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7" r:id="rId5"/>
    <p:sldId id="266" r:id="rId6"/>
    <p:sldId id="265" r:id="rId7"/>
    <p:sldId id="264" r:id="rId8"/>
    <p:sldId id="263" r:id="rId9"/>
    <p:sldId id="262" r:id="rId10"/>
    <p:sldId id="258" r:id="rId11"/>
    <p:sldId id="268" r:id="rId12"/>
    <p:sldId id="269" r:id="rId13"/>
    <p:sldId id="270" r:id="rId14"/>
    <p:sldId id="278" r:id="rId15"/>
    <p:sldId id="277" r:id="rId16"/>
    <p:sldId id="271" r:id="rId17"/>
    <p:sldId id="272"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a:srgbClr val="000099"/>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611E2-AB19-49E6-86B0-FE728A07E7D0}" v="9" dt="2024-01-24T06:31:44.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C0866-4A95-E1BD-42E5-1DDB09BAE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2E2B705-C289-2550-EF24-64425D0B4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D98DB02-EC49-DA79-4230-093699A94208}"/>
              </a:ext>
            </a:extLst>
          </p:cNvPr>
          <p:cNvSpPr>
            <a:spLocks noGrp="1"/>
          </p:cNvSpPr>
          <p:nvPr>
            <p:ph type="dt" sz="half" idx="10"/>
          </p:nvPr>
        </p:nvSpPr>
        <p:spPr/>
        <p:txBody>
          <a:bodyPr/>
          <a:lstStyle/>
          <a:p>
            <a:fld id="{527A8FB2-3B8F-4F73-A3DB-445F19208F7C}" type="datetimeFigureOut">
              <a:rPr lang="en-US" smtClean="0"/>
              <a:pPr/>
              <a:t>1/27/2024</a:t>
            </a:fld>
            <a:endParaRPr lang="en-US"/>
          </a:p>
        </p:txBody>
      </p:sp>
      <p:sp>
        <p:nvSpPr>
          <p:cNvPr id="5" name="Footer Placeholder 4">
            <a:extLst>
              <a:ext uri="{FF2B5EF4-FFF2-40B4-BE49-F238E27FC236}">
                <a16:creationId xmlns:a16="http://schemas.microsoft.com/office/drawing/2014/main" xmlns="" id="{404B2524-F460-7A55-FDA7-3EB68731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BE4F731-DA4B-8693-0B3A-7306AAC6948D}"/>
              </a:ext>
            </a:extLst>
          </p:cNvPr>
          <p:cNvSpPr>
            <a:spLocks noGrp="1"/>
          </p:cNvSpPr>
          <p:nvPr>
            <p:ph type="sldNum" sz="quarter" idx="12"/>
          </p:nvPr>
        </p:nvSpPr>
        <p:spPr/>
        <p:txBody>
          <a:bodyPr/>
          <a:lstStyle/>
          <a:p>
            <a:fld id="{499ED8A9-4DB3-4C74-B309-883A72320CA4}" type="slidenum">
              <a:rPr lang="en-US" smtClean="0"/>
              <a:pPr/>
              <a:t>‹#›</a:t>
            </a:fld>
            <a:endParaRPr lang="en-US"/>
          </a:p>
        </p:txBody>
      </p:sp>
    </p:spTree>
    <p:extLst>
      <p:ext uri="{BB962C8B-B14F-4D97-AF65-F5344CB8AC3E}">
        <p14:creationId xmlns:p14="http://schemas.microsoft.com/office/powerpoint/2010/main" xmlns="" val="347357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C8DD90-93DF-F21D-2BD8-7676459D41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D028FF5-FCF2-C87D-B04F-BCE5289112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FDB279-68C4-0926-279E-43A7BB3F1237}"/>
              </a:ext>
            </a:extLst>
          </p:cNvPr>
          <p:cNvSpPr>
            <a:spLocks noGrp="1"/>
          </p:cNvSpPr>
          <p:nvPr>
            <p:ph type="dt" sz="half" idx="10"/>
          </p:nvPr>
        </p:nvSpPr>
        <p:spPr/>
        <p:txBody>
          <a:bodyPr/>
          <a:lstStyle/>
          <a:p>
            <a:fld id="{527A8FB2-3B8F-4F73-A3DB-445F19208F7C}" type="datetimeFigureOut">
              <a:rPr lang="en-US" smtClean="0"/>
              <a:pPr/>
              <a:t>1/27/2024</a:t>
            </a:fld>
            <a:endParaRPr lang="en-US"/>
          </a:p>
        </p:txBody>
      </p:sp>
      <p:sp>
        <p:nvSpPr>
          <p:cNvPr id="5" name="Footer Placeholder 4">
            <a:extLst>
              <a:ext uri="{FF2B5EF4-FFF2-40B4-BE49-F238E27FC236}">
                <a16:creationId xmlns:a16="http://schemas.microsoft.com/office/drawing/2014/main" xmlns="" id="{CACD4761-37D9-C035-A9FB-4F2908772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0CAE05E-DF55-82BA-26A0-FD0BB6E2FB45}"/>
              </a:ext>
            </a:extLst>
          </p:cNvPr>
          <p:cNvSpPr>
            <a:spLocks noGrp="1"/>
          </p:cNvSpPr>
          <p:nvPr>
            <p:ph type="sldNum" sz="quarter" idx="12"/>
          </p:nvPr>
        </p:nvSpPr>
        <p:spPr/>
        <p:txBody>
          <a:bodyPr/>
          <a:lstStyle/>
          <a:p>
            <a:fld id="{499ED8A9-4DB3-4C74-B309-883A72320CA4}" type="slidenum">
              <a:rPr lang="en-US" smtClean="0"/>
              <a:pPr/>
              <a:t>‹#›</a:t>
            </a:fld>
            <a:endParaRPr lang="en-US"/>
          </a:p>
        </p:txBody>
      </p:sp>
    </p:spTree>
    <p:extLst>
      <p:ext uri="{BB962C8B-B14F-4D97-AF65-F5344CB8AC3E}">
        <p14:creationId xmlns:p14="http://schemas.microsoft.com/office/powerpoint/2010/main" xmlns="" val="90742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61DBBCA-0D00-3EC7-41E1-CC9F4BF1E8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0565001-F0AC-EBF0-0BD0-9D58D037BC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28C68B9-DDE2-5361-ED1D-4A9BE8A3447A}"/>
              </a:ext>
            </a:extLst>
          </p:cNvPr>
          <p:cNvSpPr>
            <a:spLocks noGrp="1"/>
          </p:cNvSpPr>
          <p:nvPr>
            <p:ph type="dt" sz="half" idx="10"/>
          </p:nvPr>
        </p:nvSpPr>
        <p:spPr/>
        <p:txBody>
          <a:bodyPr/>
          <a:lstStyle/>
          <a:p>
            <a:fld id="{527A8FB2-3B8F-4F73-A3DB-445F19208F7C}" type="datetimeFigureOut">
              <a:rPr lang="en-US" smtClean="0"/>
              <a:pPr/>
              <a:t>1/27/2024</a:t>
            </a:fld>
            <a:endParaRPr lang="en-US"/>
          </a:p>
        </p:txBody>
      </p:sp>
      <p:sp>
        <p:nvSpPr>
          <p:cNvPr id="5" name="Footer Placeholder 4">
            <a:extLst>
              <a:ext uri="{FF2B5EF4-FFF2-40B4-BE49-F238E27FC236}">
                <a16:creationId xmlns:a16="http://schemas.microsoft.com/office/drawing/2014/main" xmlns="" id="{6A56CBB5-C1E0-3A52-9B65-F382F5C4D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4EB326-5409-E7E0-C635-C103FF43A952}"/>
              </a:ext>
            </a:extLst>
          </p:cNvPr>
          <p:cNvSpPr>
            <a:spLocks noGrp="1"/>
          </p:cNvSpPr>
          <p:nvPr>
            <p:ph type="sldNum" sz="quarter" idx="12"/>
          </p:nvPr>
        </p:nvSpPr>
        <p:spPr/>
        <p:txBody>
          <a:bodyPr/>
          <a:lstStyle/>
          <a:p>
            <a:fld id="{499ED8A9-4DB3-4C74-B309-883A72320CA4}" type="slidenum">
              <a:rPr lang="en-US" smtClean="0"/>
              <a:pPr/>
              <a:t>‹#›</a:t>
            </a:fld>
            <a:endParaRPr lang="en-US"/>
          </a:p>
        </p:txBody>
      </p:sp>
    </p:spTree>
    <p:extLst>
      <p:ext uri="{BB962C8B-B14F-4D97-AF65-F5344CB8AC3E}">
        <p14:creationId xmlns:p14="http://schemas.microsoft.com/office/powerpoint/2010/main" xmlns="" val="102734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E4181D-6EF1-7FEC-B07A-EC4F4E61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A76F109-5D7C-4AF1-35DD-05627E3A56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444EBC-57DE-2C2C-7B2D-7FB53DC6B405}"/>
              </a:ext>
            </a:extLst>
          </p:cNvPr>
          <p:cNvSpPr>
            <a:spLocks noGrp="1"/>
          </p:cNvSpPr>
          <p:nvPr>
            <p:ph type="dt" sz="half" idx="10"/>
          </p:nvPr>
        </p:nvSpPr>
        <p:spPr/>
        <p:txBody>
          <a:bodyPr/>
          <a:lstStyle/>
          <a:p>
            <a:fld id="{527A8FB2-3B8F-4F73-A3DB-445F19208F7C}" type="datetimeFigureOut">
              <a:rPr lang="en-US" smtClean="0"/>
              <a:pPr/>
              <a:t>1/27/2024</a:t>
            </a:fld>
            <a:endParaRPr lang="en-US"/>
          </a:p>
        </p:txBody>
      </p:sp>
      <p:sp>
        <p:nvSpPr>
          <p:cNvPr id="5" name="Footer Placeholder 4">
            <a:extLst>
              <a:ext uri="{FF2B5EF4-FFF2-40B4-BE49-F238E27FC236}">
                <a16:creationId xmlns:a16="http://schemas.microsoft.com/office/drawing/2014/main" xmlns="" id="{6BD84875-E5F0-721B-6086-FB0C43E47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03D36DE-2242-51C5-C505-2C5C46C7593B}"/>
              </a:ext>
            </a:extLst>
          </p:cNvPr>
          <p:cNvSpPr>
            <a:spLocks noGrp="1"/>
          </p:cNvSpPr>
          <p:nvPr>
            <p:ph type="sldNum" sz="quarter" idx="12"/>
          </p:nvPr>
        </p:nvSpPr>
        <p:spPr/>
        <p:txBody>
          <a:bodyPr/>
          <a:lstStyle/>
          <a:p>
            <a:fld id="{499ED8A9-4DB3-4C74-B309-883A72320CA4}" type="slidenum">
              <a:rPr lang="en-US" smtClean="0"/>
              <a:pPr/>
              <a:t>‹#›</a:t>
            </a:fld>
            <a:endParaRPr lang="en-US"/>
          </a:p>
        </p:txBody>
      </p:sp>
    </p:spTree>
    <p:extLst>
      <p:ext uri="{BB962C8B-B14F-4D97-AF65-F5344CB8AC3E}">
        <p14:creationId xmlns:p14="http://schemas.microsoft.com/office/powerpoint/2010/main" xmlns="" val="94466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B9D11D-1145-C14F-9088-EA82BADD1B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029636F-8F3F-67A7-1716-EEF651998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04BFD61-7D41-B08C-DBCB-3D4E55231052}"/>
              </a:ext>
            </a:extLst>
          </p:cNvPr>
          <p:cNvSpPr>
            <a:spLocks noGrp="1"/>
          </p:cNvSpPr>
          <p:nvPr>
            <p:ph type="dt" sz="half" idx="10"/>
          </p:nvPr>
        </p:nvSpPr>
        <p:spPr/>
        <p:txBody>
          <a:bodyPr/>
          <a:lstStyle/>
          <a:p>
            <a:fld id="{527A8FB2-3B8F-4F73-A3DB-445F19208F7C}" type="datetimeFigureOut">
              <a:rPr lang="en-US" smtClean="0"/>
              <a:pPr/>
              <a:t>1/27/2024</a:t>
            </a:fld>
            <a:endParaRPr lang="en-US"/>
          </a:p>
        </p:txBody>
      </p:sp>
      <p:sp>
        <p:nvSpPr>
          <p:cNvPr id="5" name="Footer Placeholder 4">
            <a:extLst>
              <a:ext uri="{FF2B5EF4-FFF2-40B4-BE49-F238E27FC236}">
                <a16:creationId xmlns:a16="http://schemas.microsoft.com/office/drawing/2014/main" xmlns="" id="{84D80443-77BB-B0EB-6DDD-4EB96FE3DB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B98ED38-AA36-0575-D6C7-90A323073397}"/>
              </a:ext>
            </a:extLst>
          </p:cNvPr>
          <p:cNvSpPr>
            <a:spLocks noGrp="1"/>
          </p:cNvSpPr>
          <p:nvPr>
            <p:ph type="sldNum" sz="quarter" idx="12"/>
          </p:nvPr>
        </p:nvSpPr>
        <p:spPr/>
        <p:txBody>
          <a:bodyPr/>
          <a:lstStyle/>
          <a:p>
            <a:fld id="{499ED8A9-4DB3-4C74-B309-883A72320CA4}" type="slidenum">
              <a:rPr lang="en-US" smtClean="0"/>
              <a:pPr/>
              <a:t>‹#›</a:t>
            </a:fld>
            <a:endParaRPr lang="en-US"/>
          </a:p>
        </p:txBody>
      </p:sp>
    </p:spTree>
    <p:extLst>
      <p:ext uri="{BB962C8B-B14F-4D97-AF65-F5344CB8AC3E}">
        <p14:creationId xmlns:p14="http://schemas.microsoft.com/office/powerpoint/2010/main" xmlns="" val="295966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AF6303-A11C-C035-3276-EEF064CE75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31E6F72-877F-C969-F3AC-74EE8C811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2E2D678-43DF-16E2-D65E-E76EADE094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4DFC06C-8CBD-4BE8-04F8-7A3937A9DD3D}"/>
              </a:ext>
            </a:extLst>
          </p:cNvPr>
          <p:cNvSpPr>
            <a:spLocks noGrp="1"/>
          </p:cNvSpPr>
          <p:nvPr>
            <p:ph type="dt" sz="half" idx="10"/>
          </p:nvPr>
        </p:nvSpPr>
        <p:spPr/>
        <p:txBody>
          <a:bodyPr/>
          <a:lstStyle/>
          <a:p>
            <a:fld id="{527A8FB2-3B8F-4F73-A3DB-445F19208F7C}" type="datetimeFigureOut">
              <a:rPr lang="en-US" smtClean="0"/>
              <a:pPr/>
              <a:t>1/27/2024</a:t>
            </a:fld>
            <a:endParaRPr lang="en-US"/>
          </a:p>
        </p:txBody>
      </p:sp>
      <p:sp>
        <p:nvSpPr>
          <p:cNvPr id="6" name="Footer Placeholder 5">
            <a:extLst>
              <a:ext uri="{FF2B5EF4-FFF2-40B4-BE49-F238E27FC236}">
                <a16:creationId xmlns:a16="http://schemas.microsoft.com/office/drawing/2014/main" xmlns="" id="{E338E292-01A8-8B48-8B1D-4B89A9F4C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919F8E1-1157-DF37-4267-4543C99265EA}"/>
              </a:ext>
            </a:extLst>
          </p:cNvPr>
          <p:cNvSpPr>
            <a:spLocks noGrp="1"/>
          </p:cNvSpPr>
          <p:nvPr>
            <p:ph type="sldNum" sz="quarter" idx="12"/>
          </p:nvPr>
        </p:nvSpPr>
        <p:spPr/>
        <p:txBody>
          <a:bodyPr/>
          <a:lstStyle/>
          <a:p>
            <a:fld id="{499ED8A9-4DB3-4C74-B309-883A72320CA4}" type="slidenum">
              <a:rPr lang="en-US" smtClean="0"/>
              <a:pPr/>
              <a:t>‹#›</a:t>
            </a:fld>
            <a:endParaRPr lang="en-US"/>
          </a:p>
        </p:txBody>
      </p:sp>
    </p:spTree>
    <p:extLst>
      <p:ext uri="{BB962C8B-B14F-4D97-AF65-F5344CB8AC3E}">
        <p14:creationId xmlns:p14="http://schemas.microsoft.com/office/powerpoint/2010/main" xmlns="" val="400961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9C553-0219-C463-EEC2-746C4C2352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1970F6F-DB8A-8676-5A58-73FAA5453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D1F620A-F044-FA2D-5828-5D3A5AD690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7E94924-E956-E9DD-96B4-E73005A1C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D1A06A4-D2E3-F7FB-BA6F-6FD968F9B8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AFA4950-E06F-C39B-3C98-18AE587AD929}"/>
              </a:ext>
            </a:extLst>
          </p:cNvPr>
          <p:cNvSpPr>
            <a:spLocks noGrp="1"/>
          </p:cNvSpPr>
          <p:nvPr>
            <p:ph type="dt" sz="half" idx="10"/>
          </p:nvPr>
        </p:nvSpPr>
        <p:spPr/>
        <p:txBody>
          <a:bodyPr/>
          <a:lstStyle/>
          <a:p>
            <a:fld id="{527A8FB2-3B8F-4F73-A3DB-445F19208F7C}" type="datetimeFigureOut">
              <a:rPr lang="en-US" smtClean="0"/>
              <a:pPr/>
              <a:t>1/27/2024</a:t>
            </a:fld>
            <a:endParaRPr lang="en-US"/>
          </a:p>
        </p:txBody>
      </p:sp>
      <p:sp>
        <p:nvSpPr>
          <p:cNvPr id="8" name="Footer Placeholder 7">
            <a:extLst>
              <a:ext uri="{FF2B5EF4-FFF2-40B4-BE49-F238E27FC236}">
                <a16:creationId xmlns:a16="http://schemas.microsoft.com/office/drawing/2014/main" xmlns="" id="{24C0069F-B670-35F9-F319-91BF2085EF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90FA2F1-A066-F0FB-9E31-5F72B77014A1}"/>
              </a:ext>
            </a:extLst>
          </p:cNvPr>
          <p:cNvSpPr>
            <a:spLocks noGrp="1"/>
          </p:cNvSpPr>
          <p:nvPr>
            <p:ph type="sldNum" sz="quarter" idx="12"/>
          </p:nvPr>
        </p:nvSpPr>
        <p:spPr/>
        <p:txBody>
          <a:bodyPr/>
          <a:lstStyle/>
          <a:p>
            <a:fld id="{499ED8A9-4DB3-4C74-B309-883A72320CA4}" type="slidenum">
              <a:rPr lang="en-US" smtClean="0"/>
              <a:pPr/>
              <a:t>‹#›</a:t>
            </a:fld>
            <a:endParaRPr lang="en-US"/>
          </a:p>
        </p:txBody>
      </p:sp>
    </p:spTree>
    <p:extLst>
      <p:ext uri="{BB962C8B-B14F-4D97-AF65-F5344CB8AC3E}">
        <p14:creationId xmlns:p14="http://schemas.microsoft.com/office/powerpoint/2010/main" xmlns="" val="258173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97F7C-473B-ED22-12FE-EAE84E526C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A512B7E-FF35-CB96-2F72-63B7A71E32B8}"/>
              </a:ext>
            </a:extLst>
          </p:cNvPr>
          <p:cNvSpPr>
            <a:spLocks noGrp="1"/>
          </p:cNvSpPr>
          <p:nvPr>
            <p:ph type="dt" sz="half" idx="10"/>
          </p:nvPr>
        </p:nvSpPr>
        <p:spPr/>
        <p:txBody>
          <a:bodyPr/>
          <a:lstStyle/>
          <a:p>
            <a:fld id="{527A8FB2-3B8F-4F73-A3DB-445F19208F7C}" type="datetimeFigureOut">
              <a:rPr lang="en-US" smtClean="0"/>
              <a:pPr/>
              <a:t>1/27/2024</a:t>
            </a:fld>
            <a:endParaRPr lang="en-US"/>
          </a:p>
        </p:txBody>
      </p:sp>
      <p:sp>
        <p:nvSpPr>
          <p:cNvPr id="4" name="Footer Placeholder 3">
            <a:extLst>
              <a:ext uri="{FF2B5EF4-FFF2-40B4-BE49-F238E27FC236}">
                <a16:creationId xmlns:a16="http://schemas.microsoft.com/office/drawing/2014/main" xmlns="" id="{E4D5809D-1866-E7A1-EEBC-7EAFC65C04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67151E3-6CF3-451E-6EA8-BDC4F4076707}"/>
              </a:ext>
            </a:extLst>
          </p:cNvPr>
          <p:cNvSpPr>
            <a:spLocks noGrp="1"/>
          </p:cNvSpPr>
          <p:nvPr>
            <p:ph type="sldNum" sz="quarter" idx="12"/>
          </p:nvPr>
        </p:nvSpPr>
        <p:spPr/>
        <p:txBody>
          <a:bodyPr/>
          <a:lstStyle/>
          <a:p>
            <a:fld id="{499ED8A9-4DB3-4C74-B309-883A72320CA4}" type="slidenum">
              <a:rPr lang="en-US" smtClean="0"/>
              <a:pPr/>
              <a:t>‹#›</a:t>
            </a:fld>
            <a:endParaRPr lang="en-US"/>
          </a:p>
        </p:txBody>
      </p:sp>
    </p:spTree>
    <p:extLst>
      <p:ext uri="{BB962C8B-B14F-4D97-AF65-F5344CB8AC3E}">
        <p14:creationId xmlns:p14="http://schemas.microsoft.com/office/powerpoint/2010/main" xmlns="" val="332772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C22F265-D1C1-E49C-5880-71C92D9767D9}"/>
              </a:ext>
            </a:extLst>
          </p:cNvPr>
          <p:cNvSpPr>
            <a:spLocks noGrp="1"/>
          </p:cNvSpPr>
          <p:nvPr>
            <p:ph type="dt" sz="half" idx="10"/>
          </p:nvPr>
        </p:nvSpPr>
        <p:spPr/>
        <p:txBody>
          <a:bodyPr/>
          <a:lstStyle/>
          <a:p>
            <a:fld id="{527A8FB2-3B8F-4F73-A3DB-445F19208F7C}" type="datetimeFigureOut">
              <a:rPr lang="en-US" smtClean="0"/>
              <a:pPr/>
              <a:t>1/27/2024</a:t>
            </a:fld>
            <a:endParaRPr lang="en-US"/>
          </a:p>
        </p:txBody>
      </p:sp>
      <p:sp>
        <p:nvSpPr>
          <p:cNvPr id="3" name="Footer Placeholder 2">
            <a:extLst>
              <a:ext uri="{FF2B5EF4-FFF2-40B4-BE49-F238E27FC236}">
                <a16:creationId xmlns:a16="http://schemas.microsoft.com/office/drawing/2014/main" xmlns="" id="{1548ADF7-5418-538C-A2E6-98F2C8C5F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3E83B2A-E1A6-FDE2-B350-FEAE2C9744F3}"/>
              </a:ext>
            </a:extLst>
          </p:cNvPr>
          <p:cNvSpPr>
            <a:spLocks noGrp="1"/>
          </p:cNvSpPr>
          <p:nvPr>
            <p:ph type="sldNum" sz="quarter" idx="12"/>
          </p:nvPr>
        </p:nvSpPr>
        <p:spPr/>
        <p:txBody>
          <a:bodyPr/>
          <a:lstStyle/>
          <a:p>
            <a:fld id="{499ED8A9-4DB3-4C74-B309-883A72320CA4}" type="slidenum">
              <a:rPr lang="en-US" smtClean="0"/>
              <a:pPr/>
              <a:t>‹#›</a:t>
            </a:fld>
            <a:endParaRPr lang="en-US"/>
          </a:p>
        </p:txBody>
      </p:sp>
    </p:spTree>
    <p:extLst>
      <p:ext uri="{BB962C8B-B14F-4D97-AF65-F5344CB8AC3E}">
        <p14:creationId xmlns:p14="http://schemas.microsoft.com/office/powerpoint/2010/main" xmlns="" val="175054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8992A-BE28-CF51-B662-9C7D597CA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B5F2E42-2DA8-28AF-4062-2B521187F6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0381E46-E8F2-8799-F102-56C5FA7CF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3BD5-244F-1F5D-4C80-A624384066FF}"/>
              </a:ext>
            </a:extLst>
          </p:cNvPr>
          <p:cNvSpPr>
            <a:spLocks noGrp="1"/>
          </p:cNvSpPr>
          <p:nvPr>
            <p:ph type="dt" sz="half" idx="10"/>
          </p:nvPr>
        </p:nvSpPr>
        <p:spPr/>
        <p:txBody>
          <a:bodyPr/>
          <a:lstStyle/>
          <a:p>
            <a:fld id="{527A8FB2-3B8F-4F73-A3DB-445F19208F7C}" type="datetimeFigureOut">
              <a:rPr lang="en-US" smtClean="0"/>
              <a:pPr/>
              <a:t>1/27/2024</a:t>
            </a:fld>
            <a:endParaRPr lang="en-US"/>
          </a:p>
        </p:txBody>
      </p:sp>
      <p:sp>
        <p:nvSpPr>
          <p:cNvPr id="6" name="Footer Placeholder 5">
            <a:extLst>
              <a:ext uri="{FF2B5EF4-FFF2-40B4-BE49-F238E27FC236}">
                <a16:creationId xmlns:a16="http://schemas.microsoft.com/office/drawing/2014/main" xmlns="" id="{AB29025A-1CF9-3440-21F7-5ABAC393C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F509EB4-3545-E0BF-F25F-81B5D80F5DB2}"/>
              </a:ext>
            </a:extLst>
          </p:cNvPr>
          <p:cNvSpPr>
            <a:spLocks noGrp="1"/>
          </p:cNvSpPr>
          <p:nvPr>
            <p:ph type="sldNum" sz="quarter" idx="12"/>
          </p:nvPr>
        </p:nvSpPr>
        <p:spPr/>
        <p:txBody>
          <a:bodyPr/>
          <a:lstStyle/>
          <a:p>
            <a:fld id="{499ED8A9-4DB3-4C74-B309-883A72320CA4}" type="slidenum">
              <a:rPr lang="en-US" smtClean="0"/>
              <a:pPr/>
              <a:t>‹#›</a:t>
            </a:fld>
            <a:endParaRPr lang="en-US"/>
          </a:p>
        </p:txBody>
      </p:sp>
    </p:spTree>
    <p:extLst>
      <p:ext uri="{BB962C8B-B14F-4D97-AF65-F5344CB8AC3E}">
        <p14:creationId xmlns:p14="http://schemas.microsoft.com/office/powerpoint/2010/main" xmlns="" val="286769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36036-A36D-E338-E06D-7A1D3F0A8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1B8AF51-E8CC-44DB-D6DE-75122D268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170762B-1155-3845-B42E-74C308C5C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F2A20CA-7A80-9DE8-D7A7-3193C9C8777C}"/>
              </a:ext>
            </a:extLst>
          </p:cNvPr>
          <p:cNvSpPr>
            <a:spLocks noGrp="1"/>
          </p:cNvSpPr>
          <p:nvPr>
            <p:ph type="dt" sz="half" idx="10"/>
          </p:nvPr>
        </p:nvSpPr>
        <p:spPr/>
        <p:txBody>
          <a:bodyPr/>
          <a:lstStyle/>
          <a:p>
            <a:fld id="{527A8FB2-3B8F-4F73-A3DB-445F19208F7C}" type="datetimeFigureOut">
              <a:rPr lang="en-US" smtClean="0"/>
              <a:pPr/>
              <a:t>1/27/2024</a:t>
            </a:fld>
            <a:endParaRPr lang="en-US"/>
          </a:p>
        </p:txBody>
      </p:sp>
      <p:sp>
        <p:nvSpPr>
          <p:cNvPr id="6" name="Footer Placeholder 5">
            <a:extLst>
              <a:ext uri="{FF2B5EF4-FFF2-40B4-BE49-F238E27FC236}">
                <a16:creationId xmlns:a16="http://schemas.microsoft.com/office/drawing/2014/main" xmlns="" id="{10B9941C-CBE8-A321-243F-2C79D0540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F998EBD-BAB5-A02F-90DE-5404A9CDC03F}"/>
              </a:ext>
            </a:extLst>
          </p:cNvPr>
          <p:cNvSpPr>
            <a:spLocks noGrp="1"/>
          </p:cNvSpPr>
          <p:nvPr>
            <p:ph type="sldNum" sz="quarter" idx="12"/>
          </p:nvPr>
        </p:nvSpPr>
        <p:spPr/>
        <p:txBody>
          <a:bodyPr/>
          <a:lstStyle/>
          <a:p>
            <a:fld id="{499ED8A9-4DB3-4C74-B309-883A72320CA4}" type="slidenum">
              <a:rPr lang="en-US" smtClean="0"/>
              <a:pPr/>
              <a:t>‹#›</a:t>
            </a:fld>
            <a:endParaRPr lang="en-US"/>
          </a:p>
        </p:txBody>
      </p:sp>
    </p:spTree>
    <p:extLst>
      <p:ext uri="{BB962C8B-B14F-4D97-AF65-F5344CB8AC3E}">
        <p14:creationId xmlns:p14="http://schemas.microsoft.com/office/powerpoint/2010/main" xmlns="" val="103793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523C90-FDED-867F-766A-8B6123B711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18FDC28-433C-6A51-1041-1DA5F6E2C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0A189FF-BF50-D5FF-3478-1F485F5E2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A8FB2-3B8F-4F73-A3DB-445F19208F7C}" type="datetimeFigureOut">
              <a:rPr lang="en-US" smtClean="0"/>
              <a:pPr/>
              <a:t>1/27/2024</a:t>
            </a:fld>
            <a:endParaRPr lang="en-US"/>
          </a:p>
        </p:txBody>
      </p:sp>
      <p:sp>
        <p:nvSpPr>
          <p:cNvPr id="5" name="Footer Placeholder 4">
            <a:extLst>
              <a:ext uri="{FF2B5EF4-FFF2-40B4-BE49-F238E27FC236}">
                <a16:creationId xmlns:a16="http://schemas.microsoft.com/office/drawing/2014/main" xmlns="" id="{93527F95-D545-EE05-ED4C-5C470BB9FF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2ED01CF-19E4-1D58-D0E0-238F226FD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ED8A9-4DB3-4C74-B309-883A72320CA4}" type="slidenum">
              <a:rPr lang="en-US" smtClean="0"/>
              <a:pPr/>
              <a:t>‹#›</a:t>
            </a:fld>
            <a:endParaRPr lang="en-US"/>
          </a:p>
        </p:txBody>
      </p:sp>
    </p:spTree>
    <p:extLst>
      <p:ext uri="{BB962C8B-B14F-4D97-AF65-F5344CB8AC3E}">
        <p14:creationId xmlns:p14="http://schemas.microsoft.com/office/powerpoint/2010/main" xmlns="" val="1393374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D3CFBC-C908-388D-ADE5-8B607842F2E6}"/>
              </a:ext>
            </a:extLst>
          </p:cNvPr>
          <p:cNvSpPr>
            <a:spLocks noGrp="1"/>
          </p:cNvSpPr>
          <p:nvPr>
            <p:ph type="ctrTitle"/>
          </p:nvPr>
        </p:nvSpPr>
        <p:spPr>
          <a:xfrm>
            <a:off x="1641566" y="2913017"/>
            <a:ext cx="8913223" cy="1942420"/>
          </a:xfrm>
        </p:spPr>
        <p:txBody>
          <a:bodyPr/>
          <a:lstStyle/>
          <a:p>
            <a:r>
              <a:rPr lang="en-ID" b="1" dirty="0" err="1" smtClean="0">
                <a:latin typeface="Aharoni" pitchFamily="2" charset="-79"/>
                <a:cs typeface="Aharoni" pitchFamily="2" charset="-79"/>
              </a:rPr>
              <a:t>Pengantar</a:t>
            </a:r>
            <a:r>
              <a:rPr lang="en-ID" b="1" dirty="0" smtClean="0">
                <a:latin typeface="Aharoni" pitchFamily="2" charset="-79"/>
                <a:cs typeface="Aharoni" pitchFamily="2" charset="-79"/>
              </a:rPr>
              <a:t> </a:t>
            </a:r>
            <a:r>
              <a:rPr lang="en-ID" b="1" dirty="0" err="1">
                <a:latin typeface="Aharoni" pitchFamily="2" charset="-79"/>
                <a:cs typeface="Aharoni" pitchFamily="2" charset="-79"/>
              </a:rPr>
              <a:t>Sains</a:t>
            </a:r>
            <a:r>
              <a:rPr lang="en-ID" b="1" dirty="0">
                <a:latin typeface="Aharoni" pitchFamily="2" charset="-79"/>
                <a:cs typeface="Aharoni" pitchFamily="2" charset="-79"/>
              </a:rPr>
              <a:t> </a:t>
            </a:r>
            <a:r>
              <a:rPr lang="en-ID" b="1" dirty="0" smtClean="0">
                <a:latin typeface="Aharoni" pitchFamily="2" charset="-79"/>
                <a:cs typeface="Aharoni" pitchFamily="2" charset="-79"/>
              </a:rPr>
              <a:t>Data</a:t>
            </a:r>
            <a:endParaRPr lang="en-US" sz="2400" b="1" dirty="0">
              <a:latin typeface="Aharoni" pitchFamily="2" charset="-79"/>
              <a:cs typeface="Aharoni" pitchFamily="2" charset="-79"/>
            </a:endParaRPr>
          </a:p>
        </p:txBody>
      </p:sp>
      <p:sp>
        <p:nvSpPr>
          <p:cNvPr id="3" name="Subtitle 2">
            <a:extLst>
              <a:ext uri="{FF2B5EF4-FFF2-40B4-BE49-F238E27FC236}">
                <a16:creationId xmlns:a16="http://schemas.microsoft.com/office/drawing/2014/main" xmlns="" id="{670F7F9E-ADCF-0011-1209-5E984AA8605C}"/>
              </a:ext>
            </a:extLst>
          </p:cNvPr>
          <p:cNvSpPr>
            <a:spLocks noGrp="1"/>
          </p:cNvSpPr>
          <p:nvPr>
            <p:ph type="subTitle" idx="1"/>
          </p:nvPr>
        </p:nvSpPr>
        <p:spPr>
          <a:xfrm>
            <a:off x="1328057" y="715147"/>
            <a:ext cx="6548846" cy="473573"/>
          </a:xfrm>
        </p:spPr>
        <p:txBody>
          <a:bodyPr/>
          <a:lstStyle/>
          <a:p>
            <a:r>
              <a:rPr lang="en-ID" b="1" dirty="0" err="1" smtClean="0">
                <a:solidFill>
                  <a:srgbClr val="FFFF00"/>
                </a:solidFill>
                <a:latin typeface="Segoe UI Black" pitchFamily="34" charset="0"/>
                <a:ea typeface="Segoe UI Black" pitchFamily="34" charset="0"/>
                <a:cs typeface="Segoe UI Black" pitchFamily="34" charset="0"/>
              </a:rPr>
              <a:t>Inisiasi</a:t>
            </a:r>
            <a:r>
              <a:rPr lang="en-ID" b="1" dirty="0" smtClean="0">
                <a:solidFill>
                  <a:srgbClr val="FFFF00"/>
                </a:solidFill>
                <a:latin typeface="Segoe UI Black" pitchFamily="34" charset="0"/>
                <a:ea typeface="Segoe UI Black" pitchFamily="34" charset="0"/>
                <a:cs typeface="Segoe UI Black" pitchFamily="34" charset="0"/>
              </a:rPr>
              <a:t> </a:t>
            </a:r>
            <a:r>
              <a:rPr lang="en-ID" b="1" dirty="0">
                <a:solidFill>
                  <a:srgbClr val="FFFF00"/>
                </a:solidFill>
                <a:latin typeface="Segoe UI Black" pitchFamily="34" charset="0"/>
                <a:ea typeface="Segoe UI Black" pitchFamily="34" charset="0"/>
                <a:cs typeface="Segoe UI Black" pitchFamily="34" charset="0"/>
              </a:rPr>
              <a:t>1</a:t>
            </a:r>
            <a:endParaRPr lang="en-US" b="1" dirty="0">
              <a:solidFill>
                <a:srgbClr val="FFFF00"/>
              </a:solidFill>
              <a:latin typeface="Segoe UI Black" pitchFamily="34" charset="0"/>
              <a:ea typeface="Segoe UI Black" pitchFamily="34" charset="0"/>
              <a:cs typeface="Segoe UI Black" pitchFamily="34" charset="0"/>
            </a:endParaRPr>
          </a:p>
        </p:txBody>
      </p:sp>
    </p:spTree>
    <p:extLst>
      <p:ext uri="{BB962C8B-B14F-4D97-AF65-F5344CB8AC3E}">
        <p14:creationId xmlns:p14="http://schemas.microsoft.com/office/powerpoint/2010/main" xmlns="" val="420700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A4215-D87F-222A-50A7-9F19A499F9B0}"/>
              </a:ext>
            </a:extLst>
          </p:cNvPr>
          <p:cNvSpPr>
            <a:spLocks noGrp="1"/>
          </p:cNvSpPr>
          <p:nvPr>
            <p:ph type="title"/>
          </p:nvPr>
        </p:nvSpPr>
        <p:spPr/>
        <p:txBody>
          <a:bodyPr>
            <a:normAutofit/>
          </a:bodyPr>
          <a:lstStyle/>
          <a:p>
            <a:r>
              <a:rPr lang="en-ID" sz="4000" b="1" dirty="0">
                <a:latin typeface="Aharoni" pitchFamily="2" charset="-79"/>
                <a:cs typeface="Aharoni" pitchFamily="2" charset="-79"/>
              </a:rPr>
              <a:t>Proses Sains Data</a:t>
            </a:r>
            <a:endParaRPr lang="en-US" sz="4000" b="1" dirty="0">
              <a:latin typeface="Aharoni" pitchFamily="2" charset="-79"/>
              <a:cs typeface="Aharoni" pitchFamily="2" charset="-79"/>
            </a:endParaRPr>
          </a:p>
        </p:txBody>
      </p:sp>
      <p:sp>
        <p:nvSpPr>
          <p:cNvPr id="3" name="Text Placeholder 2">
            <a:extLst>
              <a:ext uri="{FF2B5EF4-FFF2-40B4-BE49-F238E27FC236}">
                <a16:creationId xmlns:a16="http://schemas.microsoft.com/office/drawing/2014/main" xmlns="" id="{F4D6C4E7-327B-C59E-7670-412A5E28BEFE}"/>
              </a:ext>
            </a:extLst>
          </p:cNvPr>
          <p:cNvSpPr>
            <a:spLocks noGrp="1"/>
          </p:cNvSpPr>
          <p:nvPr>
            <p:ph type="body" idx="1"/>
          </p:nvPr>
        </p:nvSpPr>
        <p:spPr/>
        <p:txBody>
          <a:bodyPr>
            <a:normAutofit/>
          </a:bodyPr>
          <a:lstStyle/>
          <a:p>
            <a:r>
              <a:rPr lang="en-ID" sz="2000" b="1" dirty="0" err="1">
                <a:solidFill>
                  <a:schemeClr val="accent5">
                    <a:lumMod val="60000"/>
                    <a:lumOff val="40000"/>
                  </a:schemeClr>
                </a:solidFill>
              </a:rPr>
              <a:t>Kegiatan</a:t>
            </a:r>
            <a:r>
              <a:rPr lang="en-ID" sz="2000" b="1" dirty="0">
                <a:solidFill>
                  <a:schemeClr val="accent5">
                    <a:lumMod val="60000"/>
                    <a:lumOff val="40000"/>
                  </a:schemeClr>
                </a:solidFill>
              </a:rPr>
              <a:t> </a:t>
            </a:r>
            <a:r>
              <a:rPr lang="en-ID" sz="2000" b="1" dirty="0" err="1">
                <a:solidFill>
                  <a:schemeClr val="accent5">
                    <a:lumMod val="60000"/>
                    <a:lumOff val="40000"/>
                  </a:schemeClr>
                </a:solidFill>
              </a:rPr>
              <a:t>Belajar</a:t>
            </a:r>
            <a:r>
              <a:rPr lang="en-ID" sz="2000" b="1" dirty="0">
                <a:solidFill>
                  <a:schemeClr val="accent5">
                    <a:lumMod val="60000"/>
                    <a:lumOff val="40000"/>
                  </a:schemeClr>
                </a:solidFill>
              </a:rPr>
              <a:t> 2</a:t>
            </a:r>
            <a:endParaRPr lang="en-US" sz="2000" b="1" dirty="0">
              <a:solidFill>
                <a:schemeClr val="accent5">
                  <a:lumMod val="60000"/>
                  <a:lumOff val="40000"/>
                </a:schemeClr>
              </a:solidFill>
            </a:endParaRPr>
          </a:p>
        </p:txBody>
      </p:sp>
      <p:pic>
        <p:nvPicPr>
          <p:cNvPr id="4" name="Picture 3">
            <a:extLst>
              <a:ext uri="{FF2B5EF4-FFF2-40B4-BE49-F238E27FC236}">
                <a16:creationId xmlns:a16="http://schemas.microsoft.com/office/drawing/2014/main" xmlns="" id="{9E62A294-7B72-CF9C-9C4A-A82FB2EB0250}"/>
              </a:ext>
            </a:extLst>
          </p:cNvPr>
          <p:cNvPicPr>
            <a:picLocks noChangeAspect="1"/>
          </p:cNvPicPr>
          <p:nvPr/>
        </p:nvPicPr>
        <p:blipFill>
          <a:blip r:embed="rId2" cstate="print"/>
          <a:stretch>
            <a:fillRect/>
          </a:stretch>
        </p:blipFill>
        <p:spPr>
          <a:xfrm>
            <a:off x="6988326" y="1084216"/>
            <a:ext cx="4211953" cy="3960585"/>
          </a:xfrm>
          <a:prstGeom prst="rect">
            <a:avLst/>
          </a:prstGeom>
        </p:spPr>
      </p:pic>
    </p:spTree>
    <p:extLst>
      <p:ext uri="{BB962C8B-B14F-4D97-AF65-F5344CB8AC3E}">
        <p14:creationId xmlns:p14="http://schemas.microsoft.com/office/powerpoint/2010/main" xmlns="" val="302019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B504241-DBAF-EF9B-70EA-B9042D6D1A66}"/>
              </a:ext>
            </a:extLst>
          </p:cNvPr>
          <p:cNvSpPr>
            <a:spLocks noGrp="1"/>
          </p:cNvSpPr>
          <p:nvPr>
            <p:ph type="title"/>
          </p:nvPr>
        </p:nvSpPr>
        <p:spPr/>
        <p:txBody>
          <a:bodyPr>
            <a:normAutofit/>
          </a:bodyPr>
          <a:lstStyle/>
          <a:p>
            <a:pPr algn="r"/>
            <a:r>
              <a:rPr lang="en-US" sz="4000" b="1" dirty="0">
                <a:solidFill>
                  <a:srgbClr val="0070C0"/>
                </a:solidFill>
                <a:latin typeface="Franklin Gothic Medium Cond" pitchFamily="34" charset="0"/>
                <a:cs typeface="Aharoni" pitchFamily="2" charset="-79"/>
              </a:rPr>
              <a:t>Proses Sains Data</a:t>
            </a:r>
            <a:endParaRPr lang="en-ID" sz="4000" b="1" dirty="0">
              <a:solidFill>
                <a:srgbClr val="0070C0"/>
              </a:solidFill>
              <a:latin typeface="Franklin Gothic Medium Cond" pitchFamily="34" charset="0"/>
              <a:cs typeface="Aharoni" pitchFamily="2" charset="-79"/>
            </a:endParaRPr>
          </a:p>
        </p:txBody>
      </p:sp>
      <p:sp>
        <p:nvSpPr>
          <p:cNvPr id="5" name="Content Placeholder 4">
            <a:extLst>
              <a:ext uri="{FF2B5EF4-FFF2-40B4-BE49-F238E27FC236}">
                <a16:creationId xmlns:a16="http://schemas.microsoft.com/office/drawing/2014/main" xmlns="" id="{F9C5A058-74C8-28AD-E680-E57CC974DB87}"/>
              </a:ext>
            </a:extLst>
          </p:cNvPr>
          <p:cNvSpPr>
            <a:spLocks noGrp="1"/>
          </p:cNvSpPr>
          <p:nvPr>
            <p:ph idx="1"/>
          </p:nvPr>
        </p:nvSpPr>
        <p:spPr>
          <a:xfrm>
            <a:off x="1125582" y="1512116"/>
            <a:ext cx="10147663" cy="4351338"/>
          </a:xfrm>
        </p:spPr>
        <p:txBody>
          <a:bodyPr>
            <a:normAutofit/>
          </a:bodyPr>
          <a:lstStyle/>
          <a:p>
            <a:pPr algn="l">
              <a:buFont typeface="Arial" panose="020B0604020202020204" pitchFamily="34" charset="0"/>
              <a:buChar char="•"/>
            </a:pPr>
            <a:r>
              <a:rPr lang="en-ID" sz="2200" b="1" i="0" dirty="0" err="1">
                <a:solidFill>
                  <a:srgbClr val="FF0000"/>
                </a:solidFill>
                <a:effectLst/>
              </a:rPr>
              <a:t>Definisi</a:t>
            </a:r>
            <a:r>
              <a:rPr lang="en-ID" sz="2200" b="1" i="0" dirty="0">
                <a:solidFill>
                  <a:srgbClr val="FF0000"/>
                </a:solidFill>
                <a:effectLst/>
              </a:rPr>
              <a:t> Proses Data Science</a:t>
            </a:r>
            <a:r>
              <a:rPr lang="en-ID" sz="2200" b="0" i="0" dirty="0">
                <a:solidFill>
                  <a:srgbClr val="111111"/>
                </a:solidFill>
                <a:effectLst/>
              </a:rPr>
              <a:t>: Proses data science </a:t>
            </a:r>
            <a:r>
              <a:rPr lang="en-ID" sz="2200" b="0" i="0" dirty="0" err="1">
                <a:solidFill>
                  <a:srgbClr val="111111"/>
                </a:solidFill>
                <a:effectLst/>
              </a:rPr>
              <a:t>adalah</a:t>
            </a:r>
            <a:r>
              <a:rPr lang="en-ID" sz="2200" b="0" i="0" dirty="0">
                <a:solidFill>
                  <a:srgbClr val="111111"/>
                </a:solidFill>
                <a:effectLst/>
              </a:rPr>
              <a:t> </a:t>
            </a:r>
            <a:r>
              <a:rPr lang="en-ID" sz="2200" b="0" i="0" dirty="0" err="1">
                <a:solidFill>
                  <a:srgbClr val="111111"/>
                </a:solidFill>
                <a:effectLst/>
              </a:rPr>
              <a:t>serangkaian</a:t>
            </a:r>
            <a:r>
              <a:rPr lang="en-ID" sz="2200" b="0" i="0" dirty="0">
                <a:solidFill>
                  <a:srgbClr val="111111"/>
                </a:solidFill>
                <a:effectLst/>
              </a:rPr>
              <a:t> </a:t>
            </a:r>
            <a:r>
              <a:rPr lang="en-ID" sz="2200" b="0" i="0" dirty="0" err="1">
                <a:solidFill>
                  <a:srgbClr val="111111"/>
                </a:solidFill>
                <a:effectLst/>
              </a:rPr>
              <a:t>kegiatan</a:t>
            </a:r>
            <a:r>
              <a:rPr lang="en-ID" sz="2200" b="0" i="0" dirty="0">
                <a:solidFill>
                  <a:srgbClr val="111111"/>
                </a:solidFill>
                <a:effectLst/>
              </a:rPr>
              <a:t> yang </a:t>
            </a:r>
            <a:r>
              <a:rPr lang="en-ID" sz="2200" b="0" i="0" dirty="0" err="1">
                <a:solidFill>
                  <a:srgbClr val="111111"/>
                </a:solidFill>
                <a:effectLst/>
              </a:rPr>
              <a:t>dilakukan</a:t>
            </a:r>
            <a:r>
              <a:rPr lang="en-ID" sz="2200" b="0" i="0" dirty="0">
                <a:solidFill>
                  <a:srgbClr val="111111"/>
                </a:solidFill>
                <a:effectLst/>
              </a:rPr>
              <a:t> </a:t>
            </a:r>
            <a:r>
              <a:rPr lang="en-ID" sz="2200" b="0" i="0" dirty="0" err="1">
                <a:solidFill>
                  <a:srgbClr val="111111"/>
                </a:solidFill>
                <a:effectLst/>
              </a:rPr>
              <a:t>secara</a:t>
            </a:r>
            <a:r>
              <a:rPr lang="en-ID" sz="2200" b="0" i="0" dirty="0">
                <a:solidFill>
                  <a:srgbClr val="111111"/>
                </a:solidFill>
                <a:effectLst/>
              </a:rPr>
              <a:t> </a:t>
            </a:r>
            <a:r>
              <a:rPr lang="en-ID" sz="2200" b="0" i="0" dirty="0" err="1">
                <a:solidFill>
                  <a:srgbClr val="111111"/>
                </a:solidFill>
                <a:effectLst/>
              </a:rPr>
              <a:t>berturut-turut</a:t>
            </a:r>
            <a:r>
              <a:rPr lang="en-ID" sz="2200" b="0" i="0" dirty="0">
                <a:solidFill>
                  <a:srgbClr val="111111"/>
                </a:solidFill>
                <a:effectLst/>
              </a:rPr>
              <a:t> yang </a:t>
            </a:r>
            <a:r>
              <a:rPr lang="en-ID" sz="2200" b="0" i="0" dirty="0" err="1">
                <a:solidFill>
                  <a:srgbClr val="111111"/>
                </a:solidFill>
                <a:effectLst/>
              </a:rPr>
              <a:t>terdiri</a:t>
            </a:r>
            <a:r>
              <a:rPr lang="en-ID" sz="2200" b="0" i="0" dirty="0">
                <a:solidFill>
                  <a:srgbClr val="111111"/>
                </a:solidFill>
                <a:effectLst/>
              </a:rPr>
              <a:t> </a:t>
            </a:r>
            <a:r>
              <a:rPr lang="en-ID" sz="2200" b="0" i="0" dirty="0" err="1">
                <a:solidFill>
                  <a:srgbClr val="111111"/>
                </a:solidFill>
                <a:effectLst/>
              </a:rPr>
              <a:t>atas</a:t>
            </a:r>
            <a:r>
              <a:rPr lang="en-ID" sz="2200" b="0" i="0" dirty="0">
                <a:solidFill>
                  <a:srgbClr val="111111"/>
                </a:solidFill>
                <a:effectLst/>
              </a:rPr>
              <a:t>: (1) </a:t>
            </a:r>
            <a:r>
              <a:rPr lang="en-ID" sz="2200" b="0" i="0" dirty="0" err="1">
                <a:solidFill>
                  <a:srgbClr val="111111"/>
                </a:solidFill>
                <a:effectLst/>
              </a:rPr>
              <a:t>pemahaman</a:t>
            </a:r>
            <a:r>
              <a:rPr lang="en-ID" sz="2200" b="0" i="0" dirty="0">
                <a:solidFill>
                  <a:srgbClr val="111111"/>
                </a:solidFill>
                <a:effectLst/>
              </a:rPr>
              <a:t> </a:t>
            </a:r>
            <a:r>
              <a:rPr lang="en-ID" sz="2200" b="0" i="0" dirty="0" err="1">
                <a:solidFill>
                  <a:srgbClr val="111111"/>
                </a:solidFill>
                <a:effectLst/>
              </a:rPr>
              <a:t>masalah</a:t>
            </a:r>
            <a:r>
              <a:rPr lang="en-ID" sz="2200" b="0" i="0" dirty="0">
                <a:solidFill>
                  <a:srgbClr val="111111"/>
                </a:solidFill>
                <a:effectLst/>
              </a:rPr>
              <a:t>, (2) </a:t>
            </a:r>
            <a:r>
              <a:rPr lang="en-ID" sz="2200" b="0" i="0" dirty="0" err="1">
                <a:solidFill>
                  <a:srgbClr val="111111"/>
                </a:solidFill>
                <a:effectLst/>
              </a:rPr>
              <a:t>persiapan</a:t>
            </a:r>
            <a:r>
              <a:rPr lang="en-ID" sz="2200" b="0" i="0" dirty="0">
                <a:solidFill>
                  <a:srgbClr val="111111"/>
                </a:solidFill>
                <a:effectLst/>
              </a:rPr>
              <a:t> </a:t>
            </a:r>
            <a:r>
              <a:rPr lang="en-ID" sz="2200" b="0" i="0" dirty="0" err="1">
                <a:solidFill>
                  <a:srgbClr val="111111"/>
                </a:solidFill>
                <a:effectLst/>
              </a:rPr>
              <a:t>sampel</a:t>
            </a:r>
            <a:r>
              <a:rPr lang="en-ID" sz="2200" b="0" i="0" dirty="0">
                <a:solidFill>
                  <a:srgbClr val="111111"/>
                </a:solidFill>
                <a:effectLst/>
              </a:rPr>
              <a:t> </a:t>
            </a:r>
            <a:r>
              <a:rPr lang="en-ID" sz="2200" b="0" i="0" dirty="0" err="1">
                <a:solidFill>
                  <a:srgbClr val="111111"/>
                </a:solidFill>
                <a:effectLst/>
              </a:rPr>
              <a:t>atau</a:t>
            </a:r>
            <a:r>
              <a:rPr lang="en-ID" sz="2200" b="0" i="0" dirty="0">
                <a:solidFill>
                  <a:srgbClr val="111111"/>
                </a:solidFill>
                <a:effectLst/>
              </a:rPr>
              <a:t> data, (3) </a:t>
            </a:r>
            <a:r>
              <a:rPr lang="en-ID" sz="2200" b="0" i="0" dirty="0" err="1">
                <a:solidFill>
                  <a:srgbClr val="111111"/>
                </a:solidFill>
                <a:effectLst/>
              </a:rPr>
              <a:t>pembuatan</a:t>
            </a:r>
            <a:r>
              <a:rPr lang="en-ID" sz="2200" b="0" i="0" dirty="0">
                <a:solidFill>
                  <a:srgbClr val="111111"/>
                </a:solidFill>
                <a:effectLst/>
              </a:rPr>
              <a:t> model dan </a:t>
            </a:r>
            <a:r>
              <a:rPr lang="en-ID" sz="2200" b="0" i="0" dirty="0" err="1">
                <a:solidFill>
                  <a:srgbClr val="111111"/>
                </a:solidFill>
                <a:effectLst/>
              </a:rPr>
              <a:t>pengujian</a:t>
            </a:r>
            <a:r>
              <a:rPr lang="en-ID" sz="2200" b="0" i="0" dirty="0">
                <a:solidFill>
                  <a:srgbClr val="111111"/>
                </a:solidFill>
                <a:effectLst/>
              </a:rPr>
              <a:t> model </a:t>
            </a:r>
            <a:r>
              <a:rPr lang="en-ID" sz="2200" b="0" i="0" dirty="0" err="1">
                <a:solidFill>
                  <a:srgbClr val="111111"/>
                </a:solidFill>
                <a:effectLst/>
              </a:rPr>
              <a:t>tersebut</a:t>
            </a:r>
            <a:r>
              <a:rPr lang="en-ID" sz="2200" b="0" i="0" dirty="0">
                <a:solidFill>
                  <a:srgbClr val="111111"/>
                </a:solidFill>
                <a:effectLst/>
              </a:rPr>
              <a:t> </a:t>
            </a:r>
            <a:r>
              <a:rPr lang="en-ID" sz="2200" b="0" i="0" dirty="0" err="1">
                <a:solidFill>
                  <a:srgbClr val="111111"/>
                </a:solidFill>
                <a:effectLst/>
              </a:rPr>
              <a:t>dengan</a:t>
            </a:r>
            <a:r>
              <a:rPr lang="en-ID" sz="2200" b="0" i="0" dirty="0">
                <a:solidFill>
                  <a:srgbClr val="111111"/>
                </a:solidFill>
                <a:effectLst/>
              </a:rPr>
              <a:t> </a:t>
            </a:r>
            <a:r>
              <a:rPr lang="en-ID" sz="2200" b="0" i="0" dirty="0" err="1">
                <a:solidFill>
                  <a:srgbClr val="111111"/>
                </a:solidFill>
                <a:effectLst/>
              </a:rPr>
              <a:t>menggunakan</a:t>
            </a:r>
            <a:r>
              <a:rPr lang="en-ID" sz="2200" b="0" i="0" dirty="0">
                <a:solidFill>
                  <a:srgbClr val="111111"/>
                </a:solidFill>
                <a:effectLst/>
              </a:rPr>
              <a:t> </a:t>
            </a:r>
            <a:r>
              <a:rPr lang="en-ID" sz="2200" b="0" i="0" dirty="0" err="1">
                <a:solidFill>
                  <a:srgbClr val="111111"/>
                </a:solidFill>
                <a:effectLst/>
              </a:rPr>
              <a:t>metode</a:t>
            </a:r>
            <a:r>
              <a:rPr lang="en-ID" sz="2200" b="0" i="0" dirty="0">
                <a:solidFill>
                  <a:srgbClr val="111111"/>
                </a:solidFill>
                <a:effectLst/>
              </a:rPr>
              <a:t> </a:t>
            </a:r>
            <a:r>
              <a:rPr lang="en-ID" sz="2200" b="0" i="0" dirty="0" err="1">
                <a:solidFill>
                  <a:srgbClr val="111111"/>
                </a:solidFill>
                <a:effectLst/>
              </a:rPr>
              <a:t>statistik</a:t>
            </a:r>
            <a:r>
              <a:rPr lang="en-ID" sz="2200" b="0" i="0" dirty="0">
                <a:solidFill>
                  <a:srgbClr val="111111"/>
                </a:solidFill>
                <a:effectLst/>
              </a:rPr>
              <a:t> </a:t>
            </a:r>
            <a:r>
              <a:rPr lang="en-ID" sz="2200" b="0" i="0" dirty="0" err="1">
                <a:solidFill>
                  <a:srgbClr val="111111"/>
                </a:solidFill>
                <a:effectLst/>
              </a:rPr>
              <a:t>atau</a:t>
            </a:r>
            <a:r>
              <a:rPr lang="en-ID" sz="2200" b="0" i="0" dirty="0">
                <a:solidFill>
                  <a:srgbClr val="111111"/>
                </a:solidFill>
                <a:effectLst/>
              </a:rPr>
              <a:t> </a:t>
            </a:r>
            <a:r>
              <a:rPr lang="en-ID" sz="2200" b="0" i="0" dirty="0" err="1">
                <a:solidFill>
                  <a:srgbClr val="111111"/>
                </a:solidFill>
                <a:effectLst/>
              </a:rPr>
              <a:t>algoritma</a:t>
            </a:r>
            <a:r>
              <a:rPr lang="en-ID" sz="2200" b="0" i="0" dirty="0">
                <a:solidFill>
                  <a:srgbClr val="111111"/>
                </a:solidFill>
                <a:effectLst/>
              </a:rPr>
              <a:t> </a:t>
            </a:r>
            <a:r>
              <a:rPr lang="en-ID" sz="2200" b="0" i="0" dirty="0" err="1">
                <a:solidFill>
                  <a:srgbClr val="111111"/>
                </a:solidFill>
                <a:effectLst/>
              </a:rPr>
              <a:t>tertentu</a:t>
            </a:r>
            <a:r>
              <a:rPr lang="en-ID" sz="2200" b="0" i="0" dirty="0">
                <a:solidFill>
                  <a:srgbClr val="111111"/>
                </a:solidFill>
                <a:effectLst/>
              </a:rPr>
              <a:t> dan (4) </a:t>
            </a:r>
            <a:r>
              <a:rPr lang="en-ID" sz="2200" b="0" i="0" dirty="0" err="1">
                <a:solidFill>
                  <a:srgbClr val="111111"/>
                </a:solidFill>
                <a:effectLst/>
              </a:rPr>
              <a:t>evaluasi</a:t>
            </a:r>
            <a:r>
              <a:rPr lang="en-ID" sz="2200" b="0" i="0" dirty="0">
                <a:solidFill>
                  <a:srgbClr val="111111"/>
                </a:solidFill>
                <a:effectLst/>
              </a:rPr>
              <a:t> </a:t>
            </a:r>
            <a:r>
              <a:rPr lang="en-ID" sz="2200" b="0" i="0" dirty="0" err="1">
                <a:solidFill>
                  <a:srgbClr val="111111"/>
                </a:solidFill>
                <a:effectLst/>
              </a:rPr>
              <a:t>hasil</a:t>
            </a:r>
            <a:r>
              <a:rPr lang="en-ID" sz="2200" b="0" i="0" dirty="0">
                <a:solidFill>
                  <a:srgbClr val="111111"/>
                </a:solidFill>
                <a:effectLst/>
              </a:rPr>
              <a:t>.</a:t>
            </a:r>
          </a:p>
          <a:p>
            <a:pPr algn="l">
              <a:buFont typeface="Arial" panose="020B0604020202020204" pitchFamily="34" charset="0"/>
              <a:buChar char="•"/>
            </a:pPr>
            <a:r>
              <a:rPr lang="en-ID" sz="2200" b="1" i="0" dirty="0" err="1">
                <a:solidFill>
                  <a:srgbClr val="FF0000"/>
                </a:solidFill>
                <a:effectLst/>
              </a:rPr>
              <a:t>Kerangka</a:t>
            </a:r>
            <a:r>
              <a:rPr lang="en-ID" sz="2200" b="1" i="0" dirty="0">
                <a:solidFill>
                  <a:srgbClr val="FF0000"/>
                </a:solidFill>
                <a:effectLst/>
              </a:rPr>
              <a:t> </a:t>
            </a:r>
            <a:r>
              <a:rPr lang="en-ID" sz="2200" b="1" i="0" dirty="0" err="1">
                <a:solidFill>
                  <a:srgbClr val="FF0000"/>
                </a:solidFill>
                <a:effectLst/>
              </a:rPr>
              <a:t>Kerja</a:t>
            </a:r>
            <a:r>
              <a:rPr lang="en-ID" sz="2200" b="1" i="0" dirty="0">
                <a:solidFill>
                  <a:srgbClr val="FF0000"/>
                </a:solidFill>
                <a:effectLst/>
              </a:rPr>
              <a:t> Proses Data Science</a:t>
            </a:r>
            <a:r>
              <a:rPr lang="en-ID" sz="2200" b="0" i="0" dirty="0">
                <a:solidFill>
                  <a:srgbClr val="111111"/>
                </a:solidFill>
                <a:effectLst/>
              </a:rPr>
              <a:t>: Ada </a:t>
            </a:r>
            <a:r>
              <a:rPr lang="en-ID" sz="2200" b="0" i="0" dirty="0" err="1">
                <a:solidFill>
                  <a:srgbClr val="111111"/>
                </a:solidFill>
                <a:effectLst/>
              </a:rPr>
              <a:t>beberapa</a:t>
            </a:r>
            <a:r>
              <a:rPr lang="en-ID" sz="2200" b="0" i="0" dirty="0">
                <a:solidFill>
                  <a:srgbClr val="111111"/>
                </a:solidFill>
                <a:effectLst/>
              </a:rPr>
              <a:t> </a:t>
            </a:r>
            <a:r>
              <a:rPr lang="en-ID" sz="2200" b="0" i="0" dirty="0" err="1">
                <a:solidFill>
                  <a:srgbClr val="111111"/>
                </a:solidFill>
                <a:effectLst/>
              </a:rPr>
              <a:t>kerangka</a:t>
            </a:r>
            <a:r>
              <a:rPr lang="en-ID" sz="2200" b="0" i="0" dirty="0">
                <a:solidFill>
                  <a:srgbClr val="111111"/>
                </a:solidFill>
                <a:effectLst/>
              </a:rPr>
              <a:t> </a:t>
            </a:r>
            <a:r>
              <a:rPr lang="en-ID" sz="2200" b="0" i="0" dirty="0" err="1">
                <a:solidFill>
                  <a:srgbClr val="111111"/>
                </a:solidFill>
                <a:effectLst/>
              </a:rPr>
              <a:t>kerja</a:t>
            </a:r>
            <a:r>
              <a:rPr lang="en-ID" sz="2200" b="0" i="0" dirty="0">
                <a:solidFill>
                  <a:srgbClr val="111111"/>
                </a:solidFill>
                <a:effectLst/>
              </a:rPr>
              <a:t> yang </a:t>
            </a:r>
            <a:r>
              <a:rPr lang="en-ID" sz="2200" b="0" i="0" dirty="0" err="1">
                <a:solidFill>
                  <a:srgbClr val="111111"/>
                </a:solidFill>
                <a:effectLst/>
              </a:rPr>
              <a:t>digunakan</a:t>
            </a:r>
            <a:r>
              <a:rPr lang="en-ID" sz="2200" b="0" i="0" dirty="0">
                <a:solidFill>
                  <a:srgbClr val="111111"/>
                </a:solidFill>
                <a:effectLst/>
              </a:rPr>
              <a:t> </a:t>
            </a:r>
            <a:r>
              <a:rPr lang="en-ID" sz="2200" b="0" i="0" dirty="0" err="1">
                <a:solidFill>
                  <a:srgbClr val="111111"/>
                </a:solidFill>
                <a:effectLst/>
              </a:rPr>
              <a:t>dalam</a:t>
            </a:r>
            <a:r>
              <a:rPr lang="en-ID" sz="2200" b="0" i="0" dirty="0">
                <a:solidFill>
                  <a:srgbClr val="111111"/>
                </a:solidFill>
                <a:effectLst/>
              </a:rPr>
              <a:t> proses data science, </a:t>
            </a:r>
            <a:r>
              <a:rPr lang="en-ID" sz="2200" b="0" i="0" dirty="0" err="1">
                <a:solidFill>
                  <a:srgbClr val="111111"/>
                </a:solidFill>
                <a:effectLst/>
              </a:rPr>
              <a:t>seperti</a:t>
            </a:r>
            <a:r>
              <a:rPr lang="en-ID" sz="2200" b="0" i="0" dirty="0">
                <a:solidFill>
                  <a:srgbClr val="111111"/>
                </a:solidFill>
                <a:effectLst/>
              </a:rPr>
              <a:t> CRISP-DM, SEMMA, DMAIC, dan lain-lain. </a:t>
            </a:r>
            <a:r>
              <a:rPr lang="en-ID" sz="2200" b="0" i="0" dirty="0" err="1">
                <a:solidFill>
                  <a:srgbClr val="111111"/>
                </a:solidFill>
                <a:effectLst/>
              </a:rPr>
              <a:t>Kerangka</a:t>
            </a:r>
            <a:r>
              <a:rPr lang="en-ID" sz="2200" b="0" i="0" dirty="0">
                <a:solidFill>
                  <a:srgbClr val="111111"/>
                </a:solidFill>
                <a:effectLst/>
              </a:rPr>
              <a:t> </a:t>
            </a:r>
            <a:r>
              <a:rPr lang="en-ID" sz="2200" b="0" i="0" dirty="0" err="1">
                <a:solidFill>
                  <a:srgbClr val="111111"/>
                </a:solidFill>
                <a:effectLst/>
              </a:rPr>
              <a:t>kerja</a:t>
            </a:r>
            <a:r>
              <a:rPr lang="en-ID" sz="2200" b="0" i="0" dirty="0">
                <a:solidFill>
                  <a:srgbClr val="111111"/>
                </a:solidFill>
                <a:effectLst/>
              </a:rPr>
              <a:t> </a:t>
            </a:r>
            <a:r>
              <a:rPr lang="en-ID" sz="2200" b="0" i="0" dirty="0" err="1">
                <a:solidFill>
                  <a:srgbClr val="111111"/>
                </a:solidFill>
                <a:effectLst/>
              </a:rPr>
              <a:t>ini</a:t>
            </a:r>
            <a:r>
              <a:rPr lang="en-ID" sz="2200" b="0" i="0" dirty="0">
                <a:solidFill>
                  <a:srgbClr val="111111"/>
                </a:solidFill>
                <a:effectLst/>
              </a:rPr>
              <a:t> </a:t>
            </a:r>
            <a:r>
              <a:rPr lang="en-ID" sz="2200" b="0" i="0" dirty="0" err="1">
                <a:solidFill>
                  <a:srgbClr val="111111"/>
                </a:solidFill>
                <a:effectLst/>
              </a:rPr>
              <a:t>memberikan</a:t>
            </a:r>
            <a:r>
              <a:rPr lang="en-ID" sz="2200" b="0" i="0" dirty="0">
                <a:solidFill>
                  <a:srgbClr val="111111"/>
                </a:solidFill>
                <a:effectLst/>
              </a:rPr>
              <a:t> </a:t>
            </a:r>
            <a:r>
              <a:rPr lang="en-ID" sz="2200" b="0" i="0" dirty="0" err="1">
                <a:solidFill>
                  <a:srgbClr val="111111"/>
                </a:solidFill>
                <a:effectLst/>
              </a:rPr>
              <a:t>panduan</a:t>
            </a:r>
            <a:r>
              <a:rPr lang="en-ID" sz="2200" b="0" i="0" dirty="0">
                <a:solidFill>
                  <a:srgbClr val="111111"/>
                </a:solidFill>
                <a:effectLst/>
              </a:rPr>
              <a:t> dan </a:t>
            </a:r>
            <a:r>
              <a:rPr lang="en-ID" sz="2200" b="0" i="0" dirty="0" err="1">
                <a:solidFill>
                  <a:srgbClr val="111111"/>
                </a:solidFill>
                <a:effectLst/>
              </a:rPr>
              <a:t>standar</a:t>
            </a:r>
            <a:r>
              <a:rPr lang="en-ID" sz="2200" b="0" i="0" dirty="0">
                <a:solidFill>
                  <a:srgbClr val="111111"/>
                </a:solidFill>
                <a:effectLst/>
              </a:rPr>
              <a:t> </a:t>
            </a:r>
            <a:r>
              <a:rPr lang="en-ID" sz="2200" b="0" i="0" dirty="0" err="1">
                <a:solidFill>
                  <a:srgbClr val="111111"/>
                </a:solidFill>
                <a:effectLst/>
              </a:rPr>
              <a:t>dalam</a:t>
            </a:r>
            <a:r>
              <a:rPr lang="en-ID" sz="2200" b="0" i="0" dirty="0">
                <a:solidFill>
                  <a:srgbClr val="111111"/>
                </a:solidFill>
                <a:effectLst/>
              </a:rPr>
              <a:t> </a:t>
            </a:r>
            <a:r>
              <a:rPr lang="en-ID" sz="2200" b="0" i="0" dirty="0" err="1">
                <a:solidFill>
                  <a:srgbClr val="111111"/>
                </a:solidFill>
                <a:effectLst/>
              </a:rPr>
              <a:t>melaksanakan</a:t>
            </a:r>
            <a:r>
              <a:rPr lang="en-ID" sz="2200" b="0" i="0" dirty="0">
                <a:solidFill>
                  <a:srgbClr val="111111"/>
                </a:solidFill>
                <a:effectLst/>
              </a:rPr>
              <a:t> proses data science.</a:t>
            </a:r>
          </a:p>
          <a:p>
            <a:pPr algn="l">
              <a:buFont typeface="Arial" panose="020B0604020202020204" pitchFamily="34" charset="0"/>
              <a:buChar char="•"/>
            </a:pPr>
            <a:r>
              <a:rPr lang="en-ID" sz="2200" b="1" i="0" dirty="0">
                <a:solidFill>
                  <a:srgbClr val="FF0000"/>
                </a:solidFill>
                <a:effectLst/>
              </a:rPr>
              <a:t>Alat Bantu Proses Data Science</a:t>
            </a:r>
            <a:r>
              <a:rPr lang="en-ID" sz="2200" b="0" i="0" dirty="0">
                <a:solidFill>
                  <a:srgbClr val="111111"/>
                </a:solidFill>
                <a:effectLst/>
              </a:rPr>
              <a:t>: Ada </a:t>
            </a:r>
            <a:r>
              <a:rPr lang="en-ID" sz="2200" b="0" i="0" dirty="0" err="1">
                <a:solidFill>
                  <a:srgbClr val="111111"/>
                </a:solidFill>
                <a:effectLst/>
              </a:rPr>
              <a:t>banyak</a:t>
            </a:r>
            <a:r>
              <a:rPr lang="en-ID" sz="2200" b="0" i="0" dirty="0">
                <a:solidFill>
                  <a:srgbClr val="111111"/>
                </a:solidFill>
                <a:effectLst/>
              </a:rPr>
              <a:t> </a:t>
            </a:r>
            <a:r>
              <a:rPr lang="en-ID" sz="2200" b="0" i="0" dirty="0" err="1">
                <a:solidFill>
                  <a:srgbClr val="111111"/>
                </a:solidFill>
                <a:effectLst/>
              </a:rPr>
              <a:t>alat</a:t>
            </a:r>
            <a:r>
              <a:rPr lang="en-ID" sz="2200" b="0" i="0" dirty="0">
                <a:solidFill>
                  <a:srgbClr val="111111"/>
                </a:solidFill>
                <a:effectLst/>
              </a:rPr>
              <a:t> bantu yang </a:t>
            </a:r>
            <a:r>
              <a:rPr lang="en-ID" sz="2200" b="0" i="0" dirty="0" err="1">
                <a:solidFill>
                  <a:srgbClr val="111111"/>
                </a:solidFill>
                <a:effectLst/>
              </a:rPr>
              <a:t>dapat</a:t>
            </a:r>
            <a:r>
              <a:rPr lang="en-ID" sz="2200" b="0" i="0" dirty="0">
                <a:solidFill>
                  <a:srgbClr val="111111"/>
                </a:solidFill>
                <a:effectLst/>
              </a:rPr>
              <a:t> </a:t>
            </a:r>
            <a:r>
              <a:rPr lang="en-ID" sz="2200" b="0" i="0" dirty="0" err="1">
                <a:solidFill>
                  <a:srgbClr val="111111"/>
                </a:solidFill>
                <a:effectLst/>
              </a:rPr>
              <a:t>digunakan</a:t>
            </a:r>
            <a:r>
              <a:rPr lang="en-ID" sz="2200" b="0" i="0" dirty="0">
                <a:solidFill>
                  <a:srgbClr val="111111"/>
                </a:solidFill>
                <a:effectLst/>
              </a:rPr>
              <a:t> </a:t>
            </a:r>
            <a:r>
              <a:rPr lang="en-ID" sz="2200" b="0" i="0" dirty="0" err="1">
                <a:solidFill>
                  <a:srgbClr val="111111"/>
                </a:solidFill>
                <a:effectLst/>
              </a:rPr>
              <a:t>dalam</a:t>
            </a:r>
            <a:r>
              <a:rPr lang="en-ID" sz="2200" b="0" i="0" dirty="0">
                <a:solidFill>
                  <a:srgbClr val="111111"/>
                </a:solidFill>
                <a:effectLst/>
              </a:rPr>
              <a:t> proses data science, </a:t>
            </a:r>
            <a:r>
              <a:rPr lang="en-ID" sz="2200" b="0" i="0" dirty="0" err="1">
                <a:solidFill>
                  <a:srgbClr val="111111"/>
                </a:solidFill>
                <a:effectLst/>
              </a:rPr>
              <a:t>seperti</a:t>
            </a:r>
            <a:r>
              <a:rPr lang="en-ID" sz="2200" b="0" i="0" dirty="0">
                <a:solidFill>
                  <a:srgbClr val="111111"/>
                </a:solidFill>
                <a:effectLst/>
              </a:rPr>
              <a:t> </a:t>
            </a:r>
            <a:r>
              <a:rPr lang="en-ID" sz="2200" b="0" i="0" dirty="0" err="1">
                <a:solidFill>
                  <a:srgbClr val="111111"/>
                </a:solidFill>
                <a:effectLst/>
              </a:rPr>
              <a:t>perangkat</a:t>
            </a:r>
            <a:r>
              <a:rPr lang="en-ID" sz="2200" b="0" i="0" dirty="0">
                <a:solidFill>
                  <a:srgbClr val="111111"/>
                </a:solidFill>
                <a:effectLst/>
              </a:rPr>
              <a:t> </a:t>
            </a:r>
            <a:r>
              <a:rPr lang="en-ID" sz="2200" b="0" i="0" dirty="0" err="1">
                <a:solidFill>
                  <a:srgbClr val="111111"/>
                </a:solidFill>
                <a:effectLst/>
              </a:rPr>
              <a:t>lunak</a:t>
            </a:r>
            <a:r>
              <a:rPr lang="en-ID" sz="2200" b="0" i="0" dirty="0">
                <a:solidFill>
                  <a:srgbClr val="111111"/>
                </a:solidFill>
                <a:effectLst/>
              </a:rPr>
              <a:t> </a:t>
            </a:r>
            <a:r>
              <a:rPr lang="en-ID" sz="2200" b="0" i="0" dirty="0" err="1">
                <a:solidFill>
                  <a:srgbClr val="111111"/>
                </a:solidFill>
                <a:effectLst/>
              </a:rPr>
              <a:t>atau</a:t>
            </a:r>
            <a:r>
              <a:rPr lang="en-ID" sz="2200" b="0" i="0" dirty="0">
                <a:solidFill>
                  <a:srgbClr val="111111"/>
                </a:solidFill>
                <a:effectLst/>
              </a:rPr>
              <a:t> </a:t>
            </a:r>
            <a:r>
              <a:rPr lang="en-ID" sz="2200" b="0" i="0" dirty="0" err="1">
                <a:solidFill>
                  <a:srgbClr val="111111"/>
                </a:solidFill>
                <a:effectLst/>
              </a:rPr>
              <a:t>bahasa</a:t>
            </a:r>
            <a:r>
              <a:rPr lang="en-ID" sz="2200" b="0" i="0" dirty="0">
                <a:solidFill>
                  <a:srgbClr val="111111"/>
                </a:solidFill>
                <a:effectLst/>
              </a:rPr>
              <a:t> </a:t>
            </a:r>
            <a:r>
              <a:rPr lang="en-ID" sz="2200" b="0" i="0" dirty="0" err="1" smtClean="0">
                <a:solidFill>
                  <a:srgbClr val="111111"/>
                </a:solidFill>
                <a:effectLst/>
              </a:rPr>
              <a:t>pemrograman</a:t>
            </a:r>
            <a:r>
              <a:rPr lang="en-ID" sz="2200" b="0" i="0" dirty="0" smtClean="0">
                <a:solidFill>
                  <a:srgbClr val="111111"/>
                </a:solidFill>
                <a:effectLst/>
              </a:rPr>
              <a:t>, </a:t>
            </a:r>
            <a:r>
              <a:rPr lang="en-ID" sz="2200" b="0" i="0" dirty="0" err="1" smtClean="0">
                <a:solidFill>
                  <a:srgbClr val="111111"/>
                </a:solidFill>
                <a:effectLst/>
              </a:rPr>
              <a:t>misal</a:t>
            </a:r>
            <a:r>
              <a:rPr lang="en-ID" sz="2200" b="0" i="0" dirty="0" smtClean="0">
                <a:solidFill>
                  <a:srgbClr val="111111"/>
                </a:solidFill>
                <a:effectLst/>
              </a:rPr>
              <a:t>: </a:t>
            </a:r>
            <a:r>
              <a:rPr lang="en-ID" sz="2200" b="0" i="0" dirty="0">
                <a:solidFill>
                  <a:srgbClr val="111111"/>
                </a:solidFill>
                <a:effectLst/>
              </a:rPr>
              <a:t>R, Python, RapidMiner, SAS Enterprise Miner, dan lain-lain. Alat </a:t>
            </a:r>
            <a:r>
              <a:rPr lang="en-ID" sz="2200" b="0" i="0" dirty="0" err="1">
                <a:solidFill>
                  <a:srgbClr val="111111"/>
                </a:solidFill>
                <a:effectLst/>
              </a:rPr>
              <a:t>bantu</a:t>
            </a:r>
            <a:r>
              <a:rPr lang="en-ID" sz="2200" b="0" i="0" dirty="0">
                <a:solidFill>
                  <a:srgbClr val="111111"/>
                </a:solidFill>
                <a:effectLst/>
              </a:rPr>
              <a:t> </a:t>
            </a:r>
            <a:r>
              <a:rPr lang="en-ID" sz="2200" b="0" i="0" dirty="0" err="1">
                <a:solidFill>
                  <a:srgbClr val="111111"/>
                </a:solidFill>
                <a:effectLst/>
              </a:rPr>
              <a:t>ini</a:t>
            </a:r>
            <a:r>
              <a:rPr lang="en-ID" sz="2200" b="0" i="0" dirty="0">
                <a:solidFill>
                  <a:srgbClr val="111111"/>
                </a:solidFill>
                <a:effectLst/>
              </a:rPr>
              <a:t> </a:t>
            </a:r>
            <a:r>
              <a:rPr lang="en-ID" sz="2200" b="0" i="0" dirty="0" err="1">
                <a:solidFill>
                  <a:srgbClr val="111111"/>
                </a:solidFill>
                <a:effectLst/>
              </a:rPr>
              <a:t>memudahkan</a:t>
            </a:r>
            <a:r>
              <a:rPr lang="en-ID" sz="2200" b="0" i="0" dirty="0">
                <a:solidFill>
                  <a:srgbClr val="111111"/>
                </a:solidFill>
                <a:effectLst/>
              </a:rPr>
              <a:t> dan </a:t>
            </a:r>
            <a:r>
              <a:rPr lang="en-ID" sz="2200" b="0" i="0" dirty="0" err="1">
                <a:solidFill>
                  <a:srgbClr val="111111"/>
                </a:solidFill>
                <a:effectLst/>
              </a:rPr>
              <a:t>mempercepat</a:t>
            </a:r>
            <a:r>
              <a:rPr lang="en-ID" sz="2200" b="0" i="0" dirty="0">
                <a:solidFill>
                  <a:srgbClr val="111111"/>
                </a:solidFill>
                <a:effectLst/>
              </a:rPr>
              <a:t> proses data science </a:t>
            </a:r>
            <a:r>
              <a:rPr lang="en-ID" sz="2200" b="0" i="0" dirty="0" err="1">
                <a:solidFill>
                  <a:srgbClr val="111111"/>
                </a:solidFill>
                <a:effectLst/>
              </a:rPr>
              <a:t>dengan</a:t>
            </a:r>
            <a:r>
              <a:rPr lang="en-ID" sz="2200" b="0" i="0" dirty="0">
                <a:solidFill>
                  <a:srgbClr val="111111"/>
                </a:solidFill>
                <a:effectLst/>
              </a:rPr>
              <a:t> </a:t>
            </a:r>
            <a:r>
              <a:rPr lang="en-ID" sz="2200" b="0" i="0" dirty="0" err="1">
                <a:solidFill>
                  <a:srgbClr val="111111"/>
                </a:solidFill>
                <a:effectLst/>
              </a:rPr>
              <a:t>fitur-fitur</a:t>
            </a:r>
            <a:r>
              <a:rPr lang="en-ID" sz="2200" b="0" i="0" dirty="0">
                <a:solidFill>
                  <a:srgbClr val="111111"/>
                </a:solidFill>
                <a:effectLst/>
              </a:rPr>
              <a:t> yang </a:t>
            </a:r>
            <a:r>
              <a:rPr lang="en-ID" sz="2200" b="0" i="0" dirty="0" err="1">
                <a:solidFill>
                  <a:srgbClr val="111111"/>
                </a:solidFill>
                <a:effectLst/>
              </a:rPr>
              <a:t>lengkap</a:t>
            </a:r>
            <a:r>
              <a:rPr lang="en-ID" sz="2200" b="0" i="0" dirty="0">
                <a:solidFill>
                  <a:srgbClr val="111111"/>
                </a:solidFill>
                <a:effectLst/>
              </a:rPr>
              <a:t> dan </a:t>
            </a:r>
            <a:r>
              <a:rPr lang="en-ID" sz="2200" b="0" i="0" dirty="0" err="1">
                <a:solidFill>
                  <a:srgbClr val="111111"/>
                </a:solidFill>
                <a:effectLst/>
              </a:rPr>
              <a:t>fleksibel</a:t>
            </a:r>
            <a:r>
              <a:rPr lang="en-ID" sz="2200" b="0" i="0" dirty="0">
                <a:solidFill>
                  <a:srgbClr val="111111"/>
                </a:solidFill>
                <a:effectLst/>
              </a:rPr>
              <a:t>.</a:t>
            </a:r>
          </a:p>
          <a:p>
            <a:pPr marL="0" indent="0">
              <a:buNone/>
            </a:pPr>
            <a:endParaRPr lang="en-ID" sz="2200" dirty="0"/>
          </a:p>
        </p:txBody>
      </p:sp>
    </p:spTree>
    <p:extLst>
      <p:ext uri="{BB962C8B-B14F-4D97-AF65-F5344CB8AC3E}">
        <p14:creationId xmlns:p14="http://schemas.microsoft.com/office/powerpoint/2010/main" xmlns="" val="3673223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925DB29-3925-C6A2-B011-BE0FA397BA03}"/>
              </a:ext>
            </a:extLst>
          </p:cNvPr>
          <p:cNvSpPr>
            <a:spLocks noGrp="1"/>
          </p:cNvSpPr>
          <p:nvPr>
            <p:ph type="title"/>
          </p:nvPr>
        </p:nvSpPr>
        <p:spPr>
          <a:xfrm>
            <a:off x="838200" y="365126"/>
            <a:ext cx="10515600" cy="810532"/>
          </a:xfrm>
        </p:spPr>
        <p:txBody>
          <a:bodyPr/>
          <a:lstStyle/>
          <a:p>
            <a:pPr algn="r"/>
            <a:r>
              <a:rPr lang="en-US" dirty="0" err="1">
                <a:solidFill>
                  <a:srgbClr val="0033CC"/>
                </a:solidFill>
                <a:latin typeface="Franklin Gothic Medium Cond" pitchFamily="34" charset="0"/>
              </a:rPr>
              <a:t>Tahapan</a:t>
            </a:r>
            <a:r>
              <a:rPr lang="en-US" dirty="0">
                <a:solidFill>
                  <a:srgbClr val="0033CC"/>
                </a:solidFill>
                <a:latin typeface="Franklin Gothic Medium Cond" pitchFamily="34" charset="0"/>
              </a:rPr>
              <a:t> Dasar</a:t>
            </a:r>
            <a:endParaRPr lang="en-ID" dirty="0">
              <a:solidFill>
                <a:srgbClr val="0033CC"/>
              </a:solidFill>
              <a:latin typeface="Franklin Gothic Medium Cond" pitchFamily="34" charset="0"/>
            </a:endParaRPr>
          </a:p>
        </p:txBody>
      </p:sp>
      <p:sp>
        <p:nvSpPr>
          <p:cNvPr id="5" name="Content Placeholder 4">
            <a:extLst>
              <a:ext uri="{FF2B5EF4-FFF2-40B4-BE49-F238E27FC236}">
                <a16:creationId xmlns:a16="http://schemas.microsoft.com/office/drawing/2014/main" xmlns="" id="{46001A18-5AEF-5185-B68A-B37039CF992B}"/>
              </a:ext>
            </a:extLst>
          </p:cNvPr>
          <p:cNvSpPr>
            <a:spLocks noGrp="1"/>
          </p:cNvSpPr>
          <p:nvPr>
            <p:ph idx="1"/>
          </p:nvPr>
        </p:nvSpPr>
        <p:spPr>
          <a:xfrm>
            <a:off x="720635" y="1316174"/>
            <a:ext cx="9951719" cy="4351338"/>
          </a:xfrm>
        </p:spPr>
        <p:txBody>
          <a:bodyPr>
            <a:normAutofit/>
          </a:bodyPr>
          <a:lstStyle/>
          <a:p>
            <a:pPr algn="l">
              <a:lnSpc>
                <a:spcPct val="80000"/>
              </a:lnSpc>
              <a:spcBef>
                <a:spcPts val="900"/>
              </a:spcBef>
              <a:buClr>
                <a:srgbClr val="FF0000"/>
              </a:buClr>
              <a:buSzPct val="89000"/>
              <a:buFont typeface="Wingdings" pitchFamily="2" charset="2"/>
              <a:buChar char="§"/>
            </a:pPr>
            <a:r>
              <a:rPr lang="en-ID" sz="2200" b="1" i="0" dirty="0" err="1">
                <a:solidFill>
                  <a:srgbClr val="111111"/>
                </a:solidFill>
                <a:effectLst/>
              </a:rPr>
              <a:t>Tahapan</a:t>
            </a:r>
            <a:r>
              <a:rPr lang="en-ID" sz="2200" b="1" i="0" dirty="0">
                <a:solidFill>
                  <a:srgbClr val="111111"/>
                </a:solidFill>
                <a:effectLst/>
              </a:rPr>
              <a:t> Dasar</a:t>
            </a:r>
            <a:r>
              <a:rPr lang="en-ID" sz="2200" b="0" i="0" dirty="0">
                <a:solidFill>
                  <a:srgbClr val="111111"/>
                </a:solidFill>
                <a:effectLst/>
              </a:rPr>
              <a:t>: Langkah </a:t>
            </a:r>
            <a:r>
              <a:rPr lang="en-ID" sz="2200" b="0" i="0" dirty="0" err="1">
                <a:solidFill>
                  <a:srgbClr val="111111"/>
                </a:solidFill>
                <a:effectLst/>
              </a:rPr>
              <a:t>pertama</a:t>
            </a:r>
            <a:r>
              <a:rPr lang="en-ID" sz="2200" b="0" i="0" dirty="0">
                <a:solidFill>
                  <a:srgbClr val="111111"/>
                </a:solidFill>
                <a:effectLst/>
              </a:rPr>
              <a:t> </a:t>
            </a:r>
            <a:r>
              <a:rPr lang="en-ID" sz="2200" b="0" i="0" dirty="0" err="1">
                <a:solidFill>
                  <a:srgbClr val="111111"/>
                </a:solidFill>
                <a:effectLst/>
              </a:rPr>
              <a:t>dalam</a:t>
            </a:r>
            <a:r>
              <a:rPr lang="en-ID" sz="2200" b="0" i="0" dirty="0">
                <a:solidFill>
                  <a:srgbClr val="111111"/>
                </a:solidFill>
                <a:effectLst/>
              </a:rPr>
              <a:t> sains data </a:t>
            </a:r>
            <a:r>
              <a:rPr lang="en-ID" sz="2200" b="0" i="0" dirty="0" err="1">
                <a:solidFill>
                  <a:srgbClr val="111111"/>
                </a:solidFill>
                <a:effectLst/>
              </a:rPr>
              <a:t>adalah</a:t>
            </a:r>
            <a:r>
              <a:rPr lang="en-ID" sz="2200" b="0" i="0" dirty="0">
                <a:solidFill>
                  <a:srgbClr val="111111"/>
                </a:solidFill>
                <a:effectLst/>
              </a:rPr>
              <a:t> </a:t>
            </a:r>
            <a:r>
              <a:rPr lang="en-ID" sz="2200" b="0" i="0" dirty="0" err="1">
                <a:solidFill>
                  <a:srgbClr val="111111"/>
                </a:solidFill>
                <a:effectLst/>
              </a:rPr>
              <a:t>memahami</a:t>
            </a:r>
            <a:r>
              <a:rPr lang="en-ID" sz="2200" b="0" i="0" dirty="0">
                <a:solidFill>
                  <a:srgbClr val="111111"/>
                </a:solidFill>
                <a:effectLst/>
              </a:rPr>
              <a:t> </a:t>
            </a:r>
            <a:r>
              <a:rPr lang="en-ID" sz="2200" b="0" i="0" dirty="0" err="1">
                <a:solidFill>
                  <a:srgbClr val="111111"/>
                </a:solidFill>
                <a:effectLst/>
              </a:rPr>
              <a:t>subjek</a:t>
            </a:r>
            <a:r>
              <a:rPr lang="en-ID" sz="2200" b="0" i="0" dirty="0">
                <a:solidFill>
                  <a:srgbClr val="111111"/>
                </a:solidFill>
                <a:effectLst/>
              </a:rPr>
              <a:t> </a:t>
            </a:r>
            <a:r>
              <a:rPr lang="en-ID" sz="2200" b="0" i="0" dirty="0" err="1">
                <a:solidFill>
                  <a:srgbClr val="111111"/>
                </a:solidFill>
                <a:effectLst/>
              </a:rPr>
              <a:t>analisis</a:t>
            </a:r>
            <a:r>
              <a:rPr lang="en-ID" sz="2200" b="0" i="0" dirty="0">
                <a:solidFill>
                  <a:srgbClr val="111111"/>
                </a:solidFill>
                <a:effectLst/>
              </a:rPr>
              <a:t>, </a:t>
            </a:r>
            <a:r>
              <a:rPr lang="en-ID" sz="2200" b="0" i="0" dirty="0" err="1">
                <a:solidFill>
                  <a:srgbClr val="111111"/>
                </a:solidFill>
                <a:effectLst/>
              </a:rPr>
              <a:t>termasuk</a:t>
            </a:r>
            <a:r>
              <a:rPr lang="en-ID" sz="2200" b="0" i="0" dirty="0">
                <a:solidFill>
                  <a:srgbClr val="111111"/>
                </a:solidFill>
                <a:effectLst/>
              </a:rPr>
              <a:t> </a:t>
            </a:r>
            <a:r>
              <a:rPr lang="en-ID" sz="2200" b="0" i="0" dirty="0" err="1">
                <a:solidFill>
                  <a:srgbClr val="111111"/>
                </a:solidFill>
                <a:effectLst/>
              </a:rPr>
              <a:t>informasi</a:t>
            </a:r>
            <a:r>
              <a:rPr lang="en-ID" sz="2200" b="0" i="0" dirty="0">
                <a:solidFill>
                  <a:srgbClr val="111111"/>
                </a:solidFill>
                <a:effectLst/>
              </a:rPr>
              <a:t> dan </a:t>
            </a:r>
            <a:r>
              <a:rPr lang="en-ID" sz="2200" b="0" i="0" dirty="0" err="1">
                <a:solidFill>
                  <a:srgbClr val="111111"/>
                </a:solidFill>
                <a:effectLst/>
              </a:rPr>
              <a:t>pengetahuan</a:t>
            </a:r>
            <a:r>
              <a:rPr lang="en-ID" sz="2200" b="0" i="0" dirty="0">
                <a:solidFill>
                  <a:srgbClr val="111111"/>
                </a:solidFill>
                <a:effectLst/>
              </a:rPr>
              <a:t> domain yang </a:t>
            </a:r>
            <a:r>
              <a:rPr lang="en-ID" sz="2200" b="0" i="0" dirty="0" err="1">
                <a:solidFill>
                  <a:srgbClr val="111111"/>
                </a:solidFill>
                <a:effectLst/>
              </a:rPr>
              <a:t>sudah</a:t>
            </a:r>
            <a:r>
              <a:rPr lang="en-ID" sz="2200" b="0" i="0" dirty="0">
                <a:solidFill>
                  <a:srgbClr val="111111"/>
                </a:solidFill>
                <a:effectLst/>
              </a:rPr>
              <a:t> </a:t>
            </a:r>
            <a:r>
              <a:rPr lang="en-ID" sz="2200" b="0" i="0" dirty="0" err="1">
                <a:solidFill>
                  <a:srgbClr val="111111"/>
                </a:solidFill>
                <a:effectLst/>
              </a:rPr>
              <a:t>diketahui</a:t>
            </a:r>
            <a:r>
              <a:rPr lang="en-ID" sz="2200" b="0" i="0" dirty="0">
                <a:solidFill>
                  <a:srgbClr val="111111"/>
                </a:solidFill>
                <a:effectLst/>
              </a:rPr>
              <a:t>.</a:t>
            </a:r>
          </a:p>
          <a:p>
            <a:pPr algn="l">
              <a:lnSpc>
                <a:spcPct val="80000"/>
              </a:lnSpc>
              <a:spcBef>
                <a:spcPts val="900"/>
              </a:spcBef>
              <a:buClr>
                <a:srgbClr val="FF0000"/>
              </a:buClr>
              <a:buSzPct val="89000"/>
              <a:buFont typeface="Wingdings" pitchFamily="2" charset="2"/>
              <a:buChar char="§"/>
            </a:pPr>
            <a:r>
              <a:rPr lang="en-ID" sz="2200" b="1" i="0" dirty="0">
                <a:solidFill>
                  <a:srgbClr val="111111"/>
                </a:solidFill>
                <a:effectLst/>
              </a:rPr>
              <a:t>Dataset</a:t>
            </a:r>
            <a:r>
              <a:rPr lang="en-ID" sz="2200" b="0" i="0" dirty="0">
                <a:solidFill>
                  <a:srgbClr val="111111"/>
                </a:solidFill>
                <a:effectLst/>
              </a:rPr>
              <a:t>: Kumpulan data </a:t>
            </a:r>
            <a:r>
              <a:rPr lang="en-ID" sz="2200" b="0" i="0" dirty="0" err="1">
                <a:solidFill>
                  <a:srgbClr val="111111"/>
                </a:solidFill>
                <a:effectLst/>
              </a:rPr>
              <a:t>dengan</a:t>
            </a:r>
            <a:r>
              <a:rPr lang="en-ID" sz="2200" b="0" i="0" dirty="0">
                <a:solidFill>
                  <a:srgbClr val="111111"/>
                </a:solidFill>
                <a:effectLst/>
              </a:rPr>
              <a:t> </a:t>
            </a:r>
            <a:r>
              <a:rPr lang="en-ID" sz="2200" b="0" i="0" dirty="0" err="1">
                <a:solidFill>
                  <a:srgbClr val="111111"/>
                </a:solidFill>
                <a:effectLst/>
              </a:rPr>
              <a:t>struktur</a:t>
            </a:r>
            <a:r>
              <a:rPr lang="en-ID" sz="2200" b="0" i="0" dirty="0">
                <a:solidFill>
                  <a:srgbClr val="111111"/>
                </a:solidFill>
                <a:effectLst/>
              </a:rPr>
              <a:t> yang </a:t>
            </a:r>
            <a:r>
              <a:rPr lang="en-ID" sz="2200" b="0" i="0" dirty="0" err="1">
                <a:solidFill>
                  <a:srgbClr val="111111"/>
                </a:solidFill>
                <a:effectLst/>
              </a:rPr>
              <a:t>sudah</a:t>
            </a:r>
            <a:r>
              <a:rPr lang="en-ID" sz="2200" b="0" i="0" dirty="0">
                <a:solidFill>
                  <a:srgbClr val="111111"/>
                </a:solidFill>
                <a:effectLst/>
              </a:rPr>
              <a:t> </a:t>
            </a:r>
            <a:r>
              <a:rPr lang="en-ID" sz="2200" b="0" i="0" dirty="0" err="1">
                <a:solidFill>
                  <a:srgbClr val="111111"/>
                </a:solidFill>
                <a:effectLst/>
              </a:rPr>
              <a:t>ditentukan</a:t>
            </a:r>
            <a:r>
              <a:rPr lang="en-ID" sz="2200" b="0" i="0" dirty="0">
                <a:solidFill>
                  <a:srgbClr val="111111"/>
                </a:solidFill>
                <a:effectLst/>
              </a:rPr>
              <a:t>, </a:t>
            </a:r>
            <a:r>
              <a:rPr lang="en-ID" sz="2200" b="0" i="0" dirty="0" err="1">
                <a:solidFill>
                  <a:srgbClr val="111111"/>
                </a:solidFill>
                <a:effectLst/>
              </a:rPr>
              <a:t>seperti</a:t>
            </a:r>
            <a:r>
              <a:rPr lang="en-ID" sz="2200" b="0" i="0" dirty="0">
                <a:solidFill>
                  <a:srgbClr val="111111"/>
                </a:solidFill>
                <a:effectLst/>
              </a:rPr>
              <a:t> baris dan </a:t>
            </a:r>
            <a:r>
              <a:rPr lang="en-ID" sz="2200" b="0" i="0" dirty="0" err="1">
                <a:solidFill>
                  <a:srgbClr val="111111"/>
                </a:solidFill>
                <a:effectLst/>
              </a:rPr>
              <a:t>kolom</a:t>
            </a:r>
            <a:r>
              <a:rPr lang="en-ID" sz="2200" b="0" i="0" dirty="0">
                <a:solidFill>
                  <a:srgbClr val="111111"/>
                </a:solidFill>
                <a:effectLst/>
              </a:rPr>
              <a:t>.</a:t>
            </a:r>
          </a:p>
          <a:p>
            <a:pPr algn="l">
              <a:lnSpc>
                <a:spcPct val="80000"/>
              </a:lnSpc>
              <a:spcBef>
                <a:spcPts val="900"/>
              </a:spcBef>
              <a:buClr>
                <a:srgbClr val="FF0000"/>
              </a:buClr>
              <a:buSzPct val="89000"/>
              <a:buFont typeface="Wingdings" pitchFamily="2" charset="2"/>
              <a:buChar char="§"/>
            </a:pPr>
            <a:r>
              <a:rPr lang="en-ID" sz="2200" b="1" i="0" dirty="0">
                <a:solidFill>
                  <a:srgbClr val="111111"/>
                </a:solidFill>
                <a:effectLst/>
              </a:rPr>
              <a:t>Data Point</a:t>
            </a:r>
            <a:r>
              <a:rPr lang="en-ID" sz="2200" b="0" i="0" dirty="0">
                <a:solidFill>
                  <a:srgbClr val="111111"/>
                </a:solidFill>
                <a:effectLst/>
              </a:rPr>
              <a:t>: Baris </a:t>
            </a:r>
            <a:r>
              <a:rPr lang="en-ID" sz="2200" b="0" i="0" dirty="0" err="1">
                <a:solidFill>
                  <a:srgbClr val="111111"/>
                </a:solidFill>
                <a:effectLst/>
              </a:rPr>
              <a:t>dalam</a:t>
            </a:r>
            <a:r>
              <a:rPr lang="en-ID" sz="2200" b="0" i="0" dirty="0">
                <a:solidFill>
                  <a:srgbClr val="111111"/>
                </a:solidFill>
                <a:effectLst/>
              </a:rPr>
              <a:t> dataset, yang </a:t>
            </a:r>
            <a:r>
              <a:rPr lang="en-ID" sz="2200" b="0" i="0" dirty="0" err="1">
                <a:solidFill>
                  <a:srgbClr val="111111"/>
                </a:solidFill>
                <a:effectLst/>
              </a:rPr>
              <a:t>mewakili</a:t>
            </a:r>
            <a:r>
              <a:rPr lang="en-ID" sz="2200" b="0" i="0" dirty="0">
                <a:solidFill>
                  <a:srgbClr val="111111"/>
                </a:solidFill>
                <a:effectLst/>
              </a:rPr>
              <a:t> </a:t>
            </a:r>
            <a:r>
              <a:rPr lang="en-ID" sz="2200" b="0" i="0" dirty="0" err="1">
                <a:solidFill>
                  <a:srgbClr val="111111"/>
                </a:solidFill>
                <a:effectLst/>
              </a:rPr>
              <a:t>observasi</a:t>
            </a:r>
            <a:r>
              <a:rPr lang="en-ID" sz="2200" b="0" i="0" dirty="0">
                <a:solidFill>
                  <a:srgbClr val="111111"/>
                </a:solidFill>
                <a:effectLst/>
              </a:rPr>
              <a:t> </a:t>
            </a:r>
            <a:r>
              <a:rPr lang="en-ID" sz="2200" b="0" i="0" dirty="0" err="1">
                <a:solidFill>
                  <a:srgbClr val="111111"/>
                </a:solidFill>
                <a:effectLst/>
              </a:rPr>
              <a:t>atau</a:t>
            </a:r>
            <a:r>
              <a:rPr lang="en-ID" sz="2200" b="0" i="0" dirty="0">
                <a:solidFill>
                  <a:srgbClr val="111111"/>
                </a:solidFill>
                <a:effectLst/>
              </a:rPr>
              <a:t> </a:t>
            </a:r>
            <a:r>
              <a:rPr lang="en-ID" sz="2200" b="0" i="0" dirty="0" err="1">
                <a:solidFill>
                  <a:srgbClr val="111111"/>
                </a:solidFill>
                <a:effectLst/>
              </a:rPr>
              <a:t>catatan</a:t>
            </a:r>
            <a:r>
              <a:rPr lang="en-ID" sz="2200" b="0" i="0" dirty="0">
                <a:solidFill>
                  <a:srgbClr val="111111"/>
                </a:solidFill>
                <a:effectLst/>
              </a:rPr>
              <a:t> </a:t>
            </a:r>
            <a:r>
              <a:rPr lang="en-ID" sz="2200" b="0" i="0" dirty="0" err="1">
                <a:solidFill>
                  <a:srgbClr val="111111"/>
                </a:solidFill>
                <a:effectLst/>
              </a:rPr>
              <a:t>individu</a:t>
            </a:r>
            <a:r>
              <a:rPr lang="en-ID" sz="2200" b="0" i="0" dirty="0">
                <a:solidFill>
                  <a:srgbClr val="111111"/>
                </a:solidFill>
                <a:effectLst/>
              </a:rPr>
              <a:t>.</a:t>
            </a:r>
          </a:p>
          <a:p>
            <a:pPr algn="l">
              <a:lnSpc>
                <a:spcPct val="80000"/>
              </a:lnSpc>
              <a:spcBef>
                <a:spcPts val="900"/>
              </a:spcBef>
              <a:buClr>
                <a:srgbClr val="FF0000"/>
              </a:buClr>
              <a:buSzPct val="89000"/>
              <a:buFont typeface="Wingdings" pitchFamily="2" charset="2"/>
              <a:buChar char="§"/>
            </a:pPr>
            <a:r>
              <a:rPr lang="en-ID" sz="2200" b="1" i="0" dirty="0" err="1">
                <a:solidFill>
                  <a:srgbClr val="111111"/>
                </a:solidFill>
                <a:effectLst/>
              </a:rPr>
              <a:t>Atribut</a:t>
            </a:r>
            <a:r>
              <a:rPr lang="en-ID" sz="2200" b="0" i="0" dirty="0">
                <a:solidFill>
                  <a:srgbClr val="111111"/>
                </a:solidFill>
                <a:effectLst/>
              </a:rPr>
              <a:t>: </a:t>
            </a:r>
            <a:r>
              <a:rPr lang="en-ID" sz="2200" b="0" i="0" dirty="0" err="1">
                <a:solidFill>
                  <a:srgbClr val="111111"/>
                </a:solidFill>
                <a:effectLst/>
              </a:rPr>
              <a:t>Properti</a:t>
            </a:r>
            <a:r>
              <a:rPr lang="en-ID" sz="2200" b="0" i="0" dirty="0">
                <a:solidFill>
                  <a:srgbClr val="111111"/>
                </a:solidFill>
                <a:effectLst/>
              </a:rPr>
              <a:t> </a:t>
            </a:r>
            <a:r>
              <a:rPr lang="en-ID" sz="2200" b="0" i="0" dirty="0" err="1">
                <a:solidFill>
                  <a:srgbClr val="111111"/>
                </a:solidFill>
                <a:effectLst/>
              </a:rPr>
              <a:t>dari</a:t>
            </a:r>
            <a:r>
              <a:rPr lang="en-ID" sz="2200" b="0" i="0" dirty="0">
                <a:solidFill>
                  <a:srgbClr val="111111"/>
                </a:solidFill>
                <a:effectLst/>
              </a:rPr>
              <a:t> dataset, </a:t>
            </a:r>
            <a:r>
              <a:rPr lang="en-ID" sz="2200" b="0" i="0" dirty="0" err="1">
                <a:solidFill>
                  <a:srgbClr val="111111"/>
                </a:solidFill>
                <a:effectLst/>
              </a:rPr>
              <a:t>seperti</a:t>
            </a:r>
            <a:r>
              <a:rPr lang="en-ID" sz="2200" b="0" i="0" dirty="0">
                <a:solidFill>
                  <a:srgbClr val="111111"/>
                </a:solidFill>
                <a:effectLst/>
              </a:rPr>
              <a:t> </a:t>
            </a:r>
            <a:r>
              <a:rPr lang="en-ID" sz="2200" b="0" i="0" dirty="0" err="1">
                <a:solidFill>
                  <a:srgbClr val="111111"/>
                </a:solidFill>
                <a:effectLst/>
              </a:rPr>
              <a:t>nama</a:t>
            </a:r>
            <a:r>
              <a:rPr lang="en-ID" sz="2200" b="0" i="0" dirty="0">
                <a:solidFill>
                  <a:srgbClr val="111111"/>
                </a:solidFill>
                <a:effectLst/>
              </a:rPr>
              <a:t> </a:t>
            </a:r>
            <a:r>
              <a:rPr lang="en-ID" sz="2200" b="0" i="0" dirty="0" err="1">
                <a:solidFill>
                  <a:srgbClr val="111111"/>
                </a:solidFill>
                <a:effectLst/>
              </a:rPr>
              <a:t>kolom</a:t>
            </a:r>
            <a:r>
              <a:rPr lang="en-ID" sz="2200" b="0" i="0" dirty="0">
                <a:solidFill>
                  <a:srgbClr val="111111"/>
                </a:solidFill>
                <a:effectLst/>
              </a:rPr>
              <a:t> </a:t>
            </a:r>
            <a:r>
              <a:rPr lang="en-ID" sz="2200" b="0" i="0" dirty="0" err="1">
                <a:solidFill>
                  <a:srgbClr val="111111"/>
                </a:solidFill>
                <a:effectLst/>
              </a:rPr>
              <a:t>atau</a:t>
            </a:r>
            <a:r>
              <a:rPr lang="en-ID" sz="2200" b="0" i="0" dirty="0">
                <a:solidFill>
                  <a:srgbClr val="111111"/>
                </a:solidFill>
                <a:effectLst/>
              </a:rPr>
              <a:t> </a:t>
            </a:r>
            <a:r>
              <a:rPr lang="en-ID" sz="2200" b="0" i="0" dirty="0" err="1">
                <a:solidFill>
                  <a:srgbClr val="111111"/>
                </a:solidFill>
                <a:effectLst/>
              </a:rPr>
              <a:t>jenis</a:t>
            </a:r>
            <a:r>
              <a:rPr lang="en-ID" sz="2200" b="0" i="0" dirty="0">
                <a:solidFill>
                  <a:srgbClr val="111111"/>
                </a:solidFill>
                <a:effectLst/>
              </a:rPr>
              <a:t> </a:t>
            </a:r>
            <a:r>
              <a:rPr lang="en-ID" sz="2200" b="0" i="0" dirty="0" err="1">
                <a:solidFill>
                  <a:srgbClr val="111111"/>
                </a:solidFill>
                <a:effectLst/>
              </a:rPr>
              <a:t>variabel</a:t>
            </a:r>
            <a:r>
              <a:rPr lang="en-ID" sz="2200" b="0" i="0" dirty="0">
                <a:solidFill>
                  <a:srgbClr val="111111"/>
                </a:solidFill>
                <a:effectLst/>
              </a:rPr>
              <a:t>.</a:t>
            </a:r>
          </a:p>
          <a:p>
            <a:pPr algn="l">
              <a:lnSpc>
                <a:spcPct val="80000"/>
              </a:lnSpc>
              <a:spcBef>
                <a:spcPts val="900"/>
              </a:spcBef>
              <a:buClr>
                <a:srgbClr val="FF0000"/>
              </a:buClr>
              <a:buSzPct val="89000"/>
              <a:buFont typeface="Wingdings" pitchFamily="2" charset="2"/>
              <a:buChar char="§"/>
            </a:pPr>
            <a:r>
              <a:rPr lang="en-ID" sz="2200" b="1" i="0" dirty="0">
                <a:solidFill>
                  <a:srgbClr val="111111"/>
                </a:solidFill>
                <a:effectLst/>
              </a:rPr>
              <a:t>Low-Density Region</a:t>
            </a:r>
            <a:r>
              <a:rPr lang="en-ID" sz="2200" b="0" i="0" dirty="0">
                <a:solidFill>
                  <a:srgbClr val="111111"/>
                </a:solidFill>
                <a:effectLst/>
              </a:rPr>
              <a:t>: Wilayah yang </a:t>
            </a:r>
            <a:r>
              <a:rPr lang="en-ID" sz="2200" b="0" i="0" dirty="0" err="1">
                <a:solidFill>
                  <a:srgbClr val="111111"/>
                </a:solidFill>
                <a:effectLst/>
              </a:rPr>
              <a:t>memiliki</a:t>
            </a:r>
            <a:r>
              <a:rPr lang="en-ID" sz="2200" b="0" i="0" dirty="0">
                <a:solidFill>
                  <a:srgbClr val="111111"/>
                </a:solidFill>
                <a:effectLst/>
              </a:rPr>
              <a:t> </a:t>
            </a:r>
            <a:r>
              <a:rPr lang="en-ID" sz="2200" b="0" i="0" dirty="0" err="1">
                <a:solidFill>
                  <a:srgbClr val="111111"/>
                </a:solidFill>
                <a:effectLst/>
              </a:rPr>
              <a:t>jumlah</a:t>
            </a:r>
            <a:r>
              <a:rPr lang="en-ID" sz="2200" b="0" i="0" dirty="0">
                <a:solidFill>
                  <a:srgbClr val="111111"/>
                </a:solidFill>
                <a:effectLst/>
              </a:rPr>
              <a:t> </a:t>
            </a:r>
            <a:r>
              <a:rPr lang="en-ID" sz="2200" b="0" i="0" dirty="0" err="1">
                <a:solidFill>
                  <a:srgbClr val="111111"/>
                </a:solidFill>
                <a:effectLst/>
              </a:rPr>
              <a:t>titik</a:t>
            </a:r>
            <a:r>
              <a:rPr lang="en-ID" sz="2200" b="0" i="0" dirty="0">
                <a:solidFill>
                  <a:srgbClr val="111111"/>
                </a:solidFill>
                <a:effectLst/>
              </a:rPr>
              <a:t> data yang </a:t>
            </a:r>
            <a:r>
              <a:rPr lang="en-ID" sz="2200" b="0" i="0" dirty="0" err="1">
                <a:solidFill>
                  <a:srgbClr val="111111"/>
                </a:solidFill>
                <a:effectLst/>
              </a:rPr>
              <a:t>rendah</a:t>
            </a:r>
            <a:r>
              <a:rPr lang="en-ID" sz="2200" b="0" i="0" dirty="0">
                <a:solidFill>
                  <a:srgbClr val="111111"/>
                </a:solidFill>
                <a:effectLst/>
              </a:rPr>
              <a:t>, </a:t>
            </a:r>
            <a:r>
              <a:rPr lang="en-ID" sz="2200" b="0" i="0" dirty="0" err="1">
                <a:solidFill>
                  <a:srgbClr val="111111"/>
                </a:solidFill>
                <a:effectLst/>
              </a:rPr>
              <a:t>menunjukkan</a:t>
            </a:r>
            <a:r>
              <a:rPr lang="en-ID" sz="2200" b="0" i="0" dirty="0">
                <a:solidFill>
                  <a:srgbClr val="111111"/>
                </a:solidFill>
                <a:effectLst/>
              </a:rPr>
              <a:t> </a:t>
            </a:r>
            <a:r>
              <a:rPr lang="en-ID" sz="2200" b="0" i="0" dirty="0" err="1">
                <a:solidFill>
                  <a:srgbClr val="111111"/>
                </a:solidFill>
                <a:effectLst/>
              </a:rPr>
              <a:t>pencilan</a:t>
            </a:r>
            <a:r>
              <a:rPr lang="en-ID" sz="2200" b="0" i="0" dirty="0">
                <a:solidFill>
                  <a:srgbClr val="111111"/>
                </a:solidFill>
                <a:effectLst/>
              </a:rPr>
              <a:t> </a:t>
            </a:r>
            <a:r>
              <a:rPr lang="en-ID" sz="2200" b="0" i="0" dirty="0" err="1">
                <a:solidFill>
                  <a:srgbClr val="111111"/>
                </a:solidFill>
                <a:effectLst/>
              </a:rPr>
              <a:t>atau</a:t>
            </a:r>
            <a:r>
              <a:rPr lang="en-ID" sz="2200" b="0" i="0" dirty="0">
                <a:solidFill>
                  <a:srgbClr val="111111"/>
                </a:solidFill>
                <a:effectLst/>
              </a:rPr>
              <a:t> </a:t>
            </a:r>
            <a:r>
              <a:rPr lang="en-ID" sz="2200" b="0" i="0" dirty="0" err="1">
                <a:solidFill>
                  <a:srgbClr val="111111"/>
                </a:solidFill>
                <a:effectLst/>
              </a:rPr>
              <a:t>anomali</a:t>
            </a:r>
            <a:r>
              <a:rPr lang="en-ID" sz="2200" b="0" i="0" dirty="0">
                <a:solidFill>
                  <a:srgbClr val="111111"/>
                </a:solidFill>
                <a:effectLst/>
              </a:rPr>
              <a:t>.</a:t>
            </a:r>
          </a:p>
          <a:p>
            <a:pPr algn="l">
              <a:lnSpc>
                <a:spcPct val="80000"/>
              </a:lnSpc>
              <a:spcBef>
                <a:spcPts val="900"/>
              </a:spcBef>
              <a:buClr>
                <a:srgbClr val="FF0000"/>
              </a:buClr>
              <a:buSzPct val="89000"/>
              <a:buFont typeface="Wingdings" pitchFamily="2" charset="2"/>
              <a:buChar char="§"/>
            </a:pPr>
            <a:r>
              <a:rPr lang="en-ID" sz="2200" b="1" i="0" dirty="0">
                <a:solidFill>
                  <a:srgbClr val="111111"/>
                </a:solidFill>
                <a:effectLst/>
              </a:rPr>
              <a:t>Data </a:t>
            </a:r>
            <a:r>
              <a:rPr lang="en-ID" sz="2200" b="1" i="0" dirty="0" err="1">
                <a:solidFill>
                  <a:srgbClr val="111111"/>
                </a:solidFill>
                <a:effectLst/>
              </a:rPr>
              <a:t>Tidak</a:t>
            </a:r>
            <a:r>
              <a:rPr lang="en-ID" sz="2200" b="1" i="0" dirty="0">
                <a:solidFill>
                  <a:srgbClr val="111111"/>
                </a:solidFill>
                <a:effectLst/>
              </a:rPr>
              <a:t> </a:t>
            </a:r>
            <a:r>
              <a:rPr lang="en-ID" sz="2200" b="1" i="0" dirty="0" err="1">
                <a:solidFill>
                  <a:srgbClr val="111111"/>
                </a:solidFill>
                <a:effectLst/>
              </a:rPr>
              <a:t>Terstruktur</a:t>
            </a:r>
            <a:r>
              <a:rPr lang="en-ID" sz="2200" b="0" i="0" dirty="0">
                <a:solidFill>
                  <a:srgbClr val="111111"/>
                </a:solidFill>
                <a:effectLst/>
              </a:rPr>
              <a:t>: Data yang </a:t>
            </a:r>
            <a:r>
              <a:rPr lang="en-ID" sz="2200" b="0" i="0" dirty="0" err="1">
                <a:solidFill>
                  <a:srgbClr val="111111"/>
                </a:solidFill>
                <a:effectLst/>
              </a:rPr>
              <a:t>tidak</a:t>
            </a:r>
            <a:r>
              <a:rPr lang="en-ID" sz="2200" b="0" i="0" dirty="0">
                <a:solidFill>
                  <a:srgbClr val="111111"/>
                </a:solidFill>
                <a:effectLst/>
              </a:rPr>
              <a:t> </a:t>
            </a:r>
            <a:r>
              <a:rPr lang="en-ID" sz="2200" b="0" i="0" dirty="0" err="1">
                <a:solidFill>
                  <a:srgbClr val="111111"/>
                </a:solidFill>
                <a:effectLst/>
              </a:rPr>
              <a:t>memiliki</a:t>
            </a:r>
            <a:r>
              <a:rPr lang="en-ID" sz="2200" b="0" i="0" dirty="0">
                <a:solidFill>
                  <a:srgbClr val="111111"/>
                </a:solidFill>
                <a:effectLst/>
              </a:rPr>
              <a:t> </a:t>
            </a:r>
            <a:r>
              <a:rPr lang="en-ID" sz="2200" b="0" i="0" dirty="0" err="1">
                <a:solidFill>
                  <a:srgbClr val="111111"/>
                </a:solidFill>
                <a:effectLst/>
              </a:rPr>
              <a:t>struktur</a:t>
            </a:r>
            <a:r>
              <a:rPr lang="en-ID" sz="2200" b="0" i="0" dirty="0">
                <a:solidFill>
                  <a:srgbClr val="111111"/>
                </a:solidFill>
                <a:effectLst/>
              </a:rPr>
              <a:t> yang </a:t>
            </a:r>
            <a:r>
              <a:rPr lang="en-ID" sz="2200" b="0" i="0" dirty="0" err="1">
                <a:solidFill>
                  <a:srgbClr val="111111"/>
                </a:solidFill>
                <a:effectLst/>
              </a:rPr>
              <a:t>sudah</a:t>
            </a:r>
            <a:r>
              <a:rPr lang="en-ID" sz="2200" b="0" i="0" dirty="0">
                <a:solidFill>
                  <a:srgbClr val="111111"/>
                </a:solidFill>
                <a:effectLst/>
              </a:rPr>
              <a:t> </a:t>
            </a:r>
            <a:r>
              <a:rPr lang="en-ID" sz="2200" b="0" i="0" dirty="0" err="1">
                <a:solidFill>
                  <a:srgbClr val="111111"/>
                </a:solidFill>
                <a:effectLst/>
              </a:rPr>
              <a:t>ditentukan</a:t>
            </a:r>
            <a:r>
              <a:rPr lang="en-ID" sz="2200" b="0" i="0" dirty="0">
                <a:solidFill>
                  <a:srgbClr val="111111"/>
                </a:solidFill>
                <a:effectLst/>
              </a:rPr>
              <a:t>, </a:t>
            </a:r>
            <a:r>
              <a:rPr lang="en-ID" sz="2200" b="0" i="0" dirty="0" err="1">
                <a:solidFill>
                  <a:srgbClr val="111111"/>
                </a:solidFill>
                <a:effectLst/>
              </a:rPr>
              <a:t>seperti</a:t>
            </a:r>
            <a:r>
              <a:rPr lang="en-ID" sz="2200" b="0" i="0" dirty="0">
                <a:solidFill>
                  <a:srgbClr val="111111"/>
                </a:solidFill>
                <a:effectLst/>
              </a:rPr>
              <a:t> </a:t>
            </a:r>
            <a:r>
              <a:rPr lang="en-ID" sz="2200" b="0" i="0" dirty="0" err="1">
                <a:solidFill>
                  <a:srgbClr val="111111"/>
                </a:solidFill>
                <a:effectLst/>
              </a:rPr>
              <a:t>teks</a:t>
            </a:r>
            <a:r>
              <a:rPr lang="en-ID" sz="2200" b="0" i="0" dirty="0">
                <a:solidFill>
                  <a:srgbClr val="111111"/>
                </a:solidFill>
                <a:effectLst/>
              </a:rPr>
              <a:t>, </a:t>
            </a:r>
            <a:r>
              <a:rPr lang="en-ID" sz="2200" b="0" i="0" dirty="0" err="1">
                <a:solidFill>
                  <a:srgbClr val="111111"/>
                </a:solidFill>
                <a:effectLst/>
              </a:rPr>
              <a:t>gambar</a:t>
            </a:r>
            <a:r>
              <a:rPr lang="en-ID" sz="2200" b="0" i="0" dirty="0">
                <a:solidFill>
                  <a:srgbClr val="111111"/>
                </a:solidFill>
                <a:effectLst/>
              </a:rPr>
              <a:t>, </a:t>
            </a:r>
            <a:r>
              <a:rPr lang="en-ID" sz="2200" b="0" i="0" dirty="0" err="1">
                <a:solidFill>
                  <a:srgbClr val="111111"/>
                </a:solidFill>
                <a:effectLst/>
              </a:rPr>
              <a:t>atau</a:t>
            </a:r>
            <a:r>
              <a:rPr lang="en-ID" sz="2200" b="0" i="0" dirty="0">
                <a:solidFill>
                  <a:srgbClr val="111111"/>
                </a:solidFill>
                <a:effectLst/>
              </a:rPr>
              <a:t> audio.</a:t>
            </a:r>
          </a:p>
          <a:p>
            <a:pPr algn="l">
              <a:lnSpc>
                <a:spcPct val="80000"/>
              </a:lnSpc>
              <a:spcBef>
                <a:spcPts val="900"/>
              </a:spcBef>
              <a:buClr>
                <a:srgbClr val="FF0000"/>
              </a:buClr>
              <a:buSzPct val="89000"/>
              <a:buFont typeface="Wingdings" pitchFamily="2" charset="2"/>
              <a:buChar char="§"/>
            </a:pPr>
            <a:r>
              <a:rPr lang="en-ID" sz="2200" b="1" i="0" dirty="0">
                <a:solidFill>
                  <a:srgbClr val="111111"/>
                </a:solidFill>
                <a:effectLst/>
              </a:rPr>
              <a:t>Big Data</a:t>
            </a:r>
            <a:r>
              <a:rPr lang="en-ID" sz="2200" b="0" i="0" dirty="0">
                <a:solidFill>
                  <a:srgbClr val="111111"/>
                </a:solidFill>
                <a:effectLst/>
              </a:rPr>
              <a:t>: Data yang sangat </a:t>
            </a:r>
            <a:r>
              <a:rPr lang="en-ID" sz="2200" b="0" i="0" dirty="0" err="1">
                <a:solidFill>
                  <a:srgbClr val="111111"/>
                </a:solidFill>
                <a:effectLst/>
              </a:rPr>
              <a:t>besar</a:t>
            </a:r>
            <a:r>
              <a:rPr lang="en-ID" sz="2200" b="0" i="0" dirty="0">
                <a:solidFill>
                  <a:srgbClr val="111111"/>
                </a:solidFill>
                <a:effectLst/>
              </a:rPr>
              <a:t> </a:t>
            </a:r>
            <a:r>
              <a:rPr lang="en-ID" sz="2200" b="0" i="0" dirty="0" err="1">
                <a:solidFill>
                  <a:srgbClr val="111111"/>
                </a:solidFill>
                <a:effectLst/>
              </a:rPr>
              <a:t>dalam</a:t>
            </a:r>
            <a:r>
              <a:rPr lang="en-ID" sz="2200" b="0" i="0" dirty="0">
                <a:solidFill>
                  <a:srgbClr val="111111"/>
                </a:solidFill>
                <a:effectLst/>
              </a:rPr>
              <a:t> volume, </a:t>
            </a:r>
            <a:r>
              <a:rPr lang="en-ID" sz="2200" b="0" i="0" dirty="0" err="1">
                <a:solidFill>
                  <a:srgbClr val="111111"/>
                </a:solidFill>
                <a:effectLst/>
              </a:rPr>
              <a:t>variasi</a:t>
            </a:r>
            <a:r>
              <a:rPr lang="en-ID" sz="2200" b="0" i="0" dirty="0">
                <a:solidFill>
                  <a:srgbClr val="111111"/>
                </a:solidFill>
                <a:effectLst/>
              </a:rPr>
              <a:t>, dan </a:t>
            </a:r>
            <a:r>
              <a:rPr lang="en-ID" sz="2200" b="0" i="0" dirty="0" err="1">
                <a:solidFill>
                  <a:srgbClr val="111111"/>
                </a:solidFill>
                <a:effectLst/>
              </a:rPr>
              <a:t>kecepatan</a:t>
            </a:r>
            <a:r>
              <a:rPr lang="en-ID" sz="2200" b="0" i="0" dirty="0">
                <a:solidFill>
                  <a:srgbClr val="111111"/>
                </a:solidFill>
                <a:effectLst/>
              </a:rPr>
              <a:t>, yang </a:t>
            </a:r>
            <a:r>
              <a:rPr lang="en-ID" sz="2200" b="0" i="0" dirty="0" err="1">
                <a:solidFill>
                  <a:srgbClr val="111111"/>
                </a:solidFill>
                <a:effectLst/>
              </a:rPr>
              <a:t>memerlukan</a:t>
            </a:r>
            <a:r>
              <a:rPr lang="en-ID" sz="2200" b="0" i="0" dirty="0">
                <a:solidFill>
                  <a:srgbClr val="111111"/>
                </a:solidFill>
                <a:effectLst/>
              </a:rPr>
              <a:t> </a:t>
            </a:r>
            <a:r>
              <a:rPr lang="en-ID" sz="2200" b="0" i="0" dirty="0" err="1">
                <a:solidFill>
                  <a:srgbClr val="111111"/>
                </a:solidFill>
                <a:effectLst/>
              </a:rPr>
              <a:t>alat</a:t>
            </a:r>
            <a:r>
              <a:rPr lang="en-ID" sz="2200" b="0" i="0" dirty="0">
                <a:solidFill>
                  <a:srgbClr val="111111"/>
                </a:solidFill>
                <a:effectLst/>
              </a:rPr>
              <a:t> dan </a:t>
            </a:r>
            <a:r>
              <a:rPr lang="en-ID" sz="2200" b="0" i="0" dirty="0" err="1">
                <a:solidFill>
                  <a:srgbClr val="111111"/>
                </a:solidFill>
                <a:effectLst/>
              </a:rPr>
              <a:t>teknik</a:t>
            </a:r>
            <a:r>
              <a:rPr lang="en-ID" sz="2200" b="0" i="0" dirty="0">
                <a:solidFill>
                  <a:srgbClr val="111111"/>
                </a:solidFill>
                <a:effectLst/>
              </a:rPr>
              <a:t> </a:t>
            </a:r>
            <a:r>
              <a:rPr lang="en-ID" sz="2200" b="0" i="0" dirty="0" err="1">
                <a:solidFill>
                  <a:srgbClr val="111111"/>
                </a:solidFill>
                <a:effectLst/>
              </a:rPr>
              <a:t>khusus</a:t>
            </a:r>
            <a:r>
              <a:rPr lang="en-ID" sz="2200" b="0" i="0" dirty="0">
                <a:solidFill>
                  <a:srgbClr val="111111"/>
                </a:solidFill>
                <a:effectLst/>
              </a:rPr>
              <a:t> </a:t>
            </a:r>
            <a:r>
              <a:rPr lang="en-ID" sz="2200" b="0" i="0" dirty="0" err="1">
                <a:solidFill>
                  <a:srgbClr val="111111"/>
                </a:solidFill>
                <a:effectLst/>
              </a:rPr>
              <a:t>untuk</a:t>
            </a:r>
            <a:r>
              <a:rPr lang="en-ID" sz="2200" b="0" i="0" dirty="0">
                <a:solidFill>
                  <a:srgbClr val="111111"/>
                </a:solidFill>
                <a:effectLst/>
              </a:rPr>
              <a:t> </a:t>
            </a:r>
            <a:r>
              <a:rPr lang="en-ID" sz="2200" b="0" i="0" dirty="0" err="1">
                <a:solidFill>
                  <a:srgbClr val="111111"/>
                </a:solidFill>
                <a:effectLst/>
              </a:rPr>
              <a:t>memproses</a:t>
            </a:r>
            <a:r>
              <a:rPr lang="en-ID" sz="2200" b="0" i="0" dirty="0">
                <a:solidFill>
                  <a:srgbClr val="111111"/>
                </a:solidFill>
                <a:effectLst/>
              </a:rPr>
              <a:t> dan </a:t>
            </a:r>
            <a:r>
              <a:rPr lang="en-ID" sz="2200" b="0" i="0" dirty="0" err="1">
                <a:solidFill>
                  <a:srgbClr val="111111"/>
                </a:solidFill>
                <a:effectLst/>
              </a:rPr>
              <a:t>menganalisisnya</a:t>
            </a:r>
            <a:r>
              <a:rPr lang="en-ID" sz="2200" b="0" i="0" dirty="0">
                <a:solidFill>
                  <a:srgbClr val="111111"/>
                </a:solidFill>
                <a:effectLst/>
              </a:rPr>
              <a:t>.</a:t>
            </a:r>
          </a:p>
          <a:p>
            <a:pPr marL="0" indent="0">
              <a:lnSpc>
                <a:spcPct val="80000"/>
              </a:lnSpc>
              <a:spcBef>
                <a:spcPts val="900"/>
              </a:spcBef>
              <a:buNone/>
            </a:pPr>
            <a:endParaRPr lang="en-ID" sz="2200" dirty="0"/>
          </a:p>
        </p:txBody>
      </p:sp>
    </p:spTree>
    <p:extLst>
      <p:ext uri="{BB962C8B-B14F-4D97-AF65-F5344CB8AC3E}">
        <p14:creationId xmlns:p14="http://schemas.microsoft.com/office/powerpoint/2010/main" xmlns="" val="288475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91E2893-B4E2-B5BD-7B94-40A253D5EAEF}"/>
              </a:ext>
            </a:extLst>
          </p:cNvPr>
          <p:cNvSpPr>
            <a:spLocks noGrp="1"/>
          </p:cNvSpPr>
          <p:nvPr>
            <p:ph type="title"/>
          </p:nvPr>
        </p:nvSpPr>
        <p:spPr>
          <a:xfrm>
            <a:off x="955765" y="300446"/>
            <a:ext cx="9716589" cy="867728"/>
          </a:xfrm>
        </p:spPr>
        <p:txBody>
          <a:bodyPr/>
          <a:lstStyle/>
          <a:p>
            <a:pPr algn="r"/>
            <a:r>
              <a:rPr lang="en-US" b="1" dirty="0" err="1">
                <a:solidFill>
                  <a:srgbClr val="0033CC"/>
                </a:solidFill>
                <a:latin typeface="Franklin Gothic Medium Cond" pitchFamily="34" charset="0"/>
              </a:rPr>
              <a:t>Tahapan</a:t>
            </a:r>
            <a:r>
              <a:rPr lang="en-US" b="1" dirty="0">
                <a:solidFill>
                  <a:srgbClr val="0033CC"/>
                </a:solidFill>
                <a:latin typeface="Franklin Gothic Medium Cond" pitchFamily="34" charset="0"/>
              </a:rPr>
              <a:t> </a:t>
            </a:r>
            <a:r>
              <a:rPr lang="en-US" b="1" dirty="0" err="1">
                <a:solidFill>
                  <a:srgbClr val="0033CC"/>
                </a:solidFill>
                <a:latin typeface="Franklin Gothic Medium Cond" pitchFamily="34" charset="0"/>
              </a:rPr>
              <a:t>Persiapan</a:t>
            </a:r>
            <a:endParaRPr lang="en-ID" b="1" dirty="0">
              <a:solidFill>
                <a:srgbClr val="0033CC"/>
              </a:solidFill>
              <a:latin typeface="Franklin Gothic Medium Cond" pitchFamily="34" charset="0"/>
            </a:endParaRPr>
          </a:p>
        </p:txBody>
      </p:sp>
      <p:sp>
        <p:nvSpPr>
          <p:cNvPr id="5" name="Content Placeholder 4">
            <a:extLst>
              <a:ext uri="{FF2B5EF4-FFF2-40B4-BE49-F238E27FC236}">
                <a16:creationId xmlns:a16="http://schemas.microsoft.com/office/drawing/2014/main" xmlns="" id="{266F6179-0C8B-DDA7-F80B-52B9AD6CB019}"/>
              </a:ext>
            </a:extLst>
          </p:cNvPr>
          <p:cNvSpPr>
            <a:spLocks noGrp="1"/>
          </p:cNvSpPr>
          <p:nvPr>
            <p:ph idx="1"/>
          </p:nvPr>
        </p:nvSpPr>
        <p:spPr>
          <a:xfrm>
            <a:off x="968829" y="1499054"/>
            <a:ext cx="10515600" cy="4351338"/>
          </a:xfrm>
        </p:spPr>
        <p:txBody>
          <a:bodyPr>
            <a:noAutofit/>
          </a:bodyPr>
          <a:lstStyle/>
          <a:p>
            <a:pPr marL="288000" indent="-288000">
              <a:lnSpc>
                <a:spcPct val="80000"/>
              </a:lnSpc>
              <a:spcBef>
                <a:spcPts val="600"/>
              </a:spcBef>
              <a:spcAft>
                <a:spcPts val="600"/>
              </a:spcAft>
              <a:buClr>
                <a:srgbClr val="FF0000"/>
              </a:buClr>
              <a:buFont typeface="Wingdings" pitchFamily="2" charset="2"/>
              <a:buChar char="F"/>
            </a:pPr>
            <a:r>
              <a:rPr lang="en-ID" sz="2200" b="1" i="0" dirty="0" err="1">
                <a:solidFill>
                  <a:srgbClr val="111111"/>
                </a:solidFill>
                <a:effectLst/>
              </a:rPr>
              <a:t>Eksplorasi</a:t>
            </a:r>
            <a:r>
              <a:rPr lang="en-ID" sz="2200" b="1" i="0" dirty="0">
                <a:solidFill>
                  <a:srgbClr val="111111"/>
                </a:solidFill>
                <a:effectLst/>
              </a:rPr>
              <a:t> Data</a:t>
            </a:r>
            <a:r>
              <a:rPr lang="en-ID" sz="2200" b="0" i="0" dirty="0">
                <a:solidFill>
                  <a:srgbClr val="111111"/>
                </a:solidFill>
                <a:effectLst/>
              </a:rPr>
              <a:t>: Langkah </a:t>
            </a:r>
            <a:r>
              <a:rPr lang="en-ID" sz="2200" b="0" i="0" dirty="0" err="1">
                <a:solidFill>
                  <a:srgbClr val="111111"/>
                </a:solidFill>
                <a:effectLst/>
              </a:rPr>
              <a:t>awal</a:t>
            </a:r>
            <a:r>
              <a:rPr lang="en-ID" sz="2200" b="0" i="0" dirty="0">
                <a:solidFill>
                  <a:srgbClr val="111111"/>
                </a:solidFill>
                <a:effectLst/>
              </a:rPr>
              <a:t> </a:t>
            </a:r>
            <a:r>
              <a:rPr lang="en-ID" sz="2200" b="0" i="0" dirty="0" err="1">
                <a:solidFill>
                  <a:srgbClr val="111111"/>
                </a:solidFill>
                <a:effectLst/>
              </a:rPr>
              <a:t>untuk</a:t>
            </a:r>
            <a:r>
              <a:rPr lang="en-ID" sz="2200" b="0" i="0" dirty="0">
                <a:solidFill>
                  <a:srgbClr val="111111"/>
                </a:solidFill>
                <a:effectLst/>
              </a:rPr>
              <a:t> </a:t>
            </a:r>
            <a:r>
              <a:rPr lang="en-ID" sz="2200" b="0" i="0" dirty="0" err="1">
                <a:solidFill>
                  <a:srgbClr val="111111"/>
                </a:solidFill>
                <a:effectLst/>
              </a:rPr>
              <a:t>memahami</a:t>
            </a:r>
            <a:r>
              <a:rPr lang="en-ID" sz="2200" b="0" i="0" dirty="0">
                <a:solidFill>
                  <a:srgbClr val="111111"/>
                </a:solidFill>
                <a:effectLst/>
              </a:rPr>
              <a:t> </a:t>
            </a:r>
            <a:r>
              <a:rPr lang="en-ID" sz="2200" b="0" i="0" dirty="0" err="1">
                <a:solidFill>
                  <a:srgbClr val="111111"/>
                </a:solidFill>
                <a:effectLst/>
              </a:rPr>
              <a:t>struktur</a:t>
            </a:r>
            <a:r>
              <a:rPr lang="en-ID" sz="2200" b="0" i="0" dirty="0">
                <a:solidFill>
                  <a:srgbClr val="111111"/>
                </a:solidFill>
                <a:effectLst/>
              </a:rPr>
              <a:t>, </a:t>
            </a:r>
            <a:r>
              <a:rPr lang="en-ID" sz="2200" b="0" i="0" dirty="0" err="1">
                <a:solidFill>
                  <a:srgbClr val="111111"/>
                </a:solidFill>
                <a:effectLst/>
              </a:rPr>
              <a:t>distribusi</a:t>
            </a:r>
            <a:r>
              <a:rPr lang="en-ID" sz="2200" b="0" i="0" dirty="0">
                <a:solidFill>
                  <a:srgbClr val="111111"/>
                </a:solidFill>
                <a:effectLst/>
              </a:rPr>
              <a:t>, dan </a:t>
            </a:r>
            <a:r>
              <a:rPr lang="en-ID" sz="2200" b="0" i="0" dirty="0" err="1">
                <a:solidFill>
                  <a:srgbClr val="111111"/>
                </a:solidFill>
                <a:effectLst/>
              </a:rPr>
              <a:t>anomali</a:t>
            </a:r>
            <a:r>
              <a:rPr lang="en-ID" sz="2200" b="0" i="0" dirty="0">
                <a:solidFill>
                  <a:srgbClr val="111111"/>
                </a:solidFill>
                <a:effectLst/>
              </a:rPr>
              <a:t> data. </a:t>
            </a:r>
            <a:r>
              <a:rPr lang="en-ID" sz="2200" b="0" i="0" dirty="0" err="1">
                <a:solidFill>
                  <a:srgbClr val="111111"/>
                </a:solidFill>
                <a:effectLst/>
              </a:rPr>
              <a:t>Menggunakan</a:t>
            </a:r>
            <a:r>
              <a:rPr lang="en-ID" sz="2200" b="0" i="0" dirty="0">
                <a:solidFill>
                  <a:srgbClr val="111111"/>
                </a:solidFill>
                <a:effectLst/>
              </a:rPr>
              <a:t> </a:t>
            </a:r>
            <a:r>
              <a:rPr lang="en-ID" sz="2200" b="0" i="0" dirty="0" err="1">
                <a:solidFill>
                  <a:srgbClr val="111111"/>
                </a:solidFill>
                <a:effectLst/>
              </a:rPr>
              <a:t>metode</a:t>
            </a:r>
            <a:r>
              <a:rPr lang="en-ID" sz="2200" b="0" i="0" dirty="0">
                <a:solidFill>
                  <a:srgbClr val="111111"/>
                </a:solidFill>
                <a:effectLst/>
              </a:rPr>
              <a:t> </a:t>
            </a:r>
            <a:r>
              <a:rPr lang="en-ID" sz="2200" dirty="0" err="1" smtClean="0">
                <a:solidFill>
                  <a:srgbClr val="111111"/>
                </a:solidFill>
              </a:rPr>
              <a:t>statistik</a:t>
            </a:r>
            <a:r>
              <a:rPr lang="en-ID" sz="2200" dirty="0" smtClean="0">
                <a:solidFill>
                  <a:srgbClr val="111111"/>
                </a:solidFill>
              </a:rPr>
              <a:t> </a:t>
            </a:r>
            <a:r>
              <a:rPr lang="en-ID" sz="2200" dirty="0" err="1" smtClean="0">
                <a:solidFill>
                  <a:srgbClr val="111111"/>
                </a:solidFill>
              </a:rPr>
              <a:t>deskriptif</a:t>
            </a:r>
            <a:r>
              <a:rPr lang="en-ID" sz="2200" dirty="0" smtClean="0">
                <a:solidFill>
                  <a:srgbClr val="111111"/>
                </a:solidFill>
              </a:rPr>
              <a:t> </a:t>
            </a:r>
            <a:r>
              <a:rPr lang="en-ID" sz="2200" dirty="0" err="1" smtClean="0">
                <a:solidFill>
                  <a:srgbClr val="111111"/>
                </a:solidFill>
              </a:rPr>
              <a:t>u</a:t>
            </a:r>
            <a:r>
              <a:rPr lang="en-ID" sz="2200" b="0" i="0" dirty="0" err="1" smtClean="0">
                <a:solidFill>
                  <a:srgbClr val="111111"/>
                </a:solidFill>
                <a:effectLst/>
              </a:rPr>
              <a:t>ntuk</a:t>
            </a:r>
            <a:r>
              <a:rPr lang="en-ID" sz="2200" b="0" i="0" dirty="0" smtClean="0">
                <a:solidFill>
                  <a:srgbClr val="111111"/>
                </a:solidFill>
                <a:effectLst/>
              </a:rPr>
              <a:t> </a:t>
            </a:r>
            <a:r>
              <a:rPr lang="en-ID" sz="2200" b="0" i="0" dirty="0" err="1">
                <a:solidFill>
                  <a:srgbClr val="111111"/>
                </a:solidFill>
                <a:effectLst/>
              </a:rPr>
              <a:t>mengetahui</a:t>
            </a:r>
            <a:r>
              <a:rPr lang="en-ID" sz="2200" b="0" i="0" dirty="0">
                <a:solidFill>
                  <a:srgbClr val="111111"/>
                </a:solidFill>
                <a:effectLst/>
              </a:rPr>
              <a:t> </a:t>
            </a:r>
            <a:r>
              <a:rPr lang="en-ID" sz="2200" b="0" i="0" dirty="0" err="1">
                <a:solidFill>
                  <a:srgbClr val="111111"/>
                </a:solidFill>
                <a:effectLst/>
              </a:rPr>
              <a:t>hubungan</a:t>
            </a:r>
            <a:r>
              <a:rPr lang="en-ID" sz="2200" b="0" i="0" dirty="0">
                <a:solidFill>
                  <a:srgbClr val="111111"/>
                </a:solidFill>
                <a:effectLst/>
              </a:rPr>
              <a:t> </a:t>
            </a:r>
            <a:r>
              <a:rPr lang="en-ID" sz="2200" b="0" i="0" dirty="0" err="1">
                <a:solidFill>
                  <a:srgbClr val="111111"/>
                </a:solidFill>
                <a:effectLst/>
              </a:rPr>
              <a:t>antara</a:t>
            </a:r>
            <a:r>
              <a:rPr lang="en-ID" sz="2200" b="0" i="0" dirty="0">
                <a:solidFill>
                  <a:srgbClr val="111111"/>
                </a:solidFill>
                <a:effectLst/>
              </a:rPr>
              <a:t> dataset.</a:t>
            </a:r>
          </a:p>
          <a:p>
            <a:pPr marL="288000" indent="-288000" algn="l">
              <a:lnSpc>
                <a:spcPct val="80000"/>
              </a:lnSpc>
              <a:spcBef>
                <a:spcPts val="600"/>
              </a:spcBef>
              <a:spcAft>
                <a:spcPts val="600"/>
              </a:spcAft>
              <a:buClr>
                <a:srgbClr val="FF0000"/>
              </a:buClr>
              <a:buFont typeface="Wingdings" pitchFamily="2" charset="2"/>
              <a:buChar char="F"/>
            </a:pPr>
            <a:r>
              <a:rPr lang="en-ID" sz="2200" b="1" i="0" dirty="0" err="1">
                <a:solidFill>
                  <a:srgbClr val="111111"/>
                </a:solidFill>
                <a:effectLst/>
              </a:rPr>
              <a:t>Kualitas</a:t>
            </a:r>
            <a:r>
              <a:rPr lang="en-ID" sz="2200" b="1" i="0" dirty="0">
                <a:solidFill>
                  <a:srgbClr val="111111"/>
                </a:solidFill>
                <a:effectLst/>
              </a:rPr>
              <a:t> Data</a:t>
            </a:r>
            <a:r>
              <a:rPr lang="en-ID" sz="2200" b="0" i="0" dirty="0">
                <a:solidFill>
                  <a:srgbClr val="111111"/>
                </a:solidFill>
                <a:effectLst/>
              </a:rPr>
              <a:t>: </a:t>
            </a:r>
            <a:r>
              <a:rPr lang="en-ID" sz="2200" b="0" i="0" dirty="0" err="1">
                <a:solidFill>
                  <a:srgbClr val="111111"/>
                </a:solidFill>
                <a:effectLst/>
              </a:rPr>
              <a:t>Penting</a:t>
            </a:r>
            <a:r>
              <a:rPr lang="en-ID" sz="2200" b="0" i="0" dirty="0">
                <a:solidFill>
                  <a:srgbClr val="111111"/>
                </a:solidFill>
                <a:effectLst/>
              </a:rPr>
              <a:t> </a:t>
            </a:r>
            <a:r>
              <a:rPr lang="en-ID" sz="2200" b="0" i="0" dirty="0" err="1">
                <a:solidFill>
                  <a:srgbClr val="111111"/>
                </a:solidFill>
                <a:effectLst/>
              </a:rPr>
              <a:t>untuk</a:t>
            </a:r>
            <a:r>
              <a:rPr lang="en-ID" sz="2200" b="0" i="0" dirty="0">
                <a:solidFill>
                  <a:srgbClr val="111111"/>
                </a:solidFill>
                <a:effectLst/>
              </a:rPr>
              <a:t> </a:t>
            </a:r>
            <a:r>
              <a:rPr lang="en-ID" sz="2200" b="0" i="0" dirty="0" err="1">
                <a:solidFill>
                  <a:srgbClr val="111111"/>
                </a:solidFill>
                <a:effectLst/>
              </a:rPr>
              <a:t>mengurangi</a:t>
            </a:r>
            <a:r>
              <a:rPr lang="en-ID" sz="2200" b="0" i="0" dirty="0">
                <a:solidFill>
                  <a:srgbClr val="111111"/>
                </a:solidFill>
                <a:effectLst/>
              </a:rPr>
              <a:t> </a:t>
            </a:r>
            <a:r>
              <a:rPr lang="en-ID" sz="2200" b="0" i="0" dirty="0" err="1">
                <a:solidFill>
                  <a:srgbClr val="111111"/>
                </a:solidFill>
                <a:effectLst/>
              </a:rPr>
              <a:t>kesalahan</a:t>
            </a:r>
            <a:r>
              <a:rPr lang="en-ID" sz="2200" b="0" i="0" dirty="0">
                <a:solidFill>
                  <a:srgbClr val="111111"/>
                </a:solidFill>
                <a:effectLst/>
              </a:rPr>
              <a:t> </a:t>
            </a:r>
            <a:r>
              <a:rPr lang="en-ID" sz="2200" b="0" i="0" dirty="0" err="1">
                <a:solidFill>
                  <a:srgbClr val="111111"/>
                </a:solidFill>
                <a:effectLst/>
              </a:rPr>
              <a:t>dalam</a:t>
            </a:r>
            <a:r>
              <a:rPr lang="en-ID" sz="2200" b="0" i="0" dirty="0">
                <a:solidFill>
                  <a:srgbClr val="111111"/>
                </a:solidFill>
                <a:effectLst/>
              </a:rPr>
              <a:t> model. </a:t>
            </a:r>
            <a:r>
              <a:rPr lang="en-ID" sz="2200" b="0" i="0" dirty="0" err="1">
                <a:solidFill>
                  <a:srgbClr val="111111"/>
                </a:solidFill>
                <a:effectLst/>
              </a:rPr>
              <a:t>Menangani</a:t>
            </a:r>
            <a:r>
              <a:rPr lang="en-ID" sz="2200" b="0" i="0" dirty="0">
                <a:solidFill>
                  <a:srgbClr val="111111"/>
                </a:solidFill>
                <a:effectLst/>
              </a:rPr>
              <a:t> </a:t>
            </a:r>
            <a:r>
              <a:rPr lang="en-ID" sz="2200" b="0" i="0" dirty="0" err="1">
                <a:solidFill>
                  <a:srgbClr val="111111"/>
                </a:solidFill>
                <a:effectLst/>
              </a:rPr>
              <a:t>masalah</a:t>
            </a:r>
            <a:r>
              <a:rPr lang="en-ID" sz="2200" b="0" i="0" dirty="0">
                <a:solidFill>
                  <a:srgbClr val="111111"/>
                </a:solidFill>
                <a:effectLst/>
              </a:rPr>
              <a:t> </a:t>
            </a:r>
            <a:r>
              <a:rPr lang="en-ID" sz="2200" b="0" i="0" dirty="0" err="1">
                <a:solidFill>
                  <a:srgbClr val="111111"/>
                </a:solidFill>
                <a:effectLst/>
              </a:rPr>
              <a:t>seperti</a:t>
            </a:r>
            <a:r>
              <a:rPr lang="en-ID" sz="2200" b="0" i="0" dirty="0">
                <a:solidFill>
                  <a:srgbClr val="111111"/>
                </a:solidFill>
                <a:effectLst/>
              </a:rPr>
              <a:t> data </a:t>
            </a:r>
            <a:r>
              <a:rPr lang="en-ID" sz="2200" b="0" i="0" dirty="0" err="1">
                <a:solidFill>
                  <a:srgbClr val="111111"/>
                </a:solidFill>
                <a:effectLst/>
              </a:rPr>
              <a:t>hilang</a:t>
            </a:r>
            <a:r>
              <a:rPr lang="en-ID" sz="2200" b="0" i="0" dirty="0">
                <a:solidFill>
                  <a:srgbClr val="111111"/>
                </a:solidFill>
                <a:effectLst/>
              </a:rPr>
              <a:t> </a:t>
            </a:r>
            <a:r>
              <a:rPr lang="en-ID" sz="2200" b="0" i="0" dirty="0" err="1">
                <a:solidFill>
                  <a:srgbClr val="111111"/>
                </a:solidFill>
                <a:effectLst/>
              </a:rPr>
              <a:t>dan</a:t>
            </a:r>
            <a:r>
              <a:rPr lang="en-ID" sz="2200" b="0" i="0" dirty="0">
                <a:solidFill>
                  <a:srgbClr val="111111"/>
                </a:solidFill>
                <a:effectLst/>
              </a:rPr>
              <a:t> </a:t>
            </a:r>
            <a:r>
              <a:rPr lang="en-ID" sz="2200" b="0" i="0" dirty="0" err="1" smtClean="0">
                <a:solidFill>
                  <a:srgbClr val="111111"/>
                </a:solidFill>
                <a:effectLst/>
              </a:rPr>
              <a:t>pencilan</a:t>
            </a:r>
            <a:r>
              <a:rPr lang="en-ID" sz="2200" b="0" i="0" dirty="0" smtClean="0">
                <a:solidFill>
                  <a:srgbClr val="111111"/>
                </a:solidFill>
                <a:effectLst/>
              </a:rPr>
              <a:t> </a:t>
            </a:r>
            <a:r>
              <a:rPr lang="en-ID" sz="2200" b="0" i="1" dirty="0" smtClean="0">
                <a:solidFill>
                  <a:srgbClr val="111111"/>
                </a:solidFill>
                <a:effectLst/>
              </a:rPr>
              <a:t>(outlier). </a:t>
            </a:r>
            <a:r>
              <a:rPr lang="en-ID" sz="2200" b="0" i="0" dirty="0" err="1">
                <a:solidFill>
                  <a:srgbClr val="111111"/>
                </a:solidFill>
                <a:effectLst/>
              </a:rPr>
              <a:t>Menggunakan</a:t>
            </a:r>
            <a:r>
              <a:rPr lang="en-ID" sz="2200" b="0" i="0" dirty="0">
                <a:solidFill>
                  <a:srgbClr val="111111"/>
                </a:solidFill>
                <a:effectLst/>
              </a:rPr>
              <a:t> </a:t>
            </a:r>
            <a:r>
              <a:rPr lang="en-ID" sz="2200" b="0" i="0" dirty="0" err="1">
                <a:solidFill>
                  <a:srgbClr val="111111"/>
                </a:solidFill>
                <a:effectLst/>
              </a:rPr>
              <a:t>metode</a:t>
            </a:r>
            <a:r>
              <a:rPr lang="en-ID" sz="2200" b="0" i="0" dirty="0">
                <a:solidFill>
                  <a:srgbClr val="111111"/>
                </a:solidFill>
                <a:effectLst/>
              </a:rPr>
              <a:t> </a:t>
            </a:r>
            <a:r>
              <a:rPr lang="en-ID" sz="2200" b="0" i="0" dirty="0" err="1">
                <a:solidFill>
                  <a:srgbClr val="111111"/>
                </a:solidFill>
                <a:effectLst/>
              </a:rPr>
              <a:t>transformasi</a:t>
            </a:r>
            <a:r>
              <a:rPr lang="en-ID" sz="2200" b="0" i="0" dirty="0">
                <a:solidFill>
                  <a:srgbClr val="111111"/>
                </a:solidFill>
                <a:effectLst/>
              </a:rPr>
              <a:t> </a:t>
            </a:r>
            <a:r>
              <a:rPr lang="en-ID" sz="2200" b="0" i="0" dirty="0" err="1">
                <a:solidFill>
                  <a:srgbClr val="111111"/>
                </a:solidFill>
                <a:effectLst/>
              </a:rPr>
              <a:t>untuk</a:t>
            </a:r>
            <a:r>
              <a:rPr lang="en-ID" sz="2200" b="0" i="0" dirty="0">
                <a:solidFill>
                  <a:srgbClr val="111111"/>
                </a:solidFill>
                <a:effectLst/>
              </a:rPr>
              <a:t> </a:t>
            </a:r>
            <a:r>
              <a:rPr lang="en-ID" sz="2200" b="0" i="0" dirty="0" err="1">
                <a:solidFill>
                  <a:srgbClr val="111111"/>
                </a:solidFill>
                <a:effectLst/>
              </a:rPr>
              <a:t>meningkatkan</a:t>
            </a:r>
            <a:r>
              <a:rPr lang="en-ID" sz="2200" b="0" i="0" dirty="0">
                <a:solidFill>
                  <a:srgbClr val="111111"/>
                </a:solidFill>
                <a:effectLst/>
              </a:rPr>
              <a:t> </a:t>
            </a:r>
            <a:r>
              <a:rPr lang="en-ID" sz="2200" b="0" i="0" dirty="0" err="1">
                <a:solidFill>
                  <a:srgbClr val="111111"/>
                </a:solidFill>
                <a:effectLst/>
              </a:rPr>
              <a:t>kualitas</a:t>
            </a:r>
            <a:r>
              <a:rPr lang="en-ID" sz="2200" b="0" i="0" dirty="0">
                <a:solidFill>
                  <a:srgbClr val="111111"/>
                </a:solidFill>
                <a:effectLst/>
              </a:rPr>
              <a:t> data.</a:t>
            </a:r>
          </a:p>
          <a:p>
            <a:pPr marL="288000" indent="-288000" algn="l">
              <a:lnSpc>
                <a:spcPct val="80000"/>
              </a:lnSpc>
              <a:spcBef>
                <a:spcPts val="600"/>
              </a:spcBef>
              <a:spcAft>
                <a:spcPts val="600"/>
              </a:spcAft>
              <a:buClr>
                <a:srgbClr val="FF0000"/>
              </a:buClr>
              <a:buFont typeface="Wingdings" pitchFamily="2" charset="2"/>
              <a:buChar char="F"/>
            </a:pPr>
            <a:r>
              <a:rPr lang="en-ID" sz="2200" b="1" i="0" dirty="0" err="1">
                <a:solidFill>
                  <a:srgbClr val="111111"/>
                </a:solidFill>
                <a:effectLst/>
              </a:rPr>
              <a:t>Seleksi</a:t>
            </a:r>
            <a:r>
              <a:rPr lang="en-ID" sz="2200" b="1" i="0" dirty="0">
                <a:solidFill>
                  <a:srgbClr val="111111"/>
                </a:solidFill>
                <a:effectLst/>
              </a:rPr>
              <a:t> Fitur</a:t>
            </a:r>
            <a:r>
              <a:rPr lang="en-ID" sz="2200" b="0" i="0" dirty="0">
                <a:solidFill>
                  <a:srgbClr val="111111"/>
                </a:solidFill>
                <a:effectLst/>
              </a:rPr>
              <a:t>: </a:t>
            </a:r>
            <a:r>
              <a:rPr lang="en-ID" sz="2200" b="0" i="0" dirty="0" err="1">
                <a:solidFill>
                  <a:srgbClr val="111111"/>
                </a:solidFill>
                <a:effectLst/>
              </a:rPr>
              <a:t>Memilih</a:t>
            </a:r>
            <a:r>
              <a:rPr lang="en-ID" sz="2200" b="0" i="0" dirty="0">
                <a:solidFill>
                  <a:srgbClr val="111111"/>
                </a:solidFill>
                <a:effectLst/>
              </a:rPr>
              <a:t> </a:t>
            </a:r>
            <a:r>
              <a:rPr lang="en-ID" sz="2200" b="0" i="0" dirty="0" err="1">
                <a:solidFill>
                  <a:srgbClr val="111111"/>
                </a:solidFill>
                <a:effectLst/>
              </a:rPr>
              <a:t>atribut</a:t>
            </a:r>
            <a:r>
              <a:rPr lang="en-ID" sz="2200" b="0" i="0" dirty="0">
                <a:solidFill>
                  <a:srgbClr val="111111"/>
                </a:solidFill>
                <a:effectLst/>
              </a:rPr>
              <a:t> yang </a:t>
            </a:r>
            <a:r>
              <a:rPr lang="en-ID" sz="2200" b="0" i="0" dirty="0" err="1">
                <a:solidFill>
                  <a:srgbClr val="111111"/>
                </a:solidFill>
                <a:effectLst/>
              </a:rPr>
              <a:t>relevan</a:t>
            </a:r>
            <a:r>
              <a:rPr lang="en-ID" sz="2200" b="0" i="0" dirty="0">
                <a:solidFill>
                  <a:srgbClr val="111111"/>
                </a:solidFill>
                <a:effectLst/>
              </a:rPr>
              <a:t> </a:t>
            </a:r>
            <a:r>
              <a:rPr lang="en-ID" sz="2200" b="0" i="0" dirty="0" err="1">
                <a:solidFill>
                  <a:srgbClr val="111111"/>
                </a:solidFill>
                <a:effectLst/>
              </a:rPr>
              <a:t>dari</a:t>
            </a:r>
            <a:r>
              <a:rPr lang="en-ID" sz="2200" b="0" i="0" dirty="0">
                <a:solidFill>
                  <a:srgbClr val="111111"/>
                </a:solidFill>
                <a:effectLst/>
              </a:rPr>
              <a:t> dataset yang </a:t>
            </a:r>
            <a:r>
              <a:rPr lang="en-ID" sz="2200" b="0" i="0" dirty="0" err="1">
                <a:solidFill>
                  <a:srgbClr val="111111"/>
                </a:solidFill>
                <a:effectLst/>
              </a:rPr>
              <a:t>berpengaruh</a:t>
            </a:r>
            <a:r>
              <a:rPr lang="en-ID" sz="2200" b="0" i="0" dirty="0">
                <a:solidFill>
                  <a:srgbClr val="111111"/>
                </a:solidFill>
                <a:effectLst/>
              </a:rPr>
              <a:t> </a:t>
            </a:r>
            <a:r>
              <a:rPr lang="en-ID" sz="2200" b="0" i="0" dirty="0" err="1">
                <a:solidFill>
                  <a:srgbClr val="111111"/>
                </a:solidFill>
                <a:effectLst/>
              </a:rPr>
              <a:t>signifikan</a:t>
            </a:r>
            <a:r>
              <a:rPr lang="en-ID" sz="2200" b="0" i="0" dirty="0">
                <a:solidFill>
                  <a:srgbClr val="111111"/>
                </a:solidFill>
                <a:effectLst/>
              </a:rPr>
              <a:t> </a:t>
            </a:r>
            <a:r>
              <a:rPr lang="en-ID" sz="2200" b="0" i="0" dirty="0" err="1">
                <a:solidFill>
                  <a:srgbClr val="111111"/>
                </a:solidFill>
                <a:effectLst/>
              </a:rPr>
              <a:t>terhadap</a:t>
            </a:r>
            <a:r>
              <a:rPr lang="en-ID" sz="2200" b="0" i="0" dirty="0">
                <a:solidFill>
                  <a:srgbClr val="111111"/>
                </a:solidFill>
                <a:effectLst/>
              </a:rPr>
              <a:t> </a:t>
            </a:r>
            <a:r>
              <a:rPr lang="en-ID" sz="2200" b="0" i="0" dirty="0" err="1">
                <a:solidFill>
                  <a:srgbClr val="111111"/>
                </a:solidFill>
                <a:effectLst/>
              </a:rPr>
              <a:t>kinerja</a:t>
            </a:r>
            <a:r>
              <a:rPr lang="en-ID" sz="2200" b="0" i="0" dirty="0">
                <a:solidFill>
                  <a:srgbClr val="111111"/>
                </a:solidFill>
                <a:effectLst/>
              </a:rPr>
              <a:t> model. </a:t>
            </a:r>
            <a:r>
              <a:rPr lang="en-ID" sz="2200" b="0" i="0" dirty="0" err="1">
                <a:solidFill>
                  <a:srgbClr val="111111"/>
                </a:solidFill>
                <a:effectLst/>
              </a:rPr>
              <a:t>Menghindari</a:t>
            </a:r>
            <a:r>
              <a:rPr lang="en-ID" sz="2200" b="0" i="0" dirty="0">
                <a:solidFill>
                  <a:srgbClr val="111111"/>
                </a:solidFill>
                <a:effectLst/>
              </a:rPr>
              <a:t> </a:t>
            </a:r>
            <a:r>
              <a:rPr lang="en-ID" sz="2200" b="0" i="0" dirty="0" err="1">
                <a:solidFill>
                  <a:srgbClr val="111111"/>
                </a:solidFill>
                <a:effectLst/>
              </a:rPr>
              <a:t>terlalu</a:t>
            </a:r>
            <a:r>
              <a:rPr lang="en-ID" sz="2200" b="0" i="0" dirty="0">
                <a:solidFill>
                  <a:srgbClr val="111111"/>
                </a:solidFill>
                <a:effectLst/>
              </a:rPr>
              <a:t> </a:t>
            </a:r>
            <a:r>
              <a:rPr lang="en-ID" sz="2200" b="0" i="0" dirty="0" err="1">
                <a:solidFill>
                  <a:srgbClr val="111111"/>
                </a:solidFill>
                <a:effectLst/>
              </a:rPr>
              <a:t>banyak</a:t>
            </a:r>
            <a:r>
              <a:rPr lang="en-ID" sz="2200" b="0" i="0" dirty="0">
                <a:solidFill>
                  <a:srgbClr val="111111"/>
                </a:solidFill>
                <a:effectLst/>
              </a:rPr>
              <a:t> </a:t>
            </a:r>
            <a:r>
              <a:rPr lang="en-ID" sz="2200" b="0" i="0" dirty="0" err="1">
                <a:solidFill>
                  <a:srgbClr val="111111"/>
                </a:solidFill>
                <a:effectLst/>
              </a:rPr>
              <a:t>fitur</a:t>
            </a:r>
            <a:r>
              <a:rPr lang="en-ID" sz="2200" b="0" i="0" dirty="0">
                <a:solidFill>
                  <a:srgbClr val="111111"/>
                </a:solidFill>
                <a:effectLst/>
              </a:rPr>
              <a:t> yang </a:t>
            </a:r>
            <a:r>
              <a:rPr lang="en-ID" sz="2200" b="0" i="0" dirty="0" err="1">
                <a:solidFill>
                  <a:srgbClr val="111111"/>
                </a:solidFill>
                <a:effectLst/>
              </a:rPr>
              <a:t>dapat</a:t>
            </a:r>
            <a:r>
              <a:rPr lang="en-ID" sz="2200" b="0" i="0" dirty="0">
                <a:solidFill>
                  <a:srgbClr val="111111"/>
                </a:solidFill>
                <a:effectLst/>
              </a:rPr>
              <a:t> </a:t>
            </a:r>
            <a:r>
              <a:rPr lang="en-ID" sz="2200" b="0" i="0" dirty="0" err="1">
                <a:solidFill>
                  <a:srgbClr val="111111"/>
                </a:solidFill>
                <a:effectLst/>
              </a:rPr>
              <a:t>menyebabkan</a:t>
            </a:r>
            <a:r>
              <a:rPr lang="en-ID" sz="2200" b="0" i="0" dirty="0">
                <a:solidFill>
                  <a:srgbClr val="111111"/>
                </a:solidFill>
                <a:effectLst/>
              </a:rPr>
              <a:t> </a:t>
            </a:r>
            <a:r>
              <a:rPr lang="en-ID" sz="2200" b="0" i="1" dirty="0">
                <a:solidFill>
                  <a:srgbClr val="111111"/>
                </a:solidFill>
                <a:effectLst/>
              </a:rPr>
              <a:t>overfitting</a:t>
            </a:r>
            <a:r>
              <a:rPr lang="en-ID" sz="2200" b="0" i="0" dirty="0">
                <a:solidFill>
                  <a:srgbClr val="111111"/>
                </a:solidFill>
                <a:effectLst/>
              </a:rPr>
              <a:t>.</a:t>
            </a:r>
          </a:p>
          <a:p>
            <a:pPr marL="288000" indent="-288000" algn="l">
              <a:lnSpc>
                <a:spcPct val="80000"/>
              </a:lnSpc>
              <a:spcBef>
                <a:spcPts val="600"/>
              </a:spcBef>
              <a:spcAft>
                <a:spcPts val="600"/>
              </a:spcAft>
              <a:buClr>
                <a:srgbClr val="FF0000"/>
              </a:buClr>
              <a:buFont typeface="Wingdings" pitchFamily="2" charset="2"/>
              <a:buChar char="F"/>
            </a:pPr>
            <a:r>
              <a:rPr lang="en-ID" sz="2200" b="1" i="0" dirty="0" err="1">
                <a:solidFill>
                  <a:srgbClr val="111111"/>
                </a:solidFill>
                <a:effectLst/>
              </a:rPr>
              <a:t>Pengambilan</a:t>
            </a:r>
            <a:r>
              <a:rPr lang="en-ID" sz="2200" b="1" i="0" dirty="0">
                <a:solidFill>
                  <a:srgbClr val="111111"/>
                </a:solidFill>
                <a:effectLst/>
              </a:rPr>
              <a:t> </a:t>
            </a:r>
            <a:r>
              <a:rPr lang="en-ID" sz="2200" b="1" i="0" dirty="0" err="1">
                <a:solidFill>
                  <a:srgbClr val="111111"/>
                </a:solidFill>
                <a:effectLst/>
              </a:rPr>
              <a:t>Sampel</a:t>
            </a:r>
            <a:r>
              <a:rPr lang="en-ID" sz="2200" b="1" i="0" dirty="0">
                <a:solidFill>
                  <a:srgbClr val="111111"/>
                </a:solidFill>
                <a:effectLst/>
              </a:rPr>
              <a:t> Data</a:t>
            </a:r>
            <a:r>
              <a:rPr lang="en-ID" sz="2200" b="0" i="0" dirty="0">
                <a:solidFill>
                  <a:srgbClr val="111111"/>
                </a:solidFill>
                <a:effectLst/>
              </a:rPr>
              <a:t>: </a:t>
            </a:r>
            <a:r>
              <a:rPr lang="en-ID" sz="2200" b="0" i="0" dirty="0" err="1">
                <a:solidFill>
                  <a:srgbClr val="111111"/>
                </a:solidFill>
                <a:effectLst/>
              </a:rPr>
              <a:t>Memilih</a:t>
            </a:r>
            <a:r>
              <a:rPr lang="en-ID" sz="2200" b="0" i="0" dirty="0">
                <a:solidFill>
                  <a:srgbClr val="111111"/>
                </a:solidFill>
                <a:effectLst/>
              </a:rPr>
              <a:t> </a:t>
            </a:r>
            <a:r>
              <a:rPr lang="en-ID" sz="2200" b="0" i="0" dirty="0" err="1">
                <a:solidFill>
                  <a:srgbClr val="111111"/>
                </a:solidFill>
                <a:effectLst/>
              </a:rPr>
              <a:t>sebagian</a:t>
            </a:r>
            <a:r>
              <a:rPr lang="en-ID" sz="2200" b="0" i="0" dirty="0">
                <a:solidFill>
                  <a:srgbClr val="111111"/>
                </a:solidFill>
                <a:effectLst/>
              </a:rPr>
              <a:t> </a:t>
            </a:r>
            <a:r>
              <a:rPr lang="en-ID" sz="2200" b="0" i="0" dirty="0" err="1">
                <a:solidFill>
                  <a:srgbClr val="111111"/>
                </a:solidFill>
                <a:effectLst/>
              </a:rPr>
              <a:t>dari</a:t>
            </a:r>
            <a:r>
              <a:rPr lang="en-ID" sz="2200" b="0" i="0" dirty="0">
                <a:solidFill>
                  <a:srgbClr val="111111"/>
                </a:solidFill>
                <a:effectLst/>
              </a:rPr>
              <a:t> dataset </a:t>
            </a:r>
            <a:r>
              <a:rPr lang="en-ID" sz="2200" b="0" i="0" dirty="0" err="1">
                <a:solidFill>
                  <a:srgbClr val="111111"/>
                </a:solidFill>
                <a:effectLst/>
              </a:rPr>
              <a:t>untuk</a:t>
            </a:r>
            <a:r>
              <a:rPr lang="en-ID" sz="2200" b="0" i="0" dirty="0">
                <a:solidFill>
                  <a:srgbClr val="111111"/>
                </a:solidFill>
                <a:effectLst/>
              </a:rPr>
              <a:t> </a:t>
            </a:r>
            <a:r>
              <a:rPr lang="en-ID" sz="2200" b="0" i="0" dirty="0" err="1">
                <a:solidFill>
                  <a:srgbClr val="111111"/>
                </a:solidFill>
                <a:effectLst/>
              </a:rPr>
              <a:t>analisis</a:t>
            </a:r>
            <a:r>
              <a:rPr lang="en-ID" sz="2200" b="0" i="0" dirty="0">
                <a:solidFill>
                  <a:srgbClr val="111111"/>
                </a:solidFill>
                <a:effectLst/>
              </a:rPr>
              <a:t> dan </a:t>
            </a:r>
            <a:r>
              <a:rPr lang="en-ID" sz="2200" b="0" i="0" dirty="0" err="1">
                <a:solidFill>
                  <a:srgbClr val="111111"/>
                </a:solidFill>
                <a:effectLst/>
              </a:rPr>
              <a:t>pemodelan</a:t>
            </a:r>
            <a:r>
              <a:rPr lang="en-ID" sz="2200" b="0" i="0" dirty="0">
                <a:solidFill>
                  <a:srgbClr val="111111"/>
                </a:solidFill>
                <a:effectLst/>
              </a:rPr>
              <a:t>. </a:t>
            </a:r>
            <a:r>
              <a:rPr lang="en-ID" sz="2200" b="0" i="0" dirty="0" err="1">
                <a:solidFill>
                  <a:srgbClr val="111111"/>
                </a:solidFill>
                <a:effectLst/>
              </a:rPr>
              <a:t>Menggunakan</a:t>
            </a:r>
            <a:r>
              <a:rPr lang="en-ID" sz="2200" b="0" i="0" dirty="0">
                <a:solidFill>
                  <a:srgbClr val="111111"/>
                </a:solidFill>
                <a:effectLst/>
              </a:rPr>
              <a:t> </a:t>
            </a:r>
            <a:r>
              <a:rPr lang="en-ID" sz="2200" b="0" i="0" dirty="0" err="1">
                <a:solidFill>
                  <a:srgbClr val="111111"/>
                </a:solidFill>
                <a:effectLst/>
              </a:rPr>
              <a:t>teknik</a:t>
            </a:r>
            <a:r>
              <a:rPr lang="en-ID" sz="2200" b="0" i="0" dirty="0">
                <a:solidFill>
                  <a:srgbClr val="111111"/>
                </a:solidFill>
                <a:effectLst/>
              </a:rPr>
              <a:t> sampling yang </a:t>
            </a:r>
            <a:r>
              <a:rPr lang="en-ID" sz="2200" b="0" i="0" dirty="0" err="1">
                <a:solidFill>
                  <a:srgbClr val="111111"/>
                </a:solidFill>
                <a:effectLst/>
              </a:rPr>
              <a:t>berbeda</a:t>
            </a:r>
            <a:r>
              <a:rPr lang="en-ID" sz="2200" b="0" i="0" dirty="0">
                <a:solidFill>
                  <a:srgbClr val="111111"/>
                </a:solidFill>
                <a:effectLst/>
              </a:rPr>
              <a:t> </a:t>
            </a:r>
            <a:r>
              <a:rPr lang="en-ID" sz="2200" b="0" i="0" dirty="0" err="1">
                <a:solidFill>
                  <a:srgbClr val="111111"/>
                </a:solidFill>
                <a:effectLst/>
              </a:rPr>
              <a:t>seperti</a:t>
            </a:r>
            <a:r>
              <a:rPr lang="en-ID" sz="2200" b="0" i="0" dirty="0">
                <a:solidFill>
                  <a:srgbClr val="111111"/>
                </a:solidFill>
                <a:effectLst/>
              </a:rPr>
              <a:t> sampling </a:t>
            </a:r>
            <a:r>
              <a:rPr lang="en-ID" sz="2200" b="0" i="0" dirty="0" err="1" smtClean="0">
                <a:solidFill>
                  <a:srgbClr val="111111"/>
                </a:solidFill>
                <a:effectLst/>
              </a:rPr>
              <a:t>acak</a:t>
            </a:r>
            <a:r>
              <a:rPr lang="en-ID" sz="2200" b="0" i="0" dirty="0" smtClean="0">
                <a:solidFill>
                  <a:srgbClr val="111111"/>
                </a:solidFill>
                <a:effectLst/>
              </a:rPr>
              <a:t> </a:t>
            </a:r>
            <a:r>
              <a:rPr lang="en-ID" sz="2200" b="0" i="1" dirty="0" smtClean="0">
                <a:solidFill>
                  <a:srgbClr val="111111"/>
                </a:solidFill>
                <a:effectLst/>
              </a:rPr>
              <a:t>(random)</a:t>
            </a:r>
            <a:r>
              <a:rPr lang="en-ID" sz="2200" b="0" i="0" dirty="0" smtClean="0">
                <a:solidFill>
                  <a:srgbClr val="111111"/>
                </a:solidFill>
                <a:effectLst/>
              </a:rPr>
              <a:t>, </a:t>
            </a:r>
            <a:r>
              <a:rPr lang="en-ID" sz="2200" b="0" i="0" dirty="0">
                <a:solidFill>
                  <a:srgbClr val="111111"/>
                </a:solidFill>
                <a:effectLst/>
              </a:rPr>
              <a:t>sampling </a:t>
            </a:r>
            <a:r>
              <a:rPr lang="en-ID" sz="2200" b="0" i="0" dirty="0" err="1">
                <a:solidFill>
                  <a:srgbClr val="111111"/>
                </a:solidFill>
                <a:effectLst/>
              </a:rPr>
              <a:t>stratifikasi</a:t>
            </a:r>
            <a:r>
              <a:rPr lang="en-ID" sz="2200" b="0" i="0" dirty="0">
                <a:solidFill>
                  <a:srgbClr val="111111"/>
                </a:solidFill>
                <a:effectLst/>
              </a:rPr>
              <a:t>, </a:t>
            </a:r>
            <a:r>
              <a:rPr lang="en-ID" sz="2200" b="0" i="0" dirty="0" err="1">
                <a:solidFill>
                  <a:srgbClr val="111111"/>
                </a:solidFill>
                <a:effectLst/>
              </a:rPr>
              <a:t>dll</a:t>
            </a:r>
            <a:r>
              <a:rPr lang="en-ID" sz="2200" b="0" i="0" dirty="0">
                <a:solidFill>
                  <a:srgbClr val="111111"/>
                </a:solidFill>
                <a:effectLst/>
              </a:rPr>
              <a:t>. </a:t>
            </a:r>
            <a:r>
              <a:rPr lang="en-ID" sz="2200" b="0" i="0" dirty="0" err="1">
                <a:solidFill>
                  <a:srgbClr val="111111"/>
                </a:solidFill>
                <a:effectLst/>
              </a:rPr>
              <a:t>untuk</a:t>
            </a:r>
            <a:r>
              <a:rPr lang="en-ID" sz="2200" b="0" i="0" dirty="0">
                <a:solidFill>
                  <a:srgbClr val="111111"/>
                </a:solidFill>
                <a:effectLst/>
              </a:rPr>
              <a:t> dataset yang </a:t>
            </a:r>
            <a:r>
              <a:rPr lang="en-ID" sz="2200" b="0" i="0" dirty="0" err="1">
                <a:solidFill>
                  <a:srgbClr val="111111"/>
                </a:solidFill>
                <a:effectLst/>
              </a:rPr>
              <a:t>beragam</a:t>
            </a:r>
            <a:r>
              <a:rPr lang="en-ID" sz="2200" b="0" i="0" dirty="0">
                <a:solidFill>
                  <a:srgbClr val="111111"/>
                </a:solidFill>
                <a:effectLst/>
              </a:rPr>
              <a:t>.</a:t>
            </a:r>
          </a:p>
          <a:p>
            <a:pPr marL="0" indent="0">
              <a:spcAft>
                <a:spcPts val="600"/>
              </a:spcAft>
              <a:buNone/>
            </a:pPr>
            <a:endParaRPr lang="en-ID" sz="2200" dirty="0"/>
          </a:p>
        </p:txBody>
      </p:sp>
    </p:spTree>
    <p:extLst>
      <p:ext uri="{BB962C8B-B14F-4D97-AF65-F5344CB8AC3E}">
        <p14:creationId xmlns:p14="http://schemas.microsoft.com/office/powerpoint/2010/main" xmlns="" val="21982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282B5CDB-2058-7BDC-8E19-0DBE4AFDD1F8}"/>
              </a:ext>
            </a:extLst>
          </p:cNvPr>
          <p:cNvSpPr>
            <a:spLocks noGrp="1"/>
          </p:cNvSpPr>
          <p:nvPr>
            <p:ph idx="1"/>
          </p:nvPr>
        </p:nvSpPr>
        <p:spPr>
          <a:xfrm>
            <a:off x="953589" y="1237796"/>
            <a:ext cx="9966960" cy="4640490"/>
          </a:xfrm>
        </p:spPr>
        <p:txBody>
          <a:bodyPr>
            <a:noAutofit/>
          </a:bodyPr>
          <a:lstStyle/>
          <a:p>
            <a:pPr algn="l">
              <a:buClr>
                <a:srgbClr val="FF0000"/>
              </a:buClr>
              <a:buSzPct val="102000"/>
              <a:buFont typeface="Wingdings" pitchFamily="2" charset="2"/>
              <a:buChar char="§"/>
            </a:pPr>
            <a:r>
              <a:rPr lang="en-ID" sz="2200" b="1" i="0" dirty="0" err="1">
                <a:solidFill>
                  <a:srgbClr val="111111"/>
                </a:solidFill>
                <a:effectLst/>
              </a:rPr>
              <a:t>Pemodelan</a:t>
            </a:r>
            <a:r>
              <a:rPr lang="en-ID" sz="2200" b="0" i="0" dirty="0">
                <a:solidFill>
                  <a:srgbClr val="111111"/>
                </a:solidFill>
                <a:effectLst/>
              </a:rPr>
              <a:t>: </a:t>
            </a:r>
            <a:r>
              <a:rPr lang="en-ID" sz="2200" b="0" i="0" dirty="0" err="1">
                <a:solidFill>
                  <a:srgbClr val="111111"/>
                </a:solidFill>
                <a:effectLst/>
              </a:rPr>
              <a:t>Representasi</a:t>
            </a:r>
            <a:r>
              <a:rPr lang="en-ID" sz="2200" b="0" i="0" dirty="0">
                <a:solidFill>
                  <a:srgbClr val="111111"/>
                </a:solidFill>
                <a:effectLst/>
              </a:rPr>
              <a:t> </a:t>
            </a:r>
            <a:r>
              <a:rPr lang="en-ID" sz="2200" b="0" i="0" dirty="0" err="1">
                <a:solidFill>
                  <a:srgbClr val="111111"/>
                </a:solidFill>
                <a:effectLst/>
              </a:rPr>
              <a:t>dari</a:t>
            </a:r>
            <a:r>
              <a:rPr lang="en-ID" sz="2200" b="0" i="0" dirty="0">
                <a:solidFill>
                  <a:srgbClr val="111111"/>
                </a:solidFill>
                <a:effectLst/>
              </a:rPr>
              <a:t> </a:t>
            </a:r>
            <a:r>
              <a:rPr lang="en-ID" sz="2200" b="0" i="0" dirty="0" err="1">
                <a:solidFill>
                  <a:srgbClr val="111111"/>
                </a:solidFill>
                <a:effectLst/>
              </a:rPr>
              <a:t>suatu</a:t>
            </a:r>
            <a:r>
              <a:rPr lang="en-ID" sz="2200" b="0" i="0" dirty="0">
                <a:solidFill>
                  <a:srgbClr val="111111"/>
                </a:solidFill>
                <a:effectLst/>
              </a:rPr>
              <a:t> </a:t>
            </a:r>
            <a:r>
              <a:rPr lang="en-ID" sz="2200" b="0" i="0" dirty="0" err="1">
                <a:solidFill>
                  <a:srgbClr val="111111"/>
                </a:solidFill>
                <a:effectLst/>
              </a:rPr>
              <a:t>fenomena</a:t>
            </a:r>
            <a:r>
              <a:rPr lang="en-ID" sz="2200" b="0" i="0" dirty="0">
                <a:solidFill>
                  <a:srgbClr val="111111"/>
                </a:solidFill>
                <a:effectLst/>
              </a:rPr>
              <a:t> </a:t>
            </a:r>
            <a:r>
              <a:rPr lang="en-ID" sz="2200" b="0" i="0" dirty="0" err="1">
                <a:solidFill>
                  <a:srgbClr val="111111"/>
                </a:solidFill>
                <a:effectLst/>
              </a:rPr>
              <a:t>alam</a:t>
            </a:r>
            <a:r>
              <a:rPr lang="en-ID" sz="2200" b="0" i="0" dirty="0">
                <a:solidFill>
                  <a:srgbClr val="111111"/>
                </a:solidFill>
                <a:effectLst/>
              </a:rPr>
              <a:t> </a:t>
            </a:r>
            <a:r>
              <a:rPr lang="en-ID" sz="2200" b="0" i="0" dirty="0" err="1">
                <a:solidFill>
                  <a:srgbClr val="111111"/>
                </a:solidFill>
                <a:effectLst/>
              </a:rPr>
              <a:t>dengan</a:t>
            </a:r>
            <a:r>
              <a:rPr lang="en-ID" sz="2200" b="0" i="0" dirty="0">
                <a:solidFill>
                  <a:srgbClr val="111111"/>
                </a:solidFill>
                <a:effectLst/>
              </a:rPr>
              <a:t> </a:t>
            </a:r>
            <a:r>
              <a:rPr lang="en-ID" sz="2200" b="0" i="0" dirty="0" err="1">
                <a:solidFill>
                  <a:srgbClr val="111111"/>
                </a:solidFill>
                <a:effectLst/>
              </a:rPr>
              <a:t>menggunakan</a:t>
            </a:r>
            <a:r>
              <a:rPr lang="en-ID" sz="2200" b="0" i="0" dirty="0">
                <a:solidFill>
                  <a:srgbClr val="111111"/>
                </a:solidFill>
                <a:effectLst/>
              </a:rPr>
              <a:t> </a:t>
            </a:r>
            <a:r>
              <a:rPr lang="en-ID" sz="2200" b="0" i="0" dirty="0" err="1">
                <a:solidFill>
                  <a:srgbClr val="111111"/>
                </a:solidFill>
                <a:effectLst/>
              </a:rPr>
              <a:t>persamaan</a:t>
            </a:r>
            <a:r>
              <a:rPr lang="en-ID" sz="2200" b="0" i="0" dirty="0">
                <a:solidFill>
                  <a:srgbClr val="111111"/>
                </a:solidFill>
                <a:effectLst/>
              </a:rPr>
              <a:t> </a:t>
            </a:r>
            <a:r>
              <a:rPr lang="en-ID" sz="2200" b="0" i="0" dirty="0" err="1">
                <a:solidFill>
                  <a:srgbClr val="111111"/>
                </a:solidFill>
                <a:effectLst/>
              </a:rPr>
              <a:t>matematika</a:t>
            </a:r>
            <a:r>
              <a:rPr lang="en-ID" sz="2200" b="0" i="0" dirty="0">
                <a:solidFill>
                  <a:srgbClr val="111111"/>
                </a:solidFill>
                <a:effectLst/>
              </a:rPr>
              <a:t> </a:t>
            </a:r>
            <a:r>
              <a:rPr lang="en-ID" sz="2200" b="0" i="0" dirty="0" err="1">
                <a:solidFill>
                  <a:srgbClr val="111111"/>
                </a:solidFill>
                <a:effectLst/>
              </a:rPr>
              <a:t>atau</a:t>
            </a:r>
            <a:r>
              <a:rPr lang="en-ID" sz="2200" b="0" i="0" dirty="0">
                <a:solidFill>
                  <a:srgbClr val="111111"/>
                </a:solidFill>
                <a:effectLst/>
              </a:rPr>
              <a:t> </a:t>
            </a:r>
            <a:r>
              <a:rPr lang="en-ID" sz="2200" b="0" i="0" dirty="0" err="1">
                <a:solidFill>
                  <a:srgbClr val="111111"/>
                </a:solidFill>
                <a:effectLst/>
              </a:rPr>
              <a:t>algoritma</a:t>
            </a:r>
            <a:r>
              <a:rPr lang="en-ID" sz="2200" b="0" i="0" dirty="0">
                <a:solidFill>
                  <a:srgbClr val="111111"/>
                </a:solidFill>
                <a:effectLst/>
              </a:rPr>
              <a:t> </a:t>
            </a:r>
            <a:r>
              <a:rPr lang="en-ID" sz="2200" b="0" i="0" dirty="0" err="1">
                <a:solidFill>
                  <a:srgbClr val="111111"/>
                </a:solidFill>
                <a:effectLst/>
              </a:rPr>
              <a:t>komputer</a:t>
            </a:r>
            <a:r>
              <a:rPr lang="en-ID" sz="2200" b="0" i="0" dirty="0">
                <a:solidFill>
                  <a:srgbClr val="111111"/>
                </a:solidFill>
                <a:effectLst/>
              </a:rPr>
              <a:t>.</a:t>
            </a:r>
          </a:p>
          <a:p>
            <a:pPr algn="l">
              <a:buClr>
                <a:srgbClr val="FF0000"/>
              </a:buClr>
              <a:buSzPct val="102000"/>
              <a:buFont typeface="Wingdings" pitchFamily="2" charset="2"/>
              <a:buChar char="§"/>
            </a:pPr>
            <a:r>
              <a:rPr lang="en-ID" sz="2200" b="1" i="0" dirty="0" err="1">
                <a:solidFill>
                  <a:srgbClr val="111111"/>
                </a:solidFill>
                <a:effectLst/>
              </a:rPr>
              <a:t>Tahapan</a:t>
            </a:r>
            <a:r>
              <a:rPr lang="en-ID" sz="2200" b="1" i="0" dirty="0">
                <a:solidFill>
                  <a:srgbClr val="111111"/>
                </a:solidFill>
                <a:effectLst/>
              </a:rPr>
              <a:t> </a:t>
            </a:r>
            <a:r>
              <a:rPr lang="en-ID" sz="2200" b="1" i="0" dirty="0" err="1">
                <a:solidFill>
                  <a:srgbClr val="111111"/>
                </a:solidFill>
                <a:effectLst/>
              </a:rPr>
              <a:t>Pemodelan</a:t>
            </a:r>
            <a:r>
              <a:rPr lang="en-ID" sz="2200" b="0" i="0" dirty="0">
                <a:solidFill>
                  <a:srgbClr val="111111"/>
                </a:solidFill>
                <a:effectLst/>
              </a:rPr>
              <a:t>: </a:t>
            </a:r>
            <a:r>
              <a:rPr lang="en-ID" sz="2200" b="0" i="0" dirty="0" err="1">
                <a:solidFill>
                  <a:srgbClr val="111111"/>
                </a:solidFill>
                <a:effectLst/>
              </a:rPr>
              <a:t>Meliputi</a:t>
            </a:r>
            <a:r>
              <a:rPr lang="en-ID" sz="2200" b="0" i="0" dirty="0">
                <a:solidFill>
                  <a:srgbClr val="111111"/>
                </a:solidFill>
                <a:effectLst/>
              </a:rPr>
              <a:t> </a:t>
            </a:r>
            <a:r>
              <a:rPr lang="en-ID" sz="2200" b="0" i="0" dirty="0" err="1">
                <a:solidFill>
                  <a:srgbClr val="111111"/>
                </a:solidFill>
                <a:effectLst/>
              </a:rPr>
              <a:t>pengumpulan</a:t>
            </a:r>
            <a:r>
              <a:rPr lang="en-ID" sz="2200" b="0" i="0" dirty="0">
                <a:solidFill>
                  <a:srgbClr val="111111"/>
                </a:solidFill>
                <a:effectLst/>
              </a:rPr>
              <a:t> data, </a:t>
            </a:r>
            <a:r>
              <a:rPr lang="en-ID" sz="2200" b="0" i="0" dirty="0" err="1">
                <a:solidFill>
                  <a:srgbClr val="111111"/>
                </a:solidFill>
                <a:effectLst/>
              </a:rPr>
              <a:t>pelatihan</a:t>
            </a:r>
            <a:r>
              <a:rPr lang="en-ID" sz="2200" b="0" i="0" dirty="0">
                <a:solidFill>
                  <a:srgbClr val="111111"/>
                </a:solidFill>
                <a:effectLst/>
              </a:rPr>
              <a:t> model, dan </a:t>
            </a:r>
            <a:r>
              <a:rPr lang="en-ID" sz="2200" b="0" i="0" dirty="0" err="1">
                <a:solidFill>
                  <a:srgbClr val="111111"/>
                </a:solidFill>
                <a:effectLst/>
              </a:rPr>
              <a:t>evaluasi</a:t>
            </a:r>
            <a:r>
              <a:rPr lang="en-ID" sz="2200" b="0" i="0" dirty="0">
                <a:solidFill>
                  <a:srgbClr val="111111"/>
                </a:solidFill>
                <a:effectLst/>
              </a:rPr>
              <a:t> model. </a:t>
            </a:r>
            <a:r>
              <a:rPr lang="en-ID" sz="2200" b="0" i="0" dirty="0" err="1">
                <a:solidFill>
                  <a:srgbClr val="111111"/>
                </a:solidFill>
                <a:effectLst/>
              </a:rPr>
              <a:t>Ditunjukkan</a:t>
            </a:r>
            <a:r>
              <a:rPr lang="en-ID" sz="2200" b="0" i="0" dirty="0">
                <a:solidFill>
                  <a:srgbClr val="111111"/>
                </a:solidFill>
                <a:effectLst/>
              </a:rPr>
              <a:t> </a:t>
            </a:r>
            <a:r>
              <a:rPr lang="en-ID" sz="2200" b="0" i="0" dirty="0" err="1">
                <a:solidFill>
                  <a:srgbClr val="111111"/>
                </a:solidFill>
                <a:effectLst/>
              </a:rPr>
              <a:t>dengan</a:t>
            </a:r>
            <a:r>
              <a:rPr lang="en-ID" sz="2200" b="0" i="0" dirty="0">
                <a:solidFill>
                  <a:srgbClr val="111111"/>
                </a:solidFill>
                <a:effectLst/>
              </a:rPr>
              <a:t> diagram </a:t>
            </a:r>
            <a:r>
              <a:rPr lang="en-ID" sz="2200" b="0" i="0" dirty="0" err="1">
                <a:solidFill>
                  <a:srgbClr val="111111"/>
                </a:solidFill>
                <a:effectLst/>
              </a:rPr>
              <a:t>alir</a:t>
            </a:r>
            <a:r>
              <a:rPr lang="en-ID" sz="2200" b="0" i="0" dirty="0">
                <a:solidFill>
                  <a:srgbClr val="111111"/>
                </a:solidFill>
                <a:effectLst/>
              </a:rPr>
              <a:t> pada Gambar 2.3.</a:t>
            </a:r>
          </a:p>
          <a:p>
            <a:pPr lvl="1">
              <a:buClr>
                <a:srgbClr val="0033CC"/>
              </a:buClr>
              <a:buSzPct val="99000"/>
            </a:pPr>
            <a:r>
              <a:rPr lang="en-ID" sz="2200" b="1" i="0" dirty="0" err="1">
                <a:solidFill>
                  <a:srgbClr val="111111"/>
                </a:solidFill>
                <a:effectLst/>
              </a:rPr>
              <a:t>Pengumpulan</a:t>
            </a:r>
            <a:r>
              <a:rPr lang="en-ID" sz="2200" b="1" i="0" dirty="0">
                <a:solidFill>
                  <a:srgbClr val="111111"/>
                </a:solidFill>
                <a:effectLst/>
              </a:rPr>
              <a:t> Data</a:t>
            </a:r>
            <a:r>
              <a:rPr lang="en-ID" sz="2200" b="0" i="0" dirty="0">
                <a:solidFill>
                  <a:srgbClr val="111111"/>
                </a:solidFill>
                <a:effectLst/>
              </a:rPr>
              <a:t>: Proses </a:t>
            </a:r>
            <a:r>
              <a:rPr lang="en-ID" sz="2200" b="0" i="0" dirty="0" err="1">
                <a:solidFill>
                  <a:srgbClr val="111111"/>
                </a:solidFill>
                <a:effectLst/>
              </a:rPr>
              <a:t>mendapatkan</a:t>
            </a:r>
            <a:r>
              <a:rPr lang="en-ID" sz="2200" b="0" i="0" dirty="0">
                <a:solidFill>
                  <a:srgbClr val="111111"/>
                </a:solidFill>
                <a:effectLst/>
              </a:rPr>
              <a:t> data yang </a:t>
            </a:r>
            <a:r>
              <a:rPr lang="en-ID" sz="2200" b="0" i="0" dirty="0" err="1">
                <a:solidFill>
                  <a:srgbClr val="111111"/>
                </a:solidFill>
                <a:effectLst/>
              </a:rPr>
              <a:t>relevan</a:t>
            </a:r>
            <a:r>
              <a:rPr lang="en-ID" sz="2200" b="0" i="0" dirty="0">
                <a:solidFill>
                  <a:srgbClr val="111111"/>
                </a:solidFill>
                <a:effectLst/>
              </a:rPr>
              <a:t> dan </a:t>
            </a:r>
            <a:r>
              <a:rPr lang="en-ID" sz="2200" b="0" i="0" dirty="0" err="1">
                <a:solidFill>
                  <a:srgbClr val="111111"/>
                </a:solidFill>
                <a:effectLst/>
              </a:rPr>
              <a:t>berkualitas</a:t>
            </a:r>
            <a:r>
              <a:rPr lang="en-ID" sz="2200" b="0" i="0" dirty="0">
                <a:solidFill>
                  <a:srgbClr val="111111"/>
                </a:solidFill>
                <a:effectLst/>
              </a:rPr>
              <a:t> </a:t>
            </a:r>
            <a:r>
              <a:rPr lang="en-ID" sz="2200" b="0" i="0" dirty="0" err="1">
                <a:solidFill>
                  <a:srgbClr val="111111"/>
                </a:solidFill>
                <a:effectLst/>
              </a:rPr>
              <a:t>untuk</a:t>
            </a:r>
            <a:r>
              <a:rPr lang="en-ID" sz="2200" b="0" i="0" dirty="0">
                <a:solidFill>
                  <a:srgbClr val="111111"/>
                </a:solidFill>
                <a:effectLst/>
              </a:rPr>
              <a:t> </a:t>
            </a:r>
            <a:r>
              <a:rPr lang="en-ID" sz="2200" b="0" i="0" dirty="0" err="1">
                <a:solidFill>
                  <a:srgbClr val="111111"/>
                </a:solidFill>
                <a:effectLst/>
              </a:rPr>
              <a:t>subjek</a:t>
            </a:r>
            <a:r>
              <a:rPr lang="en-ID" sz="2200" b="0" i="0" dirty="0">
                <a:solidFill>
                  <a:srgbClr val="111111"/>
                </a:solidFill>
                <a:effectLst/>
              </a:rPr>
              <a:t> </a:t>
            </a:r>
            <a:r>
              <a:rPr lang="en-ID" sz="2200" b="0" i="0" dirty="0" err="1">
                <a:solidFill>
                  <a:srgbClr val="111111"/>
                </a:solidFill>
                <a:effectLst/>
              </a:rPr>
              <a:t>analisis</a:t>
            </a:r>
            <a:r>
              <a:rPr lang="en-ID" sz="2200" b="0" i="0" dirty="0">
                <a:solidFill>
                  <a:srgbClr val="111111"/>
                </a:solidFill>
                <a:effectLst/>
              </a:rPr>
              <a:t>. Data </a:t>
            </a:r>
            <a:r>
              <a:rPr lang="en-ID" sz="2200" b="0" i="0" dirty="0" err="1">
                <a:solidFill>
                  <a:srgbClr val="111111"/>
                </a:solidFill>
                <a:effectLst/>
              </a:rPr>
              <a:t>dapat</a:t>
            </a:r>
            <a:r>
              <a:rPr lang="en-ID" sz="2200" b="0" i="0" dirty="0">
                <a:solidFill>
                  <a:srgbClr val="111111"/>
                </a:solidFill>
                <a:effectLst/>
              </a:rPr>
              <a:t> </a:t>
            </a:r>
            <a:r>
              <a:rPr lang="en-ID" sz="2200" b="0" i="0" dirty="0" err="1">
                <a:solidFill>
                  <a:srgbClr val="111111"/>
                </a:solidFill>
                <a:effectLst/>
              </a:rPr>
              <a:t>berasal</a:t>
            </a:r>
            <a:r>
              <a:rPr lang="en-ID" sz="2200" b="0" i="0" dirty="0">
                <a:solidFill>
                  <a:srgbClr val="111111"/>
                </a:solidFill>
                <a:effectLst/>
              </a:rPr>
              <a:t> </a:t>
            </a:r>
            <a:r>
              <a:rPr lang="en-ID" sz="2200" b="0" i="0" dirty="0" err="1">
                <a:solidFill>
                  <a:srgbClr val="111111"/>
                </a:solidFill>
                <a:effectLst/>
              </a:rPr>
              <a:t>dari</a:t>
            </a:r>
            <a:r>
              <a:rPr lang="en-ID" sz="2200" b="0" i="0" dirty="0">
                <a:solidFill>
                  <a:srgbClr val="111111"/>
                </a:solidFill>
                <a:effectLst/>
              </a:rPr>
              <a:t> </a:t>
            </a:r>
            <a:r>
              <a:rPr lang="en-ID" sz="2200" b="0" i="0" dirty="0" err="1">
                <a:solidFill>
                  <a:srgbClr val="111111"/>
                </a:solidFill>
                <a:effectLst/>
              </a:rPr>
              <a:t>berbagai</a:t>
            </a:r>
            <a:r>
              <a:rPr lang="en-ID" sz="2200" b="0" i="0" dirty="0">
                <a:solidFill>
                  <a:srgbClr val="111111"/>
                </a:solidFill>
                <a:effectLst/>
              </a:rPr>
              <a:t> </a:t>
            </a:r>
            <a:r>
              <a:rPr lang="en-ID" sz="2200" b="0" i="0" dirty="0" err="1">
                <a:solidFill>
                  <a:srgbClr val="111111"/>
                </a:solidFill>
                <a:effectLst/>
              </a:rPr>
              <a:t>sumber</a:t>
            </a:r>
            <a:r>
              <a:rPr lang="en-ID" sz="2200" b="0" i="0" dirty="0">
                <a:solidFill>
                  <a:srgbClr val="111111"/>
                </a:solidFill>
                <a:effectLst/>
              </a:rPr>
              <a:t> </a:t>
            </a:r>
            <a:r>
              <a:rPr lang="en-ID" sz="2200" b="0" i="0" dirty="0" err="1">
                <a:solidFill>
                  <a:srgbClr val="111111"/>
                </a:solidFill>
                <a:effectLst/>
              </a:rPr>
              <a:t>seperti</a:t>
            </a:r>
            <a:r>
              <a:rPr lang="en-ID" sz="2200" b="0" i="0" dirty="0">
                <a:solidFill>
                  <a:srgbClr val="111111"/>
                </a:solidFill>
                <a:effectLst/>
              </a:rPr>
              <a:t> </a:t>
            </a:r>
            <a:r>
              <a:rPr lang="en-ID" sz="2200" b="0" i="0" dirty="0" err="1">
                <a:solidFill>
                  <a:srgbClr val="111111"/>
                </a:solidFill>
                <a:effectLst/>
              </a:rPr>
              <a:t>survei</a:t>
            </a:r>
            <a:r>
              <a:rPr lang="en-ID" sz="2200" b="0" i="0" dirty="0">
                <a:solidFill>
                  <a:srgbClr val="111111"/>
                </a:solidFill>
                <a:effectLst/>
              </a:rPr>
              <a:t>, </a:t>
            </a:r>
            <a:r>
              <a:rPr lang="en-ID" sz="2200" b="0" i="0" dirty="0" err="1">
                <a:solidFill>
                  <a:srgbClr val="111111"/>
                </a:solidFill>
                <a:effectLst/>
              </a:rPr>
              <a:t>eksperimen</a:t>
            </a:r>
            <a:r>
              <a:rPr lang="en-ID" sz="2200" b="0" i="0" dirty="0">
                <a:solidFill>
                  <a:srgbClr val="111111"/>
                </a:solidFill>
                <a:effectLst/>
              </a:rPr>
              <a:t>, </a:t>
            </a:r>
            <a:r>
              <a:rPr lang="en-ID" sz="2200" b="0" i="0" dirty="0" err="1">
                <a:solidFill>
                  <a:srgbClr val="111111"/>
                </a:solidFill>
                <a:effectLst/>
              </a:rPr>
              <a:t>atau</a:t>
            </a:r>
            <a:r>
              <a:rPr lang="en-ID" sz="2200" b="0" i="0" dirty="0">
                <a:solidFill>
                  <a:srgbClr val="111111"/>
                </a:solidFill>
                <a:effectLst/>
              </a:rPr>
              <a:t> internet.</a:t>
            </a:r>
          </a:p>
          <a:p>
            <a:pPr lvl="1">
              <a:buClr>
                <a:srgbClr val="0033CC"/>
              </a:buClr>
              <a:buSzPct val="99000"/>
            </a:pPr>
            <a:r>
              <a:rPr lang="en-ID" sz="2200" b="1" i="0" dirty="0" err="1">
                <a:solidFill>
                  <a:srgbClr val="111111"/>
                </a:solidFill>
                <a:effectLst/>
              </a:rPr>
              <a:t>Pelatihan</a:t>
            </a:r>
            <a:r>
              <a:rPr lang="en-ID" sz="2200" b="1" i="0" dirty="0">
                <a:solidFill>
                  <a:srgbClr val="111111"/>
                </a:solidFill>
                <a:effectLst/>
              </a:rPr>
              <a:t> Model</a:t>
            </a:r>
            <a:r>
              <a:rPr lang="en-ID" sz="2200" b="0" i="0" dirty="0">
                <a:solidFill>
                  <a:srgbClr val="111111"/>
                </a:solidFill>
                <a:effectLst/>
              </a:rPr>
              <a:t>: Proses </a:t>
            </a:r>
            <a:r>
              <a:rPr lang="en-ID" sz="2200" b="0" i="0" dirty="0" err="1">
                <a:solidFill>
                  <a:srgbClr val="111111"/>
                </a:solidFill>
                <a:effectLst/>
              </a:rPr>
              <a:t>memilih</a:t>
            </a:r>
            <a:r>
              <a:rPr lang="en-ID" sz="2200" b="0" i="0" dirty="0">
                <a:solidFill>
                  <a:srgbClr val="111111"/>
                </a:solidFill>
                <a:effectLst/>
              </a:rPr>
              <a:t> dan </a:t>
            </a:r>
            <a:r>
              <a:rPr lang="en-ID" sz="2200" b="0" i="0" dirty="0" err="1">
                <a:solidFill>
                  <a:srgbClr val="111111"/>
                </a:solidFill>
                <a:effectLst/>
              </a:rPr>
              <a:t>mengaplikasikan</a:t>
            </a:r>
            <a:r>
              <a:rPr lang="en-ID" sz="2200" b="0" i="0" dirty="0">
                <a:solidFill>
                  <a:srgbClr val="111111"/>
                </a:solidFill>
                <a:effectLst/>
              </a:rPr>
              <a:t> </a:t>
            </a:r>
            <a:r>
              <a:rPr lang="en-ID" sz="2200" b="0" i="0" dirty="0" err="1">
                <a:solidFill>
                  <a:srgbClr val="111111"/>
                </a:solidFill>
                <a:effectLst/>
              </a:rPr>
              <a:t>metode</a:t>
            </a:r>
            <a:r>
              <a:rPr lang="en-ID" sz="2200" b="0" i="0" dirty="0">
                <a:solidFill>
                  <a:srgbClr val="111111"/>
                </a:solidFill>
                <a:effectLst/>
              </a:rPr>
              <a:t> </a:t>
            </a:r>
            <a:r>
              <a:rPr lang="en-ID" sz="2200" b="0" i="0" dirty="0" err="1">
                <a:solidFill>
                  <a:srgbClr val="111111"/>
                </a:solidFill>
                <a:effectLst/>
              </a:rPr>
              <a:t>pemodelan</a:t>
            </a:r>
            <a:r>
              <a:rPr lang="en-ID" sz="2200" b="0" i="0" dirty="0">
                <a:solidFill>
                  <a:srgbClr val="111111"/>
                </a:solidFill>
                <a:effectLst/>
              </a:rPr>
              <a:t> yang </a:t>
            </a:r>
            <a:r>
              <a:rPr lang="en-ID" sz="2200" b="0" i="0" dirty="0" err="1">
                <a:solidFill>
                  <a:srgbClr val="111111"/>
                </a:solidFill>
                <a:effectLst/>
              </a:rPr>
              <a:t>sesuai</a:t>
            </a:r>
            <a:r>
              <a:rPr lang="en-ID" sz="2200" b="0" i="0" dirty="0">
                <a:solidFill>
                  <a:srgbClr val="111111"/>
                </a:solidFill>
                <a:effectLst/>
              </a:rPr>
              <a:t> </a:t>
            </a:r>
            <a:r>
              <a:rPr lang="en-ID" sz="2200" b="0" i="0" dirty="0" err="1">
                <a:solidFill>
                  <a:srgbClr val="111111"/>
                </a:solidFill>
                <a:effectLst/>
              </a:rPr>
              <a:t>dengan</a:t>
            </a:r>
            <a:r>
              <a:rPr lang="en-ID" sz="2200" b="0" i="0" dirty="0">
                <a:solidFill>
                  <a:srgbClr val="111111"/>
                </a:solidFill>
                <a:effectLst/>
              </a:rPr>
              <a:t> data dan </a:t>
            </a:r>
            <a:r>
              <a:rPr lang="en-ID" sz="2200" b="0" i="0" dirty="0" err="1">
                <a:solidFill>
                  <a:srgbClr val="111111"/>
                </a:solidFill>
                <a:effectLst/>
              </a:rPr>
              <a:t>tujuan</a:t>
            </a:r>
            <a:r>
              <a:rPr lang="en-ID" sz="2200" b="0" i="0" dirty="0">
                <a:solidFill>
                  <a:srgbClr val="111111"/>
                </a:solidFill>
                <a:effectLst/>
              </a:rPr>
              <a:t> </a:t>
            </a:r>
            <a:r>
              <a:rPr lang="en-ID" sz="2200" b="0" i="0" dirty="0" err="1">
                <a:solidFill>
                  <a:srgbClr val="111111"/>
                </a:solidFill>
                <a:effectLst/>
              </a:rPr>
              <a:t>analisis</a:t>
            </a:r>
            <a:r>
              <a:rPr lang="en-ID" sz="2200" b="0" i="0" dirty="0">
                <a:solidFill>
                  <a:srgbClr val="111111"/>
                </a:solidFill>
                <a:effectLst/>
              </a:rPr>
              <a:t>. </a:t>
            </a:r>
            <a:r>
              <a:rPr lang="en-ID" sz="2200" b="0" i="0" dirty="0" err="1">
                <a:solidFill>
                  <a:srgbClr val="111111"/>
                </a:solidFill>
                <a:effectLst/>
              </a:rPr>
              <a:t>Metode</a:t>
            </a:r>
            <a:r>
              <a:rPr lang="en-ID" sz="2200" b="0" i="0" dirty="0">
                <a:solidFill>
                  <a:srgbClr val="111111"/>
                </a:solidFill>
                <a:effectLst/>
              </a:rPr>
              <a:t> </a:t>
            </a:r>
            <a:r>
              <a:rPr lang="en-ID" sz="2200" b="0" i="0" dirty="0" err="1">
                <a:solidFill>
                  <a:srgbClr val="111111"/>
                </a:solidFill>
                <a:effectLst/>
              </a:rPr>
              <a:t>pemodelan</a:t>
            </a:r>
            <a:r>
              <a:rPr lang="en-ID" sz="2200" b="0" i="0" dirty="0">
                <a:solidFill>
                  <a:srgbClr val="111111"/>
                </a:solidFill>
                <a:effectLst/>
              </a:rPr>
              <a:t> </a:t>
            </a:r>
            <a:r>
              <a:rPr lang="en-ID" sz="2200" b="0" i="0" dirty="0" err="1">
                <a:solidFill>
                  <a:srgbClr val="111111"/>
                </a:solidFill>
                <a:effectLst/>
              </a:rPr>
              <a:t>dapat</a:t>
            </a:r>
            <a:r>
              <a:rPr lang="en-ID" sz="2200" b="0" i="0" dirty="0">
                <a:solidFill>
                  <a:srgbClr val="111111"/>
                </a:solidFill>
                <a:effectLst/>
              </a:rPr>
              <a:t> </a:t>
            </a:r>
            <a:r>
              <a:rPr lang="en-ID" sz="2200" b="0" i="0" dirty="0" err="1">
                <a:solidFill>
                  <a:srgbClr val="111111"/>
                </a:solidFill>
                <a:effectLst/>
              </a:rPr>
              <a:t>berupa</a:t>
            </a:r>
            <a:r>
              <a:rPr lang="en-ID" sz="2200" b="0" i="0" dirty="0">
                <a:solidFill>
                  <a:srgbClr val="111111"/>
                </a:solidFill>
                <a:effectLst/>
              </a:rPr>
              <a:t> </a:t>
            </a:r>
            <a:r>
              <a:rPr lang="en-ID" sz="2200" b="0" i="0" dirty="0" err="1">
                <a:solidFill>
                  <a:srgbClr val="111111"/>
                </a:solidFill>
                <a:effectLst/>
              </a:rPr>
              <a:t>regresi</a:t>
            </a:r>
            <a:r>
              <a:rPr lang="en-ID" sz="2200" b="0" i="0" dirty="0">
                <a:solidFill>
                  <a:srgbClr val="111111"/>
                </a:solidFill>
                <a:effectLst/>
              </a:rPr>
              <a:t>, </a:t>
            </a:r>
            <a:r>
              <a:rPr lang="en-ID" sz="2200" b="0" i="0" dirty="0" err="1">
                <a:solidFill>
                  <a:srgbClr val="111111"/>
                </a:solidFill>
                <a:effectLst/>
              </a:rPr>
              <a:t>klasifikasi</a:t>
            </a:r>
            <a:r>
              <a:rPr lang="en-ID" sz="2200" b="0" i="0" dirty="0">
                <a:solidFill>
                  <a:srgbClr val="111111"/>
                </a:solidFill>
                <a:effectLst/>
              </a:rPr>
              <a:t>, </a:t>
            </a:r>
            <a:r>
              <a:rPr lang="en-ID" sz="2200" b="0" i="0" dirty="0" err="1">
                <a:solidFill>
                  <a:srgbClr val="111111"/>
                </a:solidFill>
                <a:effectLst/>
              </a:rPr>
              <a:t>klastering</a:t>
            </a:r>
            <a:r>
              <a:rPr lang="en-ID" sz="2200" b="0" i="0" dirty="0">
                <a:solidFill>
                  <a:srgbClr val="111111"/>
                </a:solidFill>
                <a:effectLst/>
              </a:rPr>
              <a:t>, </a:t>
            </a:r>
            <a:r>
              <a:rPr lang="en-ID" sz="2200" b="0" i="0" dirty="0" err="1">
                <a:solidFill>
                  <a:srgbClr val="111111"/>
                </a:solidFill>
                <a:effectLst/>
              </a:rPr>
              <a:t>dll</a:t>
            </a:r>
            <a:r>
              <a:rPr lang="en-ID" sz="2200" b="0" i="0" dirty="0">
                <a:solidFill>
                  <a:srgbClr val="111111"/>
                </a:solidFill>
                <a:effectLst/>
              </a:rPr>
              <a:t>.</a:t>
            </a:r>
          </a:p>
          <a:p>
            <a:pPr lvl="1">
              <a:buClr>
                <a:srgbClr val="0033CC"/>
              </a:buClr>
              <a:buSzPct val="99000"/>
            </a:pPr>
            <a:r>
              <a:rPr lang="en-ID" sz="2200" b="1" i="0" dirty="0" err="1">
                <a:solidFill>
                  <a:srgbClr val="111111"/>
                </a:solidFill>
                <a:effectLst/>
              </a:rPr>
              <a:t>Evaluasi</a:t>
            </a:r>
            <a:r>
              <a:rPr lang="en-ID" sz="2200" b="1" i="0" dirty="0">
                <a:solidFill>
                  <a:srgbClr val="111111"/>
                </a:solidFill>
                <a:effectLst/>
              </a:rPr>
              <a:t> Model</a:t>
            </a:r>
            <a:r>
              <a:rPr lang="en-ID" sz="2200" b="0" i="0" dirty="0">
                <a:solidFill>
                  <a:srgbClr val="111111"/>
                </a:solidFill>
                <a:effectLst/>
              </a:rPr>
              <a:t>: Proses </a:t>
            </a:r>
            <a:r>
              <a:rPr lang="en-ID" sz="2200" b="0" i="0" dirty="0" err="1">
                <a:solidFill>
                  <a:srgbClr val="111111"/>
                </a:solidFill>
                <a:effectLst/>
              </a:rPr>
              <a:t>mengukur</a:t>
            </a:r>
            <a:r>
              <a:rPr lang="en-ID" sz="2200" b="0" i="0" dirty="0">
                <a:solidFill>
                  <a:srgbClr val="111111"/>
                </a:solidFill>
                <a:effectLst/>
              </a:rPr>
              <a:t> </a:t>
            </a:r>
            <a:r>
              <a:rPr lang="en-ID" sz="2200" b="0" i="0" dirty="0" err="1">
                <a:solidFill>
                  <a:srgbClr val="111111"/>
                </a:solidFill>
                <a:effectLst/>
              </a:rPr>
              <a:t>kinerja</a:t>
            </a:r>
            <a:r>
              <a:rPr lang="en-ID" sz="2200" b="0" i="0" dirty="0">
                <a:solidFill>
                  <a:srgbClr val="111111"/>
                </a:solidFill>
                <a:effectLst/>
              </a:rPr>
              <a:t> dan </a:t>
            </a:r>
            <a:r>
              <a:rPr lang="en-ID" sz="2200" b="0" i="0" dirty="0" err="1">
                <a:solidFill>
                  <a:srgbClr val="111111"/>
                </a:solidFill>
                <a:effectLst/>
              </a:rPr>
              <a:t>akurasi</a:t>
            </a:r>
            <a:r>
              <a:rPr lang="en-ID" sz="2200" b="0" i="0" dirty="0">
                <a:solidFill>
                  <a:srgbClr val="111111"/>
                </a:solidFill>
                <a:effectLst/>
              </a:rPr>
              <a:t> model </a:t>
            </a:r>
            <a:r>
              <a:rPr lang="en-ID" sz="2200" b="0" i="0" dirty="0" err="1">
                <a:solidFill>
                  <a:srgbClr val="111111"/>
                </a:solidFill>
                <a:effectLst/>
              </a:rPr>
              <a:t>dengan</a:t>
            </a:r>
            <a:r>
              <a:rPr lang="en-ID" sz="2200" b="0" i="0" dirty="0">
                <a:solidFill>
                  <a:srgbClr val="111111"/>
                </a:solidFill>
                <a:effectLst/>
              </a:rPr>
              <a:t> </a:t>
            </a:r>
            <a:r>
              <a:rPr lang="en-ID" sz="2200" b="0" i="0" dirty="0" err="1">
                <a:solidFill>
                  <a:srgbClr val="111111"/>
                </a:solidFill>
                <a:effectLst/>
              </a:rPr>
              <a:t>menggunakan</a:t>
            </a:r>
            <a:r>
              <a:rPr lang="en-ID" sz="2200" b="0" i="0" dirty="0">
                <a:solidFill>
                  <a:srgbClr val="111111"/>
                </a:solidFill>
                <a:effectLst/>
              </a:rPr>
              <a:t> </a:t>
            </a:r>
            <a:r>
              <a:rPr lang="en-ID" sz="2200" b="0" i="0" dirty="0" err="1">
                <a:solidFill>
                  <a:srgbClr val="111111"/>
                </a:solidFill>
                <a:effectLst/>
              </a:rPr>
              <a:t>metrik</a:t>
            </a:r>
            <a:r>
              <a:rPr lang="en-ID" sz="2200" b="0" i="0" dirty="0">
                <a:solidFill>
                  <a:srgbClr val="111111"/>
                </a:solidFill>
                <a:effectLst/>
              </a:rPr>
              <a:t> </a:t>
            </a:r>
            <a:r>
              <a:rPr lang="en-ID" sz="2200" b="0" i="0" dirty="0" err="1">
                <a:solidFill>
                  <a:srgbClr val="111111"/>
                </a:solidFill>
                <a:effectLst/>
              </a:rPr>
              <a:t>evaluasi</a:t>
            </a:r>
            <a:r>
              <a:rPr lang="en-ID" sz="2200" b="0" i="0" dirty="0">
                <a:solidFill>
                  <a:srgbClr val="111111"/>
                </a:solidFill>
                <a:effectLst/>
              </a:rPr>
              <a:t> </a:t>
            </a:r>
            <a:r>
              <a:rPr lang="en-ID" sz="2200" b="0" i="0" dirty="0" err="1">
                <a:solidFill>
                  <a:srgbClr val="111111"/>
                </a:solidFill>
                <a:effectLst/>
              </a:rPr>
              <a:t>seperti</a:t>
            </a:r>
            <a:r>
              <a:rPr lang="en-ID" sz="2200" b="0" i="0" dirty="0">
                <a:solidFill>
                  <a:srgbClr val="111111"/>
                </a:solidFill>
                <a:effectLst/>
              </a:rPr>
              <a:t> MSE, MAE</a:t>
            </a:r>
            <a:r>
              <a:rPr lang="en-ID" sz="2200" b="0" i="0" dirty="0" smtClean="0">
                <a:solidFill>
                  <a:srgbClr val="111111"/>
                </a:solidFill>
                <a:effectLst/>
              </a:rPr>
              <a:t>, R</a:t>
            </a:r>
            <a:r>
              <a:rPr lang="en-ID" sz="2200" b="0" i="0" baseline="30000" dirty="0" smtClean="0">
                <a:solidFill>
                  <a:srgbClr val="111111"/>
                </a:solidFill>
                <a:effectLst/>
              </a:rPr>
              <a:t>2</a:t>
            </a:r>
            <a:r>
              <a:rPr lang="en-ID" sz="2200" b="0" i="0" dirty="0" smtClean="0">
                <a:solidFill>
                  <a:srgbClr val="111111"/>
                </a:solidFill>
                <a:effectLst/>
              </a:rPr>
              <a:t>, </a:t>
            </a:r>
            <a:r>
              <a:rPr lang="en-ID" sz="2200" b="0" i="0" dirty="0">
                <a:solidFill>
                  <a:srgbClr val="111111"/>
                </a:solidFill>
                <a:effectLst/>
              </a:rPr>
              <a:t>AUC, </a:t>
            </a:r>
            <a:r>
              <a:rPr lang="en-ID" sz="2200" b="0" i="0" dirty="0" err="1">
                <a:solidFill>
                  <a:srgbClr val="111111"/>
                </a:solidFill>
                <a:effectLst/>
              </a:rPr>
              <a:t>dll</a:t>
            </a:r>
            <a:r>
              <a:rPr lang="en-ID" sz="2200" b="0" i="0" dirty="0">
                <a:solidFill>
                  <a:srgbClr val="111111"/>
                </a:solidFill>
                <a:effectLst/>
              </a:rPr>
              <a:t>. </a:t>
            </a:r>
            <a:r>
              <a:rPr lang="en-ID" sz="2200" b="0" i="0" dirty="0" err="1">
                <a:solidFill>
                  <a:srgbClr val="111111"/>
                </a:solidFill>
                <a:effectLst/>
              </a:rPr>
              <a:t>Evaluasi</a:t>
            </a:r>
            <a:r>
              <a:rPr lang="en-ID" sz="2200" b="0" i="0" dirty="0">
                <a:solidFill>
                  <a:srgbClr val="111111"/>
                </a:solidFill>
                <a:effectLst/>
              </a:rPr>
              <a:t> model </a:t>
            </a:r>
            <a:r>
              <a:rPr lang="en-ID" sz="2200" b="0" i="0" dirty="0" err="1">
                <a:solidFill>
                  <a:srgbClr val="111111"/>
                </a:solidFill>
                <a:effectLst/>
              </a:rPr>
              <a:t>dapat</a:t>
            </a:r>
            <a:r>
              <a:rPr lang="en-ID" sz="2200" b="0" i="0" dirty="0">
                <a:solidFill>
                  <a:srgbClr val="111111"/>
                </a:solidFill>
                <a:effectLst/>
              </a:rPr>
              <a:t> </a:t>
            </a:r>
            <a:r>
              <a:rPr lang="en-ID" sz="2200" b="0" i="0" dirty="0" err="1">
                <a:solidFill>
                  <a:srgbClr val="111111"/>
                </a:solidFill>
                <a:effectLst/>
              </a:rPr>
              <a:t>digunakan</a:t>
            </a:r>
            <a:r>
              <a:rPr lang="en-ID" sz="2200" b="0" i="0" dirty="0">
                <a:solidFill>
                  <a:srgbClr val="111111"/>
                </a:solidFill>
                <a:effectLst/>
              </a:rPr>
              <a:t> </a:t>
            </a:r>
            <a:r>
              <a:rPr lang="en-ID" sz="2200" b="0" i="0" dirty="0" err="1">
                <a:solidFill>
                  <a:srgbClr val="111111"/>
                </a:solidFill>
                <a:effectLst/>
              </a:rPr>
              <a:t>untuk</a:t>
            </a:r>
            <a:r>
              <a:rPr lang="en-ID" sz="2200" b="0" i="0" dirty="0">
                <a:solidFill>
                  <a:srgbClr val="111111"/>
                </a:solidFill>
                <a:effectLst/>
              </a:rPr>
              <a:t> </a:t>
            </a:r>
            <a:r>
              <a:rPr lang="en-ID" sz="2200" b="0" i="0" dirty="0" err="1">
                <a:solidFill>
                  <a:srgbClr val="111111"/>
                </a:solidFill>
                <a:effectLst/>
              </a:rPr>
              <a:t>membandingkan</a:t>
            </a:r>
            <a:r>
              <a:rPr lang="en-ID" sz="2200" b="0" i="0" dirty="0">
                <a:solidFill>
                  <a:srgbClr val="111111"/>
                </a:solidFill>
                <a:effectLst/>
              </a:rPr>
              <a:t> model yang </a:t>
            </a:r>
            <a:r>
              <a:rPr lang="en-ID" sz="2200" b="0" i="0" dirty="0" err="1">
                <a:solidFill>
                  <a:srgbClr val="111111"/>
                </a:solidFill>
                <a:effectLst/>
              </a:rPr>
              <a:t>berbeda</a:t>
            </a:r>
            <a:r>
              <a:rPr lang="en-ID" sz="2200" b="0" i="0" dirty="0">
                <a:solidFill>
                  <a:srgbClr val="111111"/>
                </a:solidFill>
                <a:effectLst/>
              </a:rPr>
              <a:t> </a:t>
            </a:r>
            <a:r>
              <a:rPr lang="en-ID" sz="2200" b="0" i="0" dirty="0" err="1">
                <a:solidFill>
                  <a:srgbClr val="111111"/>
                </a:solidFill>
                <a:effectLst/>
              </a:rPr>
              <a:t>atau</a:t>
            </a:r>
            <a:r>
              <a:rPr lang="en-ID" sz="2200" b="0" i="0" dirty="0">
                <a:solidFill>
                  <a:srgbClr val="111111"/>
                </a:solidFill>
                <a:effectLst/>
              </a:rPr>
              <a:t> </a:t>
            </a:r>
            <a:r>
              <a:rPr lang="en-ID" sz="2200" b="0" i="0" dirty="0" err="1">
                <a:solidFill>
                  <a:srgbClr val="111111"/>
                </a:solidFill>
                <a:effectLst/>
              </a:rPr>
              <a:t>untuk</a:t>
            </a:r>
            <a:r>
              <a:rPr lang="en-ID" sz="2200" b="0" i="0" dirty="0">
                <a:solidFill>
                  <a:srgbClr val="111111"/>
                </a:solidFill>
                <a:effectLst/>
              </a:rPr>
              <a:t> </a:t>
            </a:r>
            <a:r>
              <a:rPr lang="en-ID" sz="2200" b="0" i="0" dirty="0" err="1">
                <a:solidFill>
                  <a:srgbClr val="111111"/>
                </a:solidFill>
                <a:effectLst/>
              </a:rPr>
              <a:t>meningkatkan</a:t>
            </a:r>
            <a:r>
              <a:rPr lang="en-ID" sz="2200" b="0" i="0" dirty="0">
                <a:solidFill>
                  <a:srgbClr val="111111"/>
                </a:solidFill>
                <a:effectLst/>
              </a:rPr>
              <a:t> model yang </a:t>
            </a:r>
            <a:r>
              <a:rPr lang="en-ID" sz="2200" b="0" i="0" dirty="0" err="1">
                <a:solidFill>
                  <a:srgbClr val="111111"/>
                </a:solidFill>
                <a:effectLst/>
              </a:rPr>
              <a:t>ada</a:t>
            </a:r>
            <a:r>
              <a:rPr lang="en-ID" sz="2200" b="0" i="0" dirty="0">
                <a:solidFill>
                  <a:srgbClr val="111111"/>
                </a:solidFill>
                <a:effectLst/>
              </a:rPr>
              <a:t>.</a:t>
            </a:r>
          </a:p>
          <a:p>
            <a:endParaRPr lang="en-ID" sz="2200" dirty="0"/>
          </a:p>
        </p:txBody>
      </p:sp>
      <p:sp>
        <p:nvSpPr>
          <p:cNvPr id="5" name="Title 1">
            <a:extLst>
              <a:ext uri="{FF2B5EF4-FFF2-40B4-BE49-F238E27FC236}">
                <a16:creationId xmlns:a16="http://schemas.microsoft.com/office/drawing/2014/main" xmlns="" id="{0CC2FB8D-0879-EC6C-3522-425A7D443AE7}"/>
              </a:ext>
            </a:extLst>
          </p:cNvPr>
          <p:cNvSpPr txBox="1">
            <a:spLocks/>
          </p:cNvSpPr>
          <p:nvPr/>
        </p:nvSpPr>
        <p:spPr>
          <a:xfrm>
            <a:off x="838200" y="365125"/>
            <a:ext cx="10069286" cy="732155"/>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err="1" smtClean="0">
                <a:ln>
                  <a:noFill/>
                </a:ln>
                <a:solidFill>
                  <a:srgbClr val="0033CC"/>
                </a:solidFill>
                <a:effectLst/>
                <a:uLnTx/>
                <a:uFillTx/>
                <a:latin typeface="Franklin Gothic Demi Cond" pitchFamily="34" charset="0"/>
                <a:ea typeface="+mj-ea"/>
                <a:cs typeface="+mj-cs"/>
              </a:rPr>
              <a:t>Tahapan</a:t>
            </a:r>
            <a:r>
              <a:rPr kumimoji="0" lang="en-US" sz="4000" b="0" i="0" u="none" strike="noStrike" kern="1200" cap="none" spc="0" normalizeH="0" baseline="0" noProof="0" dirty="0" smtClean="0">
                <a:ln>
                  <a:noFill/>
                </a:ln>
                <a:solidFill>
                  <a:srgbClr val="0033CC"/>
                </a:solidFill>
                <a:effectLst/>
                <a:uLnTx/>
                <a:uFillTx/>
                <a:latin typeface="Franklin Gothic Demi Cond" pitchFamily="34" charset="0"/>
                <a:ea typeface="+mj-ea"/>
                <a:cs typeface="+mj-cs"/>
              </a:rPr>
              <a:t> </a:t>
            </a:r>
            <a:r>
              <a:rPr kumimoji="0" lang="en-US" sz="4000" b="0" i="0" u="none" strike="noStrike" kern="1200" cap="none" spc="0" normalizeH="0" baseline="0" noProof="0" dirty="0" err="1" smtClean="0">
                <a:ln>
                  <a:noFill/>
                </a:ln>
                <a:solidFill>
                  <a:srgbClr val="0033CC"/>
                </a:solidFill>
                <a:effectLst/>
                <a:uLnTx/>
                <a:uFillTx/>
                <a:latin typeface="Franklin Gothic Demi Cond" pitchFamily="34" charset="0"/>
                <a:ea typeface="+mj-ea"/>
                <a:cs typeface="+mj-cs"/>
              </a:rPr>
              <a:t>Pemodelan</a:t>
            </a:r>
            <a:endParaRPr kumimoji="0" lang="en-ID" sz="4000" b="0" i="0" u="none" strike="noStrike" kern="1200" cap="none" spc="0" normalizeH="0" baseline="0" noProof="0" dirty="0">
              <a:ln>
                <a:noFill/>
              </a:ln>
              <a:solidFill>
                <a:srgbClr val="0033CC"/>
              </a:solidFill>
              <a:effectLst/>
              <a:uLnTx/>
              <a:uFillTx/>
              <a:latin typeface="Franklin Gothic Demi Cond" pitchFamily="34" charset="0"/>
              <a:ea typeface="+mj-ea"/>
              <a:cs typeface="+mj-cs"/>
            </a:endParaRPr>
          </a:p>
        </p:txBody>
      </p:sp>
    </p:spTree>
    <p:extLst>
      <p:ext uri="{BB962C8B-B14F-4D97-AF65-F5344CB8AC3E}">
        <p14:creationId xmlns:p14="http://schemas.microsoft.com/office/powerpoint/2010/main" xmlns="" val="65532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C2FB8D-0879-EC6C-3522-425A7D443AE7}"/>
              </a:ext>
            </a:extLst>
          </p:cNvPr>
          <p:cNvSpPr>
            <a:spLocks noGrp="1"/>
          </p:cNvSpPr>
          <p:nvPr>
            <p:ph type="title"/>
          </p:nvPr>
        </p:nvSpPr>
        <p:spPr>
          <a:xfrm>
            <a:off x="838200" y="365125"/>
            <a:ext cx="10515600" cy="1006475"/>
          </a:xfrm>
        </p:spPr>
        <p:txBody>
          <a:bodyPr/>
          <a:lstStyle/>
          <a:p>
            <a:pPr algn="r"/>
            <a:r>
              <a:rPr lang="en-US" dirty="0" err="1">
                <a:solidFill>
                  <a:srgbClr val="0033CC"/>
                </a:solidFill>
                <a:latin typeface="Franklin Gothic Demi Cond" pitchFamily="34" charset="0"/>
              </a:rPr>
              <a:t>Tahapan</a:t>
            </a:r>
            <a:r>
              <a:rPr lang="en-US" dirty="0">
                <a:solidFill>
                  <a:srgbClr val="0033CC"/>
                </a:solidFill>
                <a:latin typeface="Franklin Gothic Demi Cond" pitchFamily="34" charset="0"/>
              </a:rPr>
              <a:t> </a:t>
            </a:r>
            <a:r>
              <a:rPr lang="en-US" dirty="0" err="1">
                <a:solidFill>
                  <a:srgbClr val="0033CC"/>
                </a:solidFill>
                <a:latin typeface="Franklin Gothic Demi Cond" pitchFamily="34" charset="0"/>
              </a:rPr>
              <a:t>Pemodelan</a:t>
            </a:r>
            <a:endParaRPr lang="en-ID" dirty="0">
              <a:solidFill>
                <a:srgbClr val="0033CC"/>
              </a:solidFill>
              <a:latin typeface="Franklin Gothic Demi Cond" pitchFamily="34" charset="0"/>
            </a:endParaRPr>
          </a:p>
        </p:txBody>
      </p:sp>
      <p:pic>
        <p:nvPicPr>
          <p:cNvPr id="5" name="Content Placeholder 4">
            <a:extLst>
              <a:ext uri="{FF2B5EF4-FFF2-40B4-BE49-F238E27FC236}">
                <a16:creationId xmlns:a16="http://schemas.microsoft.com/office/drawing/2014/main" xmlns="" id="{A8542631-5E3D-2BCA-9D02-E3074BFF4CBA}"/>
              </a:ext>
            </a:extLst>
          </p:cNvPr>
          <p:cNvPicPr>
            <a:picLocks noGrp="1" noChangeAspect="1"/>
          </p:cNvPicPr>
          <p:nvPr>
            <p:ph idx="1"/>
          </p:nvPr>
        </p:nvPicPr>
        <p:blipFill>
          <a:blip r:embed="rId2" cstate="print"/>
          <a:stretch>
            <a:fillRect/>
          </a:stretch>
        </p:blipFill>
        <p:spPr>
          <a:xfrm>
            <a:off x="1505519" y="1634782"/>
            <a:ext cx="7430537" cy="3296110"/>
          </a:xfrm>
        </p:spPr>
      </p:pic>
    </p:spTree>
    <p:extLst>
      <p:ext uri="{BB962C8B-B14F-4D97-AF65-F5344CB8AC3E}">
        <p14:creationId xmlns:p14="http://schemas.microsoft.com/office/powerpoint/2010/main" xmlns="" val="221687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4951C81-08AD-2533-72E7-20532F83C028}"/>
              </a:ext>
            </a:extLst>
          </p:cNvPr>
          <p:cNvSpPr>
            <a:spLocks noGrp="1"/>
          </p:cNvSpPr>
          <p:nvPr>
            <p:ph type="title"/>
          </p:nvPr>
        </p:nvSpPr>
        <p:spPr>
          <a:xfrm>
            <a:off x="838200" y="365126"/>
            <a:ext cx="10515600" cy="928098"/>
          </a:xfrm>
        </p:spPr>
        <p:txBody>
          <a:bodyPr>
            <a:normAutofit/>
          </a:bodyPr>
          <a:lstStyle/>
          <a:p>
            <a:pPr algn="r"/>
            <a:r>
              <a:rPr lang="en-US" sz="4000" dirty="0" err="1">
                <a:solidFill>
                  <a:srgbClr val="0033CC"/>
                </a:solidFill>
                <a:latin typeface="Franklin Gothic Medium Cond" pitchFamily="34" charset="0"/>
              </a:rPr>
              <a:t>Tahapan</a:t>
            </a:r>
            <a:r>
              <a:rPr lang="en-US" sz="4000" dirty="0">
                <a:solidFill>
                  <a:srgbClr val="0033CC"/>
                </a:solidFill>
                <a:latin typeface="Franklin Gothic Medium Cond" pitchFamily="34" charset="0"/>
              </a:rPr>
              <a:t> </a:t>
            </a:r>
            <a:r>
              <a:rPr lang="en-US" sz="4000" dirty="0" err="1">
                <a:solidFill>
                  <a:srgbClr val="0033CC"/>
                </a:solidFill>
                <a:latin typeface="Franklin Gothic Medium Cond" pitchFamily="34" charset="0"/>
              </a:rPr>
              <a:t>Aplikasi</a:t>
            </a:r>
            <a:endParaRPr lang="en-ID" sz="4000" dirty="0">
              <a:solidFill>
                <a:srgbClr val="0033CC"/>
              </a:solidFill>
              <a:latin typeface="Franklin Gothic Medium Cond" pitchFamily="34" charset="0"/>
            </a:endParaRPr>
          </a:p>
        </p:txBody>
      </p:sp>
      <p:sp>
        <p:nvSpPr>
          <p:cNvPr id="5" name="Content Placeholder 4">
            <a:extLst>
              <a:ext uri="{FF2B5EF4-FFF2-40B4-BE49-F238E27FC236}">
                <a16:creationId xmlns:a16="http://schemas.microsoft.com/office/drawing/2014/main" xmlns="" id="{8CE3BAF2-7557-FC94-66FD-7AD1F53F8F92}"/>
              </a:ext>
            </a:extLst>
          </p:cNvPr>
          <p:cNvSpPr>
            <a:spLocks noGrp="1"/>
          </p:cNvSpPr>
          <p:nvPr>
            <p:ph idx="1"/>
          </p:nvPr>
        </p:nvSpPr>
        <p:spPr>
          <a:xfrm>
            <a:off x="916578" y="1316173"/>
            <a:ext cx="10515600" cy="4351338"/>
          </a:xfrm>
        </p:spPr>
        <p:txBody>
          <a:bodyPr>
            <a:noAutofit/>
          </a:bodyPr>
          <a:lstStyle/>
          <a:p>
            <a:pPr algn="l">
              <a:spcBef>
                <a:spcPts val="0"/>
              </a:spcBef>
              <a:buFont typeface="Arial" panose="020B0604020202020204" pitchFamily="34" charset="0"/>
              <a:buChar char="•"/>
            </a:pPr>
            <a:r>
              <a:rPr lang="en-ID" sz="2200" b="1" i="0" kern="0" spc="-100" dirty="0" err="1">
                <a:solidFill>
                  <a:srgbClr val="FF0000"/>
                </a:solidFill>
                <a:effectLst/>
                <a:latin typeface="Calibri" pitchFamily="34" charset="0"/>
              </a:rPr>
              <a:t>Aplikasi</a:t>
            </a:r>
            <a:r>
              <a:rPr lang="en-ID" sz="2200" b="0" i="0" kern="0" spc="-100" dirty="0">
                <a:solidFill>
                  <a:srgbClr val="FF0000"/>
                </a:solidFill>
                <a:effectLst/>
                <a:latin typeface="Calibri" pitchFamily="34" charset="0"/>
              </a:rPr>
              <a:t>: </a:t>
            </a:r>
            <a:endParaRPr lang="en-ID" sz="2200" b="0" i="0" kern="0" spc="-100" dirty="0" smtClean="0">
              <a:solidFill>
                <a:srgbClr val="FF0000"/>
              </a:solidFill>
              <a:effectLst/>
              <a:latin typeface="Calibri" pitchFamily="34" charset="0"/>
            </a:endParaRPr>
          </a:p>
          <a:p>
            <a:pPr>
              <a:spcBef>
                <a:spcPts val="0"/>
              </a:spcBef>
              <a:buNone/>
            </a:pPr>
            <a:r>
              <a:rPr lang="en-ID" sz="2200" b="0" i="0" kern="0" spc="-100" dirty="0" smtClean="0">
                <a:solidFill>
                  <a:srgbClr val="111111"/>
                </a:solidFill>
                <a:effectLst/>
                <a:latin typeface="Calibri" pitchFamily="34" charset="0"/>
              </a:rPr>
              <a:t>	</a:t>
            </a:r>
            <a:r>
              <a:rPr lang="en-ID" sz="2200" b="0" i="0" kern="0" spc="-100" dirty="0" err="1" smtClean="0">
                <a:solidFill>
                  <a:srgbClr val="111111"/>
                </a:solidFill>
                <a:effectLst/>
                <a:latin typeface="Calibri" pitchFamily="34" charset="0"/>
              </a:rPr>
              <a:t>Tahapan</a:t>
            </a:r>
            <a:r>
              <a:rPr lang="en-ID" sz="2200" b="0" i="0" kern="0" spc="-100" dirty="0" smtClean="0">
                <a:solidFill>
                  <a:srgbClr val="111111"/>
                </a:solidFill>
                <a:effectLst/>
                <a:latin typeface="Calibri" pitchFamily="34" charset="0"/>
              </a:rPr>
              <a:t> </a:t>
            </a:r>
            <a:r>
              <a:rPr lang="en-ID" sz="2200" b="0" i="0" kern="0" spc="-100" dirty="0" err="1">
                <a:solidFill>
                  <a:srgbClr val="111111"/>
                </a:solidFill>
                <a:effectLst/>
                <a:latin typeface="Calibri" pitchFamily="34" charset="0"/>
              </a:rPr>
              <a:t>terakhir</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dalam</a:t>
            </a:r>
            <a:r>
              <a:rPr lang="en-ID" sz="2200" b="0" i="0" kern="0" spc="-100" dirty="0">
                <a:solidFill>
                  <a:srgbClr val="111111"/>
                </a:solidFill>
                <a:effectLst/>
                <a:latin typeface="Calibri" pitchFamily="34" charset="0"/>
              </a:rPr>
              <a:t> proses data science, di mana model yang </a:t>
            </a:r>
            <a:r>
              <a:rPr lang="en-ID" sz="2200" b="0" i="0" kern="0" spc="-100" dirty="0" err="1">
                <a:solidFill>
                  <a:srgbClr val="111111"/>
                </a:solidFill>
                <a:effectLst/>
                <a:latin typeface="Calibri" pitchFamily="34" charset="0"/>
              </a:rPr>
              <a:t>telah</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dibuat</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siap</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untuk</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diproduksi</a:t>
            </a:r>
            <a:r>
              <a:rPr lang="en-ID" sz="2200" b="0" i="0" kern="0" spc="-100" dirty="0">
                <a:solidFill>
                  <a:srgbClr val="111111"/>
                </a:solidFill>
                <a:effectLst/>
                <a:latin typeface="Calibri" pitchFamily="34" charset="0"/>
              </a:rPr>
              <a:t> dan </a:t>
            </a:r>
            <a:r>
              <a:rPr lang="en-ID" sz="2200" b="0" i="0" kern="0" spc="-100" dirty="0" err="1">
                <a:solidFill>
                  <a:srgbClr val="111111"/>
                </a:solidFill>
                <a:effectLst/>
                <a:latin typeface="Calibri" pitchFamily="34" charset="0"/>
              </a:rPr>
              <a:t>digunakan</a:t>
            </a:r>
            <a:r>
              <a:rPr lang="en-ID" sz="2200" b="0" i="0" kern="0" spc="-100" dirty="0">
                <a:solidFill>
                  <a:srgbClr val="111111"/>
                </a:solidFill>
                <a:effectLst/>
                <a:latin typeface="Calibri" pitchFamily="34" charset="0"/>
              </a:rPr>
              <a:t> oleh </a:t>
            </a:r>
            <a:r>
              <a:rPr lang="en-ID" sz="2200" b="0" i="0" kern="0" spc="-100" dirty="0" err="1">
                <a:solidFill>
                  <a:srgbClr val="111111"/>
                </a:solidFill>
                <a:effectLst/>
                <a:latin typeface="Calibri" pitchFamily="34" charset="0"/>
              </a:rPr>
              <a:t>pemangku</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kepentingan</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dalam</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perusahaan</a:t>
            </a:r>
            <a:r>
              <a:rPr lang="en-ID" sz="2200" b="0" i="0" kern="0" spc="-100" dirty="0" smtClean="0">
                <a:solidFill>
                  <a:srgbClr val="111111"/>
                </a:solidFill>
                <a:effectLst/>
                <a:latin typeface="Calibri" pitchFamily="34" charset="0"/>
              </a:rPr>
              <a:t>.</a:t>
            </a:r>
          </a:p>
          <a:p>
            <a:pPr algn="l">
              <a:spcBef>
                <a:spcPts val="0"/>
              </a:spcBef>
              <a:buNone/>
            </a:pPr>
            <a:endParaRPr lang="en-ID" sz="2200" b="0" i="0" kern="0" spc="-100" dirty="0">
              <a:solidFill>
                <a:srgbClr val="FF0000"/>
              </a:solidFill>
              <a:effectLst/>
              <a:latin typeface="Calibri" pitchFamily="34" charset="0"/>
            </a:endParaRPr>
          </a:p>
          <a:p>
            <a:pPr algn="l">
              <a:spcBef>
                <a:spcPts val="0"/>
              </a:spcBef>
              <a:buFont typeface="Arial" panose="020B0604020202020204" pitchFamily="34" charset="0"/>
              <a:buChar char="•"/>
            </a:pPr>
            <a:r>
              <a:rPr lang="en-ID" sz="2200" b="1" i="0" kern="0" spc="-100" dirty="0" err="1">
                <a:solidFill>
                  <a:srgbClr val="FF0000"/>
                </a:solidFill>
                <a:effectLst/>
                <a:latin typeface="Calibri" pitchFamily="34" charset="0"/>
              </a:rPr>
              <a:t>Faktor-Faktor</a:t>
            </a:r>
            <a:r>
              <a:rPr lang="en-ID" sz="2200" b="1" i="0" kern="0" spc="-100" dirty="0">
                <a:solidFill>
                  <a:srgbClr val="FF0000"/>
                </a:solidFill>
                <a:effectLst/>
                <a:latin typeface="Calibri" pitchFamily="34" charset="0"/>
              </a:rPr>
              <a:t> </a:t>
            </a:r>
            <a:r>
              <a:rPr lang="en-ID" sz="2200" b="1" i="0" kern="0" spc="-100" dirty="0" err="1">
                <a:solidFill>
                  <a:srgbClr val="FF0000"/>
                </a:solidFill>
                <a:effectLst/>
                <a:latin typeface="Calibri" pitchFamily="34" charset="0"/>
              </a:rPr>
              <a:t>Penting</a:t>
            </a:r>
            <a:r>
              <a:rPr lang="en-ID" sz="2200" b="0" i="0" kern="0" spc="-100" dirty="0">
                <a:solidFill>
                  <a:srgbClr val="FF0000"/>
                </a:solidFill>
                <a:effectLst/>
                <a:latin typeface="Calibri" pitchFamily="34" charset="0"/>
              </a:rPr>
              <a:t>: </a:t>
            </a:r>
            <a:endParaRPr lang="en-ID" sz="2200" b="0" i="0" kern="0" spc="-100" dirty="0" smtClean="0">
              <a:solidFill>
                <a:srgbClr val="FF0000"/>
              </a:solidFill>
              <a:effectLst/>
              <a:latin typeface="Calibri" pitchFamily="34" charset="0"/>
            </a:endParaRPr>
          </a:p>
          <a:p>
            <a:pPr algn="l">
              <a:spcBef>
                <a:spcPts val="0"/>
              </a:spcBef>
              <a:buNone/>
            </a:pPr>
            <a:r>
              <a:rPr lang="en-ID" sz="2200" kern="0" spc="-100" dirty="0" smtClean="0">
                <a:solidFill>
                  <a:srgbClr val="111111"/>
                </a:solidFill>
                <a:latin typeface="Calibri" pitchFamily="34" charset="0"/>
              </a:rPr>
              <a:t>	</a:t>
            </a:r>
            <a:r>
              <a:rPr lang="en-ID" sz="2200" b="0" i="0" kern="0" spc="-100" dirty="0" err="1" smtClean="0">
                <a:solidFill>
                  <a:srgbClr val="111111"/>
                </a:solidFill>
                <a:effectLst/>
                <a:latin typeface="Calibri" pitchFamily="34" charset="0"/>
              </a:rPr>
              <a:t>Kesiapan</a:t>
            </a:r>
            <a:r>
              <a:rPr lang="en-ID" sz="2200" b="0" i="0" kern="0" spc="-100" dirty="0" smtClean="0">
                <a:solidFill>
                  <a:srgbClr val="111111"/>
                </a:solidFill>
                <a:effectLst/>
                <a:latin typeface="Calibri" pitchFamily="34" charset="0"/>
              </a:rPr>
              <a:t> </a:t>
            </a:r>
            <a:r>
              <a:rPr lang="en-ID" sz="2200" b="0" i="0" kern="0" spc="-100" dirty="0">
                <a:solidFill>
                  <a:srgbClr val="111111"/>
                </a:solidFill>
                <a:effectLst/>
                <a:latin typeface="Calibri" pitchFamily="34" charset="0"/>
              </a:rPr>
              <a:t>model, </a:t>
            </a:r>
            <a:r>
              <a:rPr lang="en-ID" sz="2200" b="0" i="0" kern="0" spc="-100" dirty="0" err="1">
                <a:solidFill>
                  <a:srgbClr val="111111"/>
                </a:solidFill>
                <a:effectLst/>
                <a:latin typeface="Calibri" pitchFamily="34" charset="0"/>
              </a:rPr>
              <a:t>integrasi</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teknis</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waktu</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respons</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pemilihan</a:t>
            </a:r>
            <a:r>
              <a:rPr lang="en-ID" sz="2200" b="0" i="0" kern="0" spc="-100" dirty="0">
                <a:solidFill>
                  <a:srgbClr val="111111"/>
                </a:solidFill>
                <a:effectLst/>
                <a:latin typeface="Calibri" pitchFamily="34" charset="0"/>
              </a:rPr>
              <a:t> model, dan </a:t>
            </a:r>
            <a:r>
              <a:rPr lang="en-ID" sz="2200" b="0" i="0" kern="0" spc="-100" dirty="0" err="1">
                <a:solidFill>
                  <a:srgbClr val="111111"/>
                </a:solidFill>
                <a:effectLst/>
                <a:latin typeface="Calibri" pitchFamily="34" charset="0"/>
              </a:rPr>
              <a:t>asimilasi</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Kualitas</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hasil</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prediksi</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aksesibilitas</a:t>
            </a:r>
            <a:r>
              <a:rPr lang="en-ID" sz="2200" b="0" i="0" kern="0" spc="-100" dirty="0">
                <a:solidFill>
                  <a:srgbClr val="111111"/>
                </a:solidFill>
                <a:effectLst/>
                <a:latin typeface="Calibri" pitchFamily="34" charset="0"/>
              </a:rPr>
              <a:t> data </a:t>
            </a:r>
            <a:r>
              <a:rPr lang="en-ID" sz="2200" b="0" i="0" kern="0" spc="-100" dirty="0" err="1">
                <a:solidFill>
                  <a:srgbClr val="111111"/>
                </a:solidFill>
                <a:effectLst/>
                <a:latin typeface="Calibri" pitchFamily="34" charset="0"/>
              </a:rPr>
              <a:t>masukan</a:t>
            </a:r>
            <a:r>
              <a:rPr lang="en-ID" sz="2200" b="0" i="0" kern="0" spc="-100" dirty="0">
                <a:solidFill>
                  <a:srgbClr val="111111"/>
                </a:solidFill>
                <a:effectLst/>
                <a:latin typeface="Calibri" pitchFamily="34" charset="0"/>
              </a:rPr>
              <a:t>, dan </a:t>
            </a:r>
            <a:r>
              <a:rPr lang="en-ID" sz="2200" b="0" i="0" kern="0" spc="-100" dirty="0" err="1">
                <a:solidFill>
                  <a:srgbClr val="111111"/>
                </a:solidFill>
                <a:effectLst/>
                <a:latin typeface="Calibri" pitchFamily="34" charset="0"/>
              </a:rPr>
              <a:t>waktu</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respons</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menjadi</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faktor</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kritis</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dalam</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aplikasi</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bisnis</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berbasis</a:t>
            </a:r>
            <a:r>
              <a:rPr lang="en-ID" sz="2200" b="0" i="0" kern="0" spc="-100" dirty="0">
                <a:solidFill>
                  <a:srgbClr val="111111"/>
                </a:solidFill>
                <a:effectLst/>
                <a:latin typeface="Calibri" pitchFamily="34" charset="0"/>
              </a:rPr>
              <a:t> data science</a:t>
            </a:r>
            <a:r>
              <a:rPr lang="en-ID" sz="2200" b="0" i="0" kern="0" spc="-100" dirty="0" smtClean="0">
                <a:solidFill>
                  <a:srgbClr val="111111"/>
                </a:solidFill>
                <a:effectLst/>
                <a:latin typeface="Calibri" pitchFamily="34" charset="0"/>
              </a:rPr>
              <a:t>.</a:t>
            </a:r>
          </a:p>
          <a:p>
            <a:pPr algn="l">
              <a:spcBef>
                <a:spcPts val="0"/>
              </a:spcBef>
              <a:buNone/>
            </a:pPr>
            <a:endParaRPr lang="en-ID" sz="2200" b="0" i="0" kern="0" spc="-100" dirty="0">
              <a:solidFill>
                <a:srgbClr val="FF0000"/>
              </a:solidFill>
              <a:effectLst/>
              <a:latin typeface="Calibri" pitchFamily="34" charset="0"/>
            </a:endParaRPr>
          </a:p>
          <a:p>
            <a:pPr algn="l">
              <a:spcBef>
                <a:spcPts val="0"/>
              </a:spcBef>
              <a:buFont typeface="Arial" panose="020B0604020202020204" pitchFamily="34" charset="0"/>
              <a:buChar char="•"/>
            </a:pPr>
            <a:r>
              <a:rPr lang="en-ID" sz="2200" b="1" i="0" kern="0" spc="-100" dirty="0" err="1">
                <a:solidFill>
                  <a:srgbClr val="FF0000"/>
                </a:solidFill>
                <a:effectLst/>
                <a:latin typeface="Calibri" pitchFamily="34" charset="0"/>
              </a:rPr>
              <a:t>Penerapan</a:t>
            </a:r>
            <a:r>
              <a:rPr lang="en-ID" sz="2200" b="1" i="0" kern="0" spc="-100" dirty="0">
                <a:solidFill>
                  <a:srgbClr val="FF0000"/>
                </a:solidFill>
                <a:effectLst/>
                <a:latin typeface="Calibri" pitchFamily="34" charset="0"/>
              </a:rPr>
              <a:t> Model</a:t>
            </a:r>
            <a:r>
              <a:rPr lang="en-ID" sz="2200" b="0" i="0" kern="0" spc="-100" dirty="0">
                <a:solidFill>
                  <a:srgbClr val="FF0000"/>
                </a:solidFill>
                <a:effectLst/>
                <a:latin typeface="Calibri" pitchFamily="34" charset="0"/>
              </a:rPr>
              <a:t>: </a:t>
            </a:r>
            <a:endParaRPr lang="en-ID" sz="2200" b="0" i="0" kern="0" spc="-100" dirty="0" smtClean="0">
              <a:solidFill>
                <a:srgbClr val="FF0000"/>
              </a:solidFill>
              <a:effectLst/>
              <a:latin typeface="Calibri" pitchFamily="34" charset="0"/>
            </a:endParaRPr>
          </a:p>
          <a:p>
            <a:pPr algn="l">
              <a:spcBef>
                <a:spcPts val="0"/>
              </a:spcBef>
              <a:buNone/>
            </a:pPr>
            <a:r>
              <a:rPr lang="en-ID" sz="2200" kern="0" spc="-100" dirty="0" smtClean="0">
                <a:solidFill>
                  <a:srgbClr val="111111"/>
                </a:solidFill>
                <a:latin typeface="Calibri" pitchFamily="34" charset="0"/>
              </a:rPr>
              <a:t>	</a:t>
            </a:r>
            <a:r>
              <a:rPr lang="en-ID" sz="2200" b="0" i="0" kern="0" spc="-100" dirty="0" err="1" smtClean="0">
                <a:solidFill>
                  <a:srgbClr val="111111"/>
                </a:solidFill>
                <a:effectLst/>
                <a:latin typeface="Calibri" pitchFamily="34" charset="0"/>
              </a:rPr>
              <a:t>Hasil</a:t>
            </a:r>
            <a:r>
              <a:rPr lang="en-ID" sz="2200" b="0" i="0" kern="0" spc="-100" dirty="0" smtClean="0">
                <a:solidFill>
                  <a:srgbClr val="111111"/>
                </a:solidFill>
                <a:effectLst/>
                <a:latin typeface="Calibri" pitchFamily="34" charset="0"/>
              </a:rPr>
              <a:t> </a:t>
            </a:r>
            <a:r>
              <a:rPr lang="en-ID" sz="2200" b="0" i="0" kern="0" spc="-100" dirty="0" err="1">
                <a:solidFill>
                  <a:srgbClr val="111111"/>
                </a:solidFill>
                <a:effectLst/>
                <a:latin typeface="Calibri" pitchFamily="34" charset="0"/>
              </a:rPr>
              <a:t>dari</a:t>
            </a:r>
            <a:r>
              <a:rPr lang="en-ID" sz="2200" b="0" i="0" kern="0" spc="-100" dirty="0">
                <a:solidFill>
                  <a:srgbClr val="111111"/>
                </a:solidFill>
                <a:effectLst/>
                <a:latin typeface="Calibri" pitchFamily="34" charset="0"/>
              </a:rPr>
              <a:t> proses data science </a:t>
            </a:r>
            <a:r>
              <a:rPr lang="en-ID" sz="2200" b="0" i="0" kern="0" spc="-100" dirty="0" err="1">
                <a:solidFill>
                  <a:srgbClr val="111111"/>
                </a:solidFill>
                <a:effectLst/>
                <a:latin typeface="Calibri" pitchFamily="34" charset="0"/>
              </a:rPr>
              <a:t>biasanya</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diterapkan</a:t>
            </a:r>
            <a:r>
              <a:rPr lang="en-ID" sz="2200" b="0" i="0" kern="0" spc="-100" dirty="0">
                <a:solidFill>
                  <a:srgbClr val="111111"/>
                </a:solidFill>
                <a:effectLst/>
                <a:latin typeface="Calibri" pitchFamily="34" charset="0"/>
              </a:rPr>
              <a:t> pada proses </a:t>
            </a:r>
            <a:r>
              <a:rPr lang="en-ID" sz="2200" b="0" i="0" kern="0" spc="-100" dirty="0" err="1">
                <a:solidFill>
                  <a:srgbClr val="111111"/>
                </a:solidFill>
                <a:effectLst/>
                <a:latin typeface="Calibri" pitchFamily="34" charset="0"/>
              </a:rPr>
              <a:t>bisnis</a:t>
            </a:r>
            <a:r>
              <a:rPr lang="en-ID" sz="2200" b="0" i="0" kern="0" spc="-100" dirty="0">
                <a:solidFill>
                  <a:srgbClr val="111111"/>
                </a:solidFill>
                <a:effectLst/>
                <a:latin typeface="Calibri" pitchFamily="34" charset="0"/>
              </a:rPr>
              <a:t> yang </a:t>
            </a:r>
            <a:r>
              <a:rPr lang="en-ID" sz="2200" b="0" i="0" kern="0" spc="-100" dirty="0" err="1">
                <a:solidFill>
                  <a:srgbClr val="111111"/>
                </a:solidFill>
                <a:effectLst/>
                <a:latin typeface="Calibri" pitchFamily="34" charset="0"/>
              </a:rPr>
              <a:t>berjalan</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dalam</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bentuk</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aplikasi</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atau</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perangkat</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lunak</a:t>
            </a:r>
            <a:r>
              <a:rPr lang="en-ID" sz="2200" b="0" i="0" kern="0" spc="-100" dirty="0">
                <a:solidFill>
                  <a:srgbClr val="111111"/>
                </a:solidFill>
                <a:effectLst/>
                <a:latin typeface="Calibri" pitchFamily="34" charset="0"/>
              </a:rPr>
              <a:t>. Model </a:t>
            </a:r>
            <a:r>
              <a:rPr lang="en-ID" sz="2200" b="0" i="0" kern="0" spc="-100" dirty="0" err="1">
                <a:solidFill>
                  <a:srgbClr val="111111"/>
                </a:solidFill>
                <a:effectLst/>
                <a:latin typeface="Calibri" pitchFamily="34" charset="0"/>
              </a:rPr>
              <a:t>dapat</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diintegrasikan</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dengan</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sistem</a:t>
            </a:r>
            <a:r>
              <a:rPr lang="en-ID" sz="2200" b="0" i="0" kern="0" spc="-100" dirty="0">
                <a:solidFill>
                  <a:srgbClr val="111111"/>
                </a:solidFill>
                <a:effectLst/>
                <a:latin typeface="Calibri" pitchFamily="34" charset="0"/>
              </a:rPr>
              <a:t> yang </a:t>
            </a:r>
            <a:r>
              <a:rPr lang="en-ID" sz="2200" b="0" i="0" kern="0" spc="-100" dirty="0" err="1">
                <a:solidFill>
                  <a:srgbClr val="111111"/>
                </a:solidFill>
                <a:effectLst/>
                <a:latin typeface="Calibri" pitchFamily="34" charset="0"/>
              </a:rPr>
              <a:t>ada</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atau</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dibangun</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sebagai</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sistem</a:t>
            </a:r>
            <a:r>
              <a:rPr lang="en-ID" sz="2200" b="0" i="0" kern="0" spc="-100" dirty="0">
                <a:solidFill>
                  <a:srgbClr val="111111"/>
                </a:solidFill>
                <a:effectLst/>
                <a:latin typeface="Calibri" pitchFamily="34" charset="0"/>
              </a:rPr>
              <a:t> </a:t>
            </a:r>
            <a:r>
              <a:rPr lang="en-ID" sz="2200" b="0" i="0" kern="0" spc="-100" dirty="0" err="1">
                <a:solidFill>
                  <a:srgbClr val="111111"/>
                </a:solidFill>
                <a:effectLst/>
                <a:latin typeface="Calibri" pitchFamily="34" charset="0"/>
              </a:rPr>
              <a:t>baru</a:t>
            </a:r>
            <a:r>
              <a:rPr lang="en-ID" sz="2200" b="0" i="0" kern="0" spc="-100" dirty="0">
                <a:solidFill>
                  <a:srgbClr val="111111"/>
                </a:solidFill>
                <a:effectLst/>
                <a:latin typeface="Calibri" pitchFamily="34" charset="0"/>
              </a:rPr>
              <a:t>.</a:t>
            </a:r>
          </a:p>
        </p:txBody>
      </p:sp>
    </p:spTree>
    <p:extLst>
      <p:ext uri="{BB962C8B-B14F-4D97-AF65-F5344CB8AC3E}">
        <p14:creationId xmlns:p14="http://schemas.microsoft.com/office/powerpoint/2010/main" xmlns="" val="225978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40515BE-7695-A7B1-8C71-35904C781320}"/>
              </a:ext>
            </a:extLst>
          </p:cNvPr>
          <p:cNvSpPr>
            <a:spLocks noGrp="1"/>
          </p:cNvSpPr>
          <p:nvPr>
            <p:ph type="title"/>
          </p:nvPr>
        </p:nvSpPr>
        <p:spPr>
          <a:xfrm>
            <a:off x="838200" y="365126"/>
            <a:ext cx="10147663" cy="875846"/>
          </a:xfrm>
        </p:spPr>
        <p:txBody>
          <a:bodyPr>
            <a:normAutofit/>
          </a:bodyPr>
          <a:lstStyle/>
          <a:p>
            <a:pPr algn="r"/>
            <a:r>
              <a:rPr lang="en-US" sz="4000" dirty="0" err="1">
                <a:solidFill>
                  <a:srgbClr val="0033CC"/>
                </a:solidFill>
                <a:latin typeface="Franklin Gothic Medium Cond" pitchFamily="34" charset="0"/>
              </a:rPr>
              <a:t>Tahapan</a:t>
            </a:r>
            <a:r>
              <a:rPr lang="en-US" sz="4000" dirty="0">
                <a:solidFill>
                  <a:srgbClr val="0033CC"/>
                </a:solidFill>
                <a:latin typeface="Franklin Gothic Medium Cond" pitchFamily="34" charset="0"/>
              </a:rPr>
              <a:t> Akhir</a:t>
            </a:r>
            <a:endParaRPr lang="en-ID" sz="4000" dirty="0">
              <a:solidFill>
                <a:srgbClr val="0033CC"/>
              </a:solidFill>
              <a:latin typeface="Franklin Gothic Medium Cond" pitchFamily="34" charset="0"/>
            </a:endParaRPr>
          </a:p>
        </p:txBody>
      </p:sp>
      <p:sp>
        <p:nvSpPr>
          <p:cNvPr id="5" name="Content Placeholder 4">
            <a:extLst>
              <a:ext uri="{FF2B5EF4-FFF2-40B4-BE49-F238E27FC236}">
                <a16:creationId xmlns:a16="http://schemas.microsoft.com/office/drawing/2014/main" xmlns="" id="{B8C69B2C-8F35-50F6-6D4D-59A3F2AB9B87}"/>
              </a:ext>
            </a:extLst>
          </p:cNvPr>
          <p:cNvSpPr>
            <a:spLocks noGrp="1"/>
          </p:cNvSpPr>
          <p:nvPr>
            <p:ph idx="1"/>
          </p:nvPr>
        </p:nvSpPr>
        <p:spPr>
          <a:xfrm>
            <a:off x="1436914" y="1590494"/>
            <a:ext cx="9405257" cy="3713026"/>
          </a:xfrm>
        </p:spPr>
        <p:txBody>
          <a:bodyPr>
            <a:normAutofit/>
          </a:bodyPr>
          <a:lstStyle/>
          <a:p>
            <a:pPr marL="288000" indent="-288000">
              <a:spcBef>
                <a:spcPts val="1200"/>
              </a:spcBef>
              <a:buClr>
                <a:srgbClr val="FF0000"/>
              </a:buClr>
              <a:buSzPct val="85000"/>
              <a:buFont typeface="Wingdings" pitchFamily="2" charset="2"/>
              <a:buChar char="q"/>
            </a:pPr>
            <a:r>
              <a:rPr lang="en-ID" sz="2200" b="1" dirty="0" err="1">
                <a:effectLst/>
              </a:rPr>
              <a:t>Tujuan</a:t>
            </a:r>
            <a:r>
              <a:rPr lang="en-ID" sz="2200" b="1" dirty="0">
                <a:effectLst/>
              </a:rPr>
              <a:t> </a:t>
            </a:r>
            <a:r>
              <a:rPr lang="en-ID" sz="2200" b="1" dirty="0" err="1">
                <a:effectLst/>
              </a:rPr>
              <a:t>utama</a:t>
            </a:r>
            <a:r>
              <a:rPr lang="en-ID" sz="2200" b="1" dirty="0">
                <a:effectLst/>
              </a:rPr>
              <a:t> </a:t>
            </a:r>
            <a:r>
              <a:rPr lang="en-ID" sz="2200" b="1" dirty="0" err="1">
                <a:effectLst/>
              </a:rPr>
              <a:t>dari</a:t>
            </a:r>
            <a:r>
              <a:rPr lang="en-ID" sz="2200" b="1" dirty="0">
                <a:effectLst/>
              </a:rPr>
              <a:t> proses data science </a:t>
            </a:r>
            <a:r>
              <a:rPr lang="en-ID" sz="2200" b="1" dirty="0" err="1">
                <a:effectLst/>
              </a:rPr>
              <a:t>adalah</a:t>
            </a:r>
            <a:r>
              <a:rPr lang="en-ID" sz="2200" b="1" dirty="0">
                <a:effectLst/>
              </a:rPr>
              <a:t> </a:t>
            </a:r>
            <a:r>
              <a:rPr lang="en-ID" sz="2200" b="1" dirty="0" err="1">
                <a:effectLst/>
              </a:rPr>
              <a:t>ekstraksi</a:t>
            </a:r>
            <a:r>
              <a:rPr lang="en-ID" sz="2200" b="1" dirty="0">
                <a:effectLst/>
              </a:rPr>
              <a:t> </a:t>
            </a:r>
            <a:r>
              <a:rPr lang="en-ID" sz="2200" b="1" dirty="0" err="1">
                <a:effectLst/>
              </a:rPr>
              <a:t>informasi</a:t>
            </a:r>
            <a:r>
              <a:rPr lang="en-ID" sz="2200" b="1" dirty="0">
                <a:effectLst/>
              </a:rPr>
              <a:t> </a:t>
            </a:r>
            <a:r>
              <a:rPr lang="en-ID" sz="2200" b="1" dirty="0" err="1" smtClean="0">
                <a:effectLst/>
              </a:rPr>
              <a:t>dari</a:t>
            </a:r>
            <a:r>
              <a:rPr lang="en-ID" sz="2200" b="1" dirty="0" smtClean="0">
                <a:effectLst/>
              </a:rPr>
              <a:t> </a:t>
            </a:r>
            <a:r>
              <a:rPr lang="en-ID" sz="2200" b="1" dirty="0" err="1" smtClean="0">
                <a:effectLst/>
              </a:rPr>
              <a:t>sebuah</a:t>
            </a:r>
            <a:r>
              <a:rPr lang="en-ID" sz="2200" b="1" dirty="0" smtClean="0">
                <a:effectLst/>
              </a:rPr>
              <a:t> </a:t>
            </a:r>
            <a:r>
              <a:rPr lang="en-ID" sz="2200" b="1" dirty="0">
                <a:effectLst/>
              </a:rPr>
              <a:t>data. </a:t>
            </a:r>
          </a:p>
          <a:p>
            <a:pPr marL="288000" indent="-288000">
              <a:spcBef>
                <a:spcPts val="1200"/>
              </a:spcBef>
              <a:buClr>
                <a:srgbClr val="FF0000"/>
              </a:buClr>
              <a:buSzPct val="85000"/>
              <a:buFont typeface="Wingdings" pitchFamily="2" charset="2"/>
              <a:buChar char="q"/>
            </a:pPr>
            <a:r>
              <a:rPr lang="en-ID" sz="2200" b="1" dirty="0">
                <a:effectLst/>
              </a:rPr>
              <a:t>Data science </a:t>
            </a:r>
            <a:r>
              <a:rPr lang="en-ID" sz="2200" b="1" dirty="0" err="1">
                <a:effectLst/>
              </a:rPr>
              <a:t>menyediakan</a:t>
            </a:r>
            <a:r>
              <a:rPr lang="en-ID" sz="2200" b="1" dirty="0">
                <a:effectLst/>
              </a:rPr>
              <a:t> </a:t>
            </a:r>
            <a:r>
              <a:rPr lang="en-ID" sz="2200" b="1" dirty="0" err="1">
                <a:effectLst/>
              </a:rPr>
              <a:t>kerangka</a:t>
            </a:r>
            <a:r>
              <a:rPr lang="en-ID" sz="2200" b="1" dirty="0">
                <a:effectLst/>
              </a:rPr>
              <a:t> </a:t>
            </a:r>
            <a:r>
              <a:rPr lang="en-ID" sz="2200" b="1" dirty="0" err="1">
                <a:effectLst/>
              </a:rPr>
              <a:t>kerja</a:t>
            </a:r>
            <a:r>
              <a:rPr lang="en-ID" sz="2200" b="1" dirty="0">
                <a:effectLst/>
              </a:rPr>
              <a:t> </a:t>
            </a:r>
            <a:r>
              <a:rPr lang="en-ID" sz="2200" b="1" dirty="0" err="1">
                <a:effectLst/>
              </a:rPr>
              <a:t>untuk</a:t>
            </a:r>
            <a:r>
              <a:rPr lang="en-ID" sz="2200" b="1" dirty="0">
                <a:effectLst/>
              </a:rPr>
              <a:t> </a:t>
            </a:r>
            <a:r>
              <a:rPr lang="en-ID" sz="2200" b="1" dirty="0" err="1">
                <a:effectLst/>
              </a:rPr>
              <a:t>melakukan</a:t>
            </a:r>
            <a:r>
              <a:rPr lang="en-ID" sz="2200" b="1" dirty="0"/>
              <a:t> </a:t>
            </a:r>
            <a:r>
              <a:rPr lang="en-ID" sz="2200" b="1" dirty="0" err="1">
                <a:effectLst/>
              </a:rPr>
              <a:t>ekstraksi</a:t>
            </a:r>
            <a:r>
              <a:rPr lang="en-ID" sz="2200" b="1" dirty="0">
                <a:effectLst/>
              </a:rPr>
              <a:t> </a:t>
            </a:r>
            <a:r>
              <a:rPr lang="en-ID" sz="2200" b="1" dirty="0" err="1">
                <a:effectLst/>
              </a:rPr>
              <a:t>informasi</a:t>
            </a:r>
            <a:r>
              <a:rPr lang="en-ID" sz="2200" b="1" dirty="0">
                <a:effectLst/>
              </a:rPr>
              <a:t> </a:t>
            </a:r>
            <a:r>
              <a:rPr lang="en-ID" sz="2200" b="1" dirty="0" err="1">
                <a:effectLst/>
              </a:rPr>
              <a:t>dari</a:t>
            </a:r>
            <a:r>
              <a:rPr lang="en-ID" sz="2200" b="1" dirty="0">
                <a:effectLst/>
              </a:rPr>
              <a:t> </a:t>
            </a:r>
            <a:r>
              <a:rPr lang="en-ID" sz="2200" b="1" dirty="0" err="1">
                <a:effectLst/>
              </a:rPr>
              <a:t>kumpulan</a:t>
            </a:r>
            <a:r>
              <a:rPr lang="en-ID" sz="2200" b="1" dirty="0">
                <a:effectLst/>
              </a:rPr>
              <a:t> data.</a:t>
            </a:r>
          </a:p>
          <a:p>
            <a:pPr marL="288000" indent="-288000">
              <a:spcBef>
                <a:spcPts val="1200"/>
              </a:spcBef>
              <a:buClr>
                <a:srgbClr val="FF0000"/>
              </a:buClr>
              <a:buSzPct val="85000"/>
              <a:buFont typeface="Wingdings" pitchFamily="2" charset="2"/>
              <a:buChar char="q"/>
            </a:pPr>
            <a:r>
              <a:rPr lang="en-ID" sz="2200" b="1" dirty="0">
                <a:effectLst/>
              </a:rPr>
              <a:t>Data science </a:t>
            </a:r>
            <a:r>
              <a:rPr lang="en-ID" sz="2200" b="1" dirty="0" err="1">
                <a:effectLst/>
              </a:rPr>
              <a:t>dapat</a:t>
            </a:r>
            <a:r>
              <a:rPr lang="en-ID" sz="2200" b="1" dirty="0">
                <a:effectLst/>
              </a:rPr>
              <a:t> </a:t>
            </a:r>
            <a:r>
              <a:rPr lang="en-ID" sz="2200" b="1" dirty="0" err="1">
                <a:effectLst/>
              </a:rPr>
              <a:t>menjadi</a:t>
            </a:r>
            <a:r>
              <a:rPr lang="en-ID" sz="2200" b="1" dirty="0">
                <a:effectLst/>
              </a:rPr>
              <a:t> </a:t>
            </a:r>
            <a:r>
              <a:rPr lang="en-ID" sz="2200" b="1" dirty="0" err="1">
                <a:effectLst/>
              </a:rPr>
              <a:t>solusi</a:t>
            </a:r>
            <a:r>
              <a:rPr lang="en-ID" sz="2200" b="1" dirty="0">
                <a:effectLst/>
              </a:rPr>
              <a:t> </a:t>
            </a:r>
            <a:r>
              <a:rPr lang="en-ID" sz="2200" b="1" dirty="0" err="1">
                <a:effectLst/>
              </a:rPr>
              <a:t>dengan</a:t>
            </a:r>
            <a:r>
              <a:rPr lang="en-ID" sz="2200" b="1" dirty="0">
                <a:effectLst/>
              </a:rPr>
              <a:t> </a:t>
            </a:r>
            <a:r>
              <a:rPr lang="en-ID" sz="2200" b="1" dirty="0" err="1">
                <a:effectLst/>
              </a:rPr>
              <a:t>menyediakan</a:t>
            </a:r>
            <a:r>
              <a:rPr lang="en-ID" sz="2200" b="1" dirty="0">
                <a:effectLst/>
              </a:rPr>
              <a:t> </a:t>
            </a:r>
            <a:r>
              <a:rPr lang="en-ID" sz="2200" b="1" dirty="0" err="1">
                <a:effectLst/>
              </a:rPr>
              <a:t>seperangkat</a:t>
            </a:r>
            <a:r>
              <a:rPr lang="en-ID" sz="2200" b="1" dirty="0">
                <a:effectLst/>
              </a:rPr>
              <a:t> </a:t>
            </a:r>
            <a:r>
              <a:rPr lang="en-ID" sz="2200" b="1" dirty="0" err="1">
                <a:effectLst/>
              </a:rPr>
              <a:t>tahapan</a:t>
            </a:r>
            <a:r>
              <a:rPr lang="en-ID" sz="2200" b="1" dirty="0">
                <a:effectLst/>
              </a:rPr>
              <a:t> </a:t>
            </a:r>
            <a:r>
              <a:rPr lang="en-ID" sz="2200" b="1" dirty="0" err="1">
                <a:effectLst/>
              </a:rPr>
              <a:t>dan</a:t>
            </a:r>
            <a:r>
              <a:rPr lang="en-ID" sz="2200" b="1" dirty="0">
                <a:effectLst/>
              </a:rPr>
              <a:t> </a:t>
            </a:r>
            <a:r>
              <a:rPr lang="en-ID" sz="2200" b="1" dirty="0" err="1" smtClean="0">
                <a:effectLst/>
              </a:rPr>
              <a:t>algoritma</a:t>
            </a:r>
            <a:r>
              <a:rPr lang="en-ID" sz="2200" b="1" dirty="0" smtClean="0">
                <a:effectLst/>
              </a:rPr>
              <a:t> </a:t>
            </a:r>
            <a:r>
              <a:rPr lang="en-ID" sz="2200" b="1" dirty="0" err="1">
                <a:effectLst/>
              </a:rPr>
              <a:t>komputasi</a:t>
            </a:r>
            <a:r>
              <a:rPr lang="en-ID" sz="2200" b="1" dirty="0">
                <a:effectLst/>
              </a:rPr>
              <a:t> yang </a:t>
            </a:r>
            <a:r>
              <a:rPr lang="en-ID" sz="2200" b="1" dirty="0" err="1">
                <a:effectLst/>
              </a:rPr>
              <a:t>dapat</a:t>
            </a:r>
            <a:r>
              <a:rPr lang="en-ID" sz="2200" b="1" dirty="0">
                <a:effectLst/>
              </a:rPr>
              <a:t> </a:t>
            </a:r>
            <a:r>
              <a:rPr lang="en-ID" sz="2200" b="1" dirty="0" err="1">
                <a:effectLst/>
              </a:rPr>
              <a:t>membantu</a:t>
            </a:r>
            <a:r>
              <a:rPr lang="en-ID" sz="2200" b="1" dirty="0">
                <a:effectLst/>
              </a:rPr>
              <a:t> </a:t>
            </a:r>
            <a:r>
              <a:rPr lang="en-ID" sz="2200" b="1" dirty="0" err="1">
                <a:effectLst/>
              </a:rPr>
              <a:t>dalam</a:t>
            </a:r>
            <a:r>
              <a:rPr lang="en-ID" sz="2200" b="1" dirty="0">
                <a:effectLst/>
              </a:rPr>
              <a:t> </a:t>
            </a:r>
            <a:r>
              <a:rPr lang="en-ID" sz="2200" b="1" dirty="0" err="1">
                <a:effectLst/>
              </a:rPr>
              <a:t>penemuan</a:t>
            </a:r>
            <a:r>
              <a:rPr lang="en-ID" sz="2200" b="1" dirty="0">
                <a:effectLst/>
              </a:rPr>
              <a:t> </a:t>
            </a:r>
            <a:r>
              <a:rPr lang="en-ID" sz="2200" b="1" dirty="0" err="1">
                <a:effectLst/>
              </a:rPr>
              <a:t>pengetahuan</a:t>
            </a:r>
            <a:r>
              <a:rPr lang="en-ID" sz="2200" b="1" dirty="0">
                <a:effectLst/>
              </a:rPr>
              <a:t> </a:t>
            </a:r>
            <a:r>
              <a:rPr lang="en-ID" sz="2200" b="1" dirty="0" err="1">
                <a:effectLst/>
              </a:rPr>
              <a:t>dari</a:t>
            </a:r>
            <a:r>
              <a:rPr lang="en-ID" sz="2200" b="1" dirty="0">
                <a:effectLst/>
              </a:rPr>
              <a:t> </a:t>
            </a:r>
            <a:r>
              <a:rPr lang="en-ID" sz="2200" b="1" dirty="0" err="1">
                <a:effectLst/>
              </a:rPr>
              <a:t>kumpulan</a:t>
            </a:r>
            <a:r>
              <a:rPr lang="en-ID" sz="2200" b="1" dirty="0">
                <a:effectLst/>
              </a:rPr>
              <a:t> data.</a:t>
            </a:r>
          </a:p>
          <a:p>
            <a:pPr marL="288000" indent="-288000">
              <a:spcBef>
                <a:spcPts val="1200"/>
              </a:spcBef>
              <a:buClr>
                <a:srgbClr val="FF0000"/>
              </a:buClr>
              <a:buSzPct val="85000"/>
              <a:buFont typeface="Wingdings" pitchFamily="2" charset="2"/>
              <a:buChar char="q"/>
            </a:pPr>
            <a:r>
              <a:rPr lang="en-ID" sz="2200" b="1" dirty="0" err="1">
                <a:effectLst/>
              </a:rPr>
              <a:t>Pengetahuan</a:t>
            </a:r>
            <a:r>
              <a:rPr lang="en-ID" sz="2200" b="1" dirty="0">
                <a:effectLst/>
              </a:rPr>
              <a:t> dan </a:t>
            </a:r>
            <a:r>
              <a:rPr lang="en-ID" sz="2200" b="1" dirty="0" err="1">
                <a:effectLst/>
              </a:rPr>
              <a:t>informasi</a:t>
            </a:r>
            <a:r>
              <a:rPr lang="en-ID" sz="2200" b="1" dirty="0">
                <a:effectLst/>
              </a:rPr>
              <a:t> yang </a:t>
            </a:r>
            <a:r>
              <a:rPr lang="en-ID" sz="2200" b="1" dirty="0" err="1">
                <a:effectLst/>
              </a:rPr>
              <a:t>didapatkan</a:t>
            </a:r>
            <a:r>
              <a:rPr lang="en-ID" sz="2200" b="1" dirty="0">
                <a:effectLst/>
              </a:rPr>
              <a:t> </a:t>
            </a:r>
            <a:r>
              <a:rPr lang="en-ID" sz="2200" b="1" dirty="0" err="1">
                <a:effectLst/>
              </a:rPr>
              <a:t>dari</a:t>
            </a:r>
            <a:r>
              <a:rPr lang="en-ID" sz="2200" b="1" dirty="0">
                <a:effectLst/>
              </a:rPr>
              <a:t> </a:t>
            </a:r>
            <a:r>
              <a:rPr lang="en-ID" sz="2200" b="1" dirty="0" err="1">
                <a:effectLst/>
              </a:rPr>
              <a:t>kumpulan</a:t>
            </a:r>
            <a:r>
              <a:rPr lang="en-ID" sz="2200" b="1" dirty="0">
                <a:effectLst/>
              </a:rPr>
              <a:t> data </a:t>
            </a:r>
            <a:r>
              <a:rPr lang="en-ID" sz="2200" b="1" dirty="0" err="1">
                <a:effectLst/>
              </a:rPr>
              <a:t>dapat</a:t>
            </a:r>
            <a:r>
              <a:rPr lang="en-ID" sz="2200" b="1" dirty="0">
                <a:effectLst/>
              </a:rPr>
              <a:t> </a:t>
            </a:r>
            <a:r>
              <a:rPr lang="en-ID" sz="2200" b="1" dirty="0" err="1">
                <a:effectLst/>
              </a:rPr>
              <a:t>dijadikan</a:t>
            </a:r>
            <a:r>
              <a:rPr lang="en-ID" sz="2200" b="1" dirty="0">
                <a:effectLst/>
              </a:rPr>
              <a:t> </a:t>
            </a:r>
            <a:r>
              <a:rPr lang="en-ID" sz="2200" b="1" dirty="0" err="1">
                <a:effectLst/>
              </a:rPr>
              <a:t>nilai</a:t>
            </a:r>
            <a:r>
              <a:rPr lang="en-ID" sz="2200" b="1" dirty="0">
                <a:effectLst/>
              </a:rPr>
              <a:t> </a:t>
            </a:r>
            <a:r>
              <a:rPr lang="en-ID" sz="2200" b="1" dirty="0" err="1">
                <a:effectLst/>
              </a:rPr>
              <a:t>tambah</a:t>
            </a:r>
            <a:r>
              <a:rPr lang="en-ID" sz="2200" b="1" dirty="0">
                <a:effectLst/>
              </a:rPr>
              <a:t> </a:t>
            </a:r>
            <a:r>
              <a:rPr lang="en-ID" sz="2200" b="1" dirty="0" err="1">
                <a:effectLst/>
              </a:rPr>
              <a:t>bagi</a:t>
            </a:r>
            <a:r>
              <a:rPr lang="en-ID" sz="2200" b="1" dirty="0">
                <a:effectLst/>
              </a:rPr>
              <a:t> </a:t>
            </a:r>
            <a:r>
              <a:rPr lang="en-ID" sz="2200" b="1" dirty="0" err="1">
                <a:effectLst/>
              </a:rPr>
              <a:t>suatu</a:t>
            </a:r>
            <a:r>
              <a:rPr lang="en-ID" sz="2200" b="1" dirty="0">
                <a:effectLst/>
              </a:rPr>
              <a:t> </a:t>
            </a:r>
            <a:r>
              <a:rPr lang="en-ID" sz="2200" b="1" dirty="0" err="1">
                <a:effectLst/>
              </a:rPr>
              <a:t>perusahaan</a:t>
            </a:r>
            <a:r>
              <a:rPr lang="en-ID" sz="2200" b="1" dirty="0">
                <a:effectLst/>
              </a:rPr>
              <a:t> </a:t>
            </a:r>
            <a:r>
              <a:rPr lang="en-ID" sz="2200" b="1" dirty="0" err="1">
                <a:effectLst/>
              </a:rPr>
              <a:t>guna</a:t>
            </a:r>
            <a:r>
              <a:rPr lang="en-ID" sz="2200" b="1" dirty="0">
                <a:effectLst/>
              </a:rPr>
              <a:t> </a:t>
            </a:r>
            <a:r>
              <a:rPr lang="en-ID" sz="2200" b="1" dirty="0" err="1">
                <a:effectLst/>
              </a:rPr>
              <a:t>meningkatkan</a:t>
            </a:r>
            <a:r>
              <a:rPr lang="en-ID" sz="2200" b="1" dirty="0">
                <a:effectLst/>
              </a:rPr>
              <a:t> </a:t>
            </a:r>
            <a:r>
              <a:rPr lang="en-ID" sz="2200" b="1" dirty="0" err="1">
                <a:effectLst/>
              </a:rPr>
              <a:t>bisnis</a:t>
            </a:r>
            <a:r>
              <a:rPr lang="en-ID" sz="2200" b="1" dirty="0">
                <a:effectLst/>
              </a:rPr>
              <a:t> </a:t>
            </a:r>
            <a:r>
              <a:rPr lang="en-ID" sz="2200" b="1" dirty="0" err="1">
                <a:effectLst/>
              </a:rPr>
              <a:t>mereka</a:t>
            </a:r>
            <a:r>
              <a:rPr lang="en-ID" sz="2200" b="1" dirty="0">
                <a:effectLst/>
              </a:rPr>
              <a:t>.</a:t>
            </a:r>
            <a:endParaRPr lang="en-ID" sz="2200" b="1" dirty="0"/>
          </a:p>
        </p:txBody>
      </p:sp>
    </p:spTree>
    <p:extLst>
      <p:ext uri="{BB962C8B-B14F-4D97-AF65-F5344CB8AC3E}">
        <p14:creationId xmlns:p14="http://schemas.microsoft.com/office/powerpoint/2010/main" xmlns="" val="2777597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DF799D0-889B-E3D1-4BAE-911B560A8BB1}"/>
              </a:ext>
            </a:extLst>
          </p:cNvPr>
          <p:cNvSpPr>
            <a:spLocks noGrp="1"/>
          </p:cNvSpPr>
          <p:nvPr>
            <p:ph type="title"/>
          </p:nvPr>
        </p:nvSpPr>
        <p:spPr/>
        <p:txBody>
          <a:bodyPr>
            <a:normAutofit/>
          </a:bodyPr>
          <a:lstStyle/>
          <a:p>
            <a:r>
              <a:rPr lang="en-ID" sz="4000" dirty="0" err="1">
                <a:latin typeface="Aharoni" pitchFamily="2" charset="-79"/>
                <a:cs typeface="Aharoni" pitchFamily="2" charset="-79"/>
              </a:rPr>
              <a:t>Istilah</a:t>
            </a:r>
            <a:r>
              <a:rPr lang="en-ID" sz="4000" dirty="0">
                <a:latin typeface="Aharoni" pitchFamily="2" charset="-79"/>
                <a:cs typeface="Aharoni" pitchFamily="2" charset="-79"/>
              </a:rPr>
              <a:t> dalam Sains Data</a:t>
            </a:r>
            <a:endParaRPr lang="en-US" sz="4000" dirty="0">
              <a:latin typeface="Aharoni" pitchFamily="2" charset="-79"/>
              <a:cs typeface="Aharoni" pitchFamily="2" charset="-79"/>
            </a:endParaRPr>
          </a:p>
        </p:txBody>
      </p:sp>
      <p:sp>
        <p:nvSpPr>
          <p:cNvPr id="7" name="Text Placeholder 6">
            <a:extLst>
              <a:ext uri="{FF2B5EF4-FFF2-40B4-BE49-F238E27FC236}">
                <a16:creationId xmlns:a16="http://schemas.microsoft.com/office/drawing/2014/main" xmlns="" id="{C0EB7CD8-9A60-3602-37D5-4E2FA003FD58}"/>
              </a:ext>
            </a:extLst>
          </p:cNvPr>
          <p:cNvSpPr>
            <a:spLocks noGrp="1"/>
          </p:cNvSpPr>
          <p:nvPr>
            <p:ph type="body" idx="1"/>
          </p:nvPr>
        </p:nvSpPr>
        <p:spPr/>
        <p:txBody>
          <a:bodyPr>
            <a:normAutofit/>
          </a:bodyPr>
          <a:lstStyle/>
          <a:p>
            <a:r>
              <a:rPr lang="en-ID" sz="2000" b="1" dirty="0" err="1">
                <a:solidFill>
                  <a:srgbClr val="0070C0"/>
                </a:solidFill>
              </a:rPr>
              <a:t>Kegiatan</a:t>
            </a:r>
            <a:r>
              <a:rPr lang="en-ID" sz="2000" b="1" dirty="0">
                <a:solidFill>
                  <a:srgbClr val="0070C0"/>
                </a:solidFill>
              </a:rPr>
              <a:t> </a:t>
            </a:r>
            <a:r>
              <a:rPr lang="en-ID" sz="2000" b="1" dirty="0" err="1">
                <a:solidFill>
                  <a:srgbClr val="0070C0"/>
                </a:solidFill>
              </a:rPr>
              <a:t>Belajar</a:t>
            </a:r>
            <a:r>
              <a:rPr lang="en-ID" sz="2000" b="1" dirty="0">
                <a:solidFill>
                  <a:srgbClr val="0070C0"/>
                </a:solidFill>
              </a:rPr>
              <a:t> 1</a:t>
            </a:r>
            <a:endParaRPr lang="en-US" sz="2000" b="1" dirty="0">
              <a:solidFill>
                <a:srgbClr val="0070C0"/>
              </a:solidFill>
            </a:endParaRPr>
          </a:p>
        </p:txBody>
      </p:sp>
    </p:spTree>
    <p:extLst>
      <p:ext uri="{BB962C8B-B14F-4D97-AF65-F5344CB8AC3E}">
        <p14:creationId xmlns:p14="http://schemas.microsoft.com/office/powerpoint/2010/main" xmlns="" val="2298752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4E420E1-2DC9-140F-1E2D-D8E5FE65BD62}"/>
              </a:ext>
            </a:extLst>
          </p:cNvPr>
          <p:cNvSpPr>
            <a:spLocks noGrp="1"/>
          </p:cNvSpPr>
          <p:nvPr>
            <p:ph type="title"/>
          </p:nvPr>
        </p:nvSpPr>
        <p:spPr>
          <a:xfrm>
            <a:off x="799012" y="299811"/>
            <a:ext cx="10515600" cy="1019538"/>
          </a:xfrm>
        </p:spPr>
        <p:txBody>
          <a:bodyPr>
            <a:normAutofit/>
          </a:bodyPr>
          <a:lstStyle/>
          <a:p>
            <a:pPr algn="r"/>
            <a:r>
              <a:rPr lang="en-ID" sz="4000" b="1" dirty="0" err="1">
                <a:solidFill>
                  <a:srgbClr val="0033CC"/>
                </a:solidFill>
                <a:latin typeface="Aharoni" pitchFamily="2" charset="-79"/>
                <a:cs typeface="Aharoni" pitchFamily="2" charset="-79"/>
              </a:rPr>
              <a:t>Pengertian</a:t>
            </a:r>
            <a:r>
              <a:rPr lang="en-ID" sz="4000" b="1" dirty="0">
                <a:solidFill>
                  <a:srgbClr val="0033CC"/>
                </a:solidFill>
                <a:latin typeface="Aharoni" pitchFamily="2" charset="-79"/>
                <a:cs typeface="Aharoni" pitchFamily="2" charset="-79"/>
              </a:rPr>
              <a:t> Sains Data</a:t>
            </a:r>
            <a:endParaRPr lang="en-US" sz="4000" b="1" dirty="0">
              <a:solidFill>
                <a:srgbClr val="0033CC"/>
              </a:solidFill>
              <a:latin typeface="Aharoni" pitchFamily="2" charset="-79"/>
              <a:cs typeface="Aharoni" pitchFamily="2" charset="-79"/>
            </a:endParaRPr>
          </a:p>
        </p:txBody>
      </p:sp>
      <p:sp>
        <p:nvSpPr>
          <p:cNvPr id="5" name="Content Placeholder 4">
            <a:extLst>
              <a:ext uri="{FF2B5EF4-FFF2-40B4-BE49-F238E27FC236}">
                <a16:creationId xmlns:a16="http://schemas.microsoft.com/office/drawing/2014/main" xmlns="" id="{AEC063C8-3D35-4E12-C373-EFEB3C6CF9F2}"/>
              </a:ext>
            </a:extLst>
          </p:cNvPr>
          <p:cNvSpPr>
            <a:spLocks noGrp="1"/>
          </p:cNvSpPr>
          <p:nvPr>
            <p:ph idx="1"/>
          </p:nvPr>
        </p:nvSpPr>
        <p:spPr>
          <a:xfrm>
            <a:off x="590006" y="1290051"/>
            <a:ext cx="11022874" cy="4351338"/>
          </a:xfrm>
        </p:spPr>
        <p:txBody>
          <a:bodyPr>
            <a:noAutofit/>
          </a:bodyPr>
          <a:lstStyle/>
          <a:p>
            <a:pPr marL="252000">
              <a:spcBef>
                <a:spcPts val="0"/>
              </a:spcBef>
              <a:buClr>
                <a:srgbClr val="0033CC"/>
              </a:buClr>
              <a:buSzPct val="120000"/>
            </a:pPr>
            <a:r>
              <a:rPr lang="id-ID" sz="2000" b="1" dirty="0" smtClean="0">
                <a:solidFill>
                  <a:srgbClr val="FF0000"/>
                </a:solidFill>
              </a:rPr>
              <a:t>Pengertian Data Science</a:t>
            </a:r>
          </a:p>
          <a:p>
            <a:pPr marL="252000">
              <a:spcBef>
                <a:spcPts val="0"/>
              </a:spcBef>
              <a:spcAft>
                <a:spcPts val="600"/>
              </a:spcAft>
              <a:buClr>
                <a:srgbClr val="0033CC"/>
              </a:buClr>
              <a:buSzPct val="120000"/>
              <a:buNone/>
            </a:pPr>
            <a:r>
              <a:rPr lang="id-ID" sz="2000" b="1" dirty="0" smtClean="0"/>
              <a:t>	Data science adalah bidang ilmu yang menggunakan metode, proses, algoritma, dan sistem ilmiah untuk mengekstrak pengetahuan dan wawasan dari data terstruktur dan tidak terstruktur.</a:t>
            </a:r>
          </a:p>
          <a:p>
            <a:pPr marL="252000">
              <a:spcBef>
                <a:spcPts val="0"/>
              </a:spcBef>
              <a:buClr>
                <a:srgbClr val="0033CC"/>
              </a:buClr>
              <a:buSzPct val="120000"/>
            </a:pPr>
            <a:r>
              <a:rPr lang="id-ID" sz="2000" b="1" dirty="0" smtClean="0">
                <a:solidFill>
                  <a:srgbClr val="FF0000"/>
                </a:solidFill>
              </a:rPr>
              <a:t>Pentingnya Data Science </a:t>
            </a:r>
          </a:p>
          <a:p>
            <a:pPr marL="252000" indent="0">
              <a:spcBef>
                <a:spcPts val="0"/>
              </a:spcBef>
              <a:spcAft>
                <a:spcPts val="600"/>
              </a:spcAft>
              <a:buClr>
                <a:srgbClr val="0033CC"/>
              </a:buClr>
              <a:buSzPct val="120000"/>
              <a:buNone/>
            </a:pPr>
            <a:r>
              <a:rPr lang="id-ID" sz="2000" b="1" dirty="0" smtClean="0"/>
              <a:t>Data science sangat penting di era digital ini, karena aktivitas manusia menghasilkan banyak data yang dapat dimanfaatkan untuk berbagai tujuan, seperti meningkatkan nilai tambah bisnis, memecahkan masalah sosial, atau menciptakan inovasi.</a:t>
            </a:r>
          </a:p>
          <a:p>
            <a:pPr marL="252000">
              <a:spcBef>
                <a:spcPts val="0"/>
              </a:spcBef>
              <a:buClr>
                <a:srgbClr val="0033CC"/>
              </a:buClr>
              <a:buSzPct val="120000"/>
            </a:pPr>
            <a:r>
              <a:rPr lang="id-ID" sz="2000" b="1" dirty="0" smtClean="0">
                <a:solidFill>
                  <a:srgbClr val="FF0000"/>
                </a:solidFill>
              </a:rPr>
              <a:t>Proses Data Science</a:t>
            </a:r>
          </a:p>
          <a:p>
            <a:pPr marL="252000">
              <a:spcBef>
                <a:spcPts val="0"/>
              </a:spcBef>
              <a:spcAft>
                <a:spcPts val="600"/>
              </a:spcAft>
              <a:buClr>
                <a:srgbClr val="0033CC"/>
              </a:buClr>
              <a:buSzPct val="120000"/>
              <a:buNone/>
            </a:pPr>
            <a:r>
              <a:rPr lang="id-ID" sz="2000" b="1" dirty="0" smtClean="0"/>
              <a:t>	Data science melibatkan beberapa langkah, seperti mengumpulkan, membersihkan, menganalisis, memodelkan, dan memvisualisasikan data. Salah satu tahap penting adalah ekstraksi pola, yaitu menemukan hubungan, keterkaitan, atau makna tersembunyi dalam data.</a:t>
            </a:r>
          </a:p>
          <a:p>
            <a:pPr marL="252000">
              <a:spcBef>
                <a:spcPts val="0"/>
              </a:spcBef>
              <a:buClr>
                <a:srgbClr val="0033CC"/>
              </a:buClr>
              <a:buSzPct val="120000"/>
            </a:pPr>
            <a:r>
              <a:rPr lang="id-ID" sz="2000" b="1" dirty="0" smtClean="0">
                <a:solidFill>
                  <a:srgbClr val="FF0000"/>
                </a:solidFill>
              </a:rPr>
              <a:t>Aplikasi Data Science</a:t>
            </a:r>
            <a:r>
              <a:rPr lang="id-ID" sz="2000" b="1" dirty="0" smtClean="0"/>
              <a:t> </a:t>
            </a:r>
          </a:p>
          <a:p>
            <a:pPr marL="252000">
              <a:spcBef>
                <a:spcPts val="0"/>
              </a:spcBef>
              <a:buClr>
                <a:srgbClr val="0033CC"/>
              </a:buClr>
              <a:buSzPct val="120000"/>
              <a:buNone/>
            </a:pPr>
            <a:r>
              <a:rPr lang="id-ID" sz="2000" b="1" dirty="0" smtClean="0"/>
              <a:t>	Data science dapat diterapkan di berbagai bidang, seperti kesehatan, pendidikan, keuangan, pemasaran, transportasi, dan lain-lain. Beberapa contoh aplikasi data science adalah sistem rekomendasi, deteksi penipuan, pengenalan wajah, analisis sentimen, dan lain-lain.</a:t>
            </a:r>
            <a:endParaRPr lang="id-ID" sz="2000" b="1" i="0" dirty="0" smtClean="0">
              <a:effectLst/>
            </a:endParaRPr>
          </a:p>
          <a:p>
            <a:pPr marL="0" indent="0">
              <a:buClr>
                <a:srgbClr val="0033CC"/>
              </a:buClr>
              <a:buSzPct val="120000"/>
            </a:pPr>
            <a:endParaRPr lang="en-US" sz="2000" b="1" dirty="0"/>
          </a:p>
        </p:txBody>
      </p:sp>
    </p:spTree>
    <p:extLst>
      <p:ext uri="{BB962C8B-B14F-4D97-AF65-F5344CB8AC3E}">
        <p14:creationId xmlns:p14="http://schemas.microsoft.com/office/powerpoint/2010/main" xmlns="" val="3392461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C61C87A-938F-9C66-4812-AFDB28E690CC}"/>
              </a:ext>
            </a:extLst>
          </p:cNvPr>
          <p:cNvSpPr>
            <a:spLocks noGrp="1"/>
          </p:cNvSpPr>
          <p:nvPr>
            <p:ph type="title"/>
          </p:nvPr>
        </p:nvSpPr>
        <p:spPr>
          <a:xfrm>
            <a:off x="838200" y="365125"/>
            <a:ext cx="10515600" cy="941161"/>
          </a:xfrm>
        </p:spPr>
        <p:txBody>
          <a:bodyPr/>
          <a:lstStyle/>
          <a:p>
            <a:pPr algn="r"/>
            <a:r>
              <a:rPr lang="en-US" sz="4400" b="1" dirty="0" err="1">
                <a:solidFill>
                  <a:srgbClr val="0033CC"/>
                </a:solidFill>
                <a:effectLst/>
                <a:latin typeface="Aharoni" pitchFamily="2" charset="-79"/>
                <a:ea typeface="Times New Roman" panose="02020603050405020304" pitchFamily="18" charset="0"/>
                <a:cs typeface="Aharoni" pitchFamily="2" charset="-79"/>
              </a:rPr>
              <a:t>Ekstraksi</a:t>
            </a:r>
            <a:r>
              <a:rPr lang="en-US" sz="4400" b="1" dirty="0">
                <a:solidFill>
                  <a:srgbClr val="0033CC"/>
                </a:solidFill>
                <a:effectLst/>
                <a:latin typeface="Aharoni" pitchFamily="2" charset="-79"/>
                <a:ea typeface="Times New Roman" panose="02020603050405020304" pitchFamily="18" charset="0"/>
                <a:cs typeface="Aharoni" pitchFamily="2" charset="-79"/>
              </a:rPr>
              <a:t> Pola</a:t>
            </a:r>
            <a:endParaRPr lang="en-US" dirty="0">
              <a:solidFill>
                <a:srgbClr val="0033CC"/>
              </a:solidFill>
              <a:latin typeface="Aharoni" pitchFamily="2" charset="-79"/>
              <a:cs typeface="Aharoni" pitchFamily="2" charset="-79"/>
            </a:endParaRPr>
          </a:p>
        </p:txBody>
      </p:sp>
      <p:sp>
        <p:nvSpPr>
          <p:cNvPr id="5" name="Content Placeholder 4">
            <a:extLst>
              <a:ext uri="{FF2B5EF4-FFF2-40B4-BE49-F238E27FC236}">
                <a16:creationId xmlns:a16="http://schemas.microsoft.com/office/drawing/2014/main" xmlns="" id="{9EE67F5E-1A4B-273B-B581-E8164F15C05E}"/>
              </a:ext>
            </a:extLst>
          </p:cNvPr>
          <p:cNvSpPr>
            <a:spLocks noGrp="1"/>
          </p:cNvSpPr>
          <p:nvPr>
            <p:ph idx="1"/>
          </p:nvPr>
        </p:nvSpPr>
        <p:spPr/>
        <p:txBody>
          <a:bodyPr>
            <a:normAutofit/>
          </a:bodyPr>
          <a:lstStyle/>
          <a:p>
            <a:pPr algn="l">
              <a:buClr>
                <a:srgbClr val="0033CC"/>
              </a:buClr>
              <a:buFont typeface="Wingdings" pitchFamily="2" charset="2"/>
              <a:buChar char="§"/>
            </a:pPr>
            <a:r>
              <a:rPr lang="en-ID" sz="2200" b="1" i="0" dirty="0" err="1">
                <a:solidFill>
                  <a:srgbClr val="FF0000"/>
                </a:solidFill>
                <a:effectLst/>
              </a:rPr>
              <a:t>Ekstraksi</a:t>
            </a:r>
            <a:r>
              <a:rPr lang="en-ID" sz="2200" b="1" i="0" dirty="0">
                <a:solidFill>
                  <a:srgbClr val="FF0000"/>
                </a:solidFill>
                <a:effectLst/>
              </a:rPr>
              <a:t> </a:t>
            </a:r>
            <a:r>
              <a:rPr lang="en-ID" sz="2200" b="1" i="0" dirty="0" err="1" smtClean="0">
                <a:solidFill>
                  <a:srgbClr val="FF0000"/>
                </a:solidFill>
                <a:effectLst/>
              </a:rPr>
              <a:t>Pola</a:t>
            </a:r>
            <a:r>
              <a:rPr lang="en-ID" sz="2200" b="1" dirty="0" smtClean="0">
                <a:solidFill>
                  <a:srgbClr val="111111"/>
                </a:solidFill>
              </a:rPr>
              <a:t>: </a:t>
            </a:r>
            <a:r>
              <a:rPr lang="en-ID" sz="2200" b="1" i="0" dirty="0" err="1" smtClean="0">
                <a:solidFill>
                  <a:srgbClr val="111111"/>
                </a:solidFill>
                <a:effectLst/>
              </a:rPr>
              <a:t>Proses</a:t>
            </a:r>
            <a:r>
              <a:rPr lang="en-ID" sz="2200" b="1" i="0" dirty="0" smtClean="0">
                <a:solidFill>
                  <a:srgbClr val="111111"/>
                </a:solidFill>
                <a:effectLst/>
              </a:rPr>
              <a:t> </a:t>
            </a:r>
            <a:r>
              <a:rPr lang="en-ID" sz="2200" b="1" i="0" dirty="0" err="1">
                <a:solidFill>
                  <a:srgbClr val="111111"/>
                </a:solidFill>
                <a:effectLst/>
              </a:rPr>
              <a:t>penemuan</a:t>
            </a:r>
            <a:r>
              <a:rPr lang="en-ID" sz="2200" b="1" i="0" dirty="0">
                <a:solidFill>
                  <a:srgbClr val="111111"/>
                </a:solidFill>
                <a:effectLst/>
              </a:rPr>
              <a:t> </a:t>
            </a:r>
            <a:r>
              <a:rPr lang="en-ID" sz="2200" b="1" i="0" dirty="0" err="1">
                <a:solidFill>
                  <a:srgbClr val="111111"/>
                </a:solidFill>
                <a:effectLst/>
              </a:rPr>
              <a:t>pengetahuan</a:t>
            </a:r>
            <a:r>
              <a:rPr lang="en-ID" sz="2200" b="1" i="0" dirty="0">
                <a:solidFill>
                  <a:srgbClr val="111111"/>
                </a:solidFill>
                <a:effectLst/>
              </a:rPr>
              <a:t> </a:t>
            </a:r>
            <a:r>
              <a:rPr lang="en-ID" sz="2200" b="1" i="0" dirty="0" err="1">
                <a:solidFill>
                  <a:srgbClr val="111111"/>
                </a:solidFill>
                <a:effectLst/>
              </a:rPr>
              <a:t>baru</a:t>
            </a:r>
            <a:r>
              <a:rPr lang="en-ID" sz="2200" b="1" i="0" dirty="0">
                <a:solidFill>
                  <a:srgbClr val="111111"/>
                </a:solidFill>
                <a:effectLst/>
              </a:rPr>
              <a:t> </a:t>
            </a:r>
            <a:r>
              <a:rPr lang="en-ID" sz="2200" b="1" i="0" dirty="0" err="1">
                <a:solidFill>
                  <a:srgbClr val="111111"/>
                </a:solidFill>
                <a:effectLst/>
              </a:rPr>
              <a:t>dalam</a:t>
            </a:r>
            <a:r>
              <a:rPr lang="en-ID" sz="2200" b="1" i="0" dirty="0">
                <a:solidFill>
                  <a:srgbClr val="111111"/>
                </a:solidFill>
                <a:effectLst/>
              </a:rPr>
              <a:t> basis data, yang </a:t>
            </a:r>
            <a:r>
              <a:rPr lang="en-ID" sz="2200" b="1" i="0" dirty="0" err="1">
                <a:solidFill>
                  <a:srgbClr val="111111"/>
                </a:solidFill>
                <a:effectLst/>
              </a:rPr>
              <a:t>melibatkan</a:t>
            </a:r>
            <a:r>
              <a:rPr lang="en-ID" sz="2200" b="1" i="0" dirty="0">
                <a:solidFill>
                  <a:srgbClr val="111111"/>
                </a:solidFill>
                <a:effectLst/>
              </a:rPr>
              <a:t> </a:t>
            </a:r>
            <a:r>
              <a:rPr lang="en-ID" sz="2200" b="1" i="0" dirty="0" err="1">
                <a:solidFill>
                  <a:srgbClr val="111111"/>
                </a:solidFill>
                <a:effectLst/>
              </a:rPr>
              <a:t>aktivitas</a:t>
            </a:r>
            <a:r>
              <a:rPr lang="en-ID" sz="2200" b="1" i="0" dirty="0">
                <a:solidFill>
                  <a:srgbClr val="111111"/>
                </a:solidFill>
                <a:effectLst/>
              </a:rPr>
              <a:t> </a:t>
            </a:r>
            <a:r>
              <a:rPr lang="en-ID" sz="2200" b="1" i="0" dirty="0" err="1">
                <a:solidFill>
                  <a:srgbClr val="111111"/>
                </a:solidFill>
                <a:effectLst/>
              </a:rPr>
              <a:t>mencari</a:t>
            </a:r>
            <a:r>
              <a:rPr lang="en-ID" sz="2200" b="1" i="0" dirty="0">
                <a:solidFill>
                  <a:srgbClr val="111111"/>
                </a:solidFill>
                <a:effectLst/>
              </a:rPr>
              <a:t> </a:t>
            </a:r>
            <a:r>
              <a:rPr lang="en-ID" sz="2200" b="1" i="0" dirty="0" err="1">
                <a:solidFill>
                  <a:srgbClr val="111111"/>
                </a:solidFill>
                <a:effectLst/>
              </a:rPr>
              <a:t>pola</a:t>
            </a:r>
            <a:r>
              <a:rPr lang="en-ID" sz="2200" b="1" i="0" dirty="0">
                <a:solidFill>
                  <a:srgbClr val="111111"/>
                </a:solidFill>
                <a:effectLst/>
              </a:rPr>
              <a:t> dan </a:t>
            </a:r>
            <a:r>
              <a:rPr lang="en-ID" sz="2200" b="1" i="0" dirty="0" err="1">
                <a:solidFill>
                  <a:srgbClr val="111111"/>
                </a:solidFill>
                <a:effectLst/>
              </a:rPr>
              <a:t>hubungan</a:t>
            </a:r>
            <a:r>
              <a:rPr lang="en-ID" sz="2200" b="1" i="0" dirty="0">
                <a:solidFill>
                  <a:srgbClr val="111111"/>
                </a:solidFill>
                <a:effectLst/>
              </a:rPr>
              <a:t> </a:t>
            </a:r>
            <a:r>
              <a:rPr lang="en-ID" sz="2200" b="1" i="0" dirty="0" err="1">
                <a:solidFill>
                  <a:srgbClr val="111111"/>
                </a:solidFill>
                <a:effectLst/>
              </a:rPr>
              <a:t>dalam</a:t>
            </a:r>
            <a:r>
              <a:rPr lang="en-ID" sz="2200" b="1" i="0" dirty="0">
                <a:solidFill>
                  <a:srgbClr val="111111"/>
                </a:solidFill>
                <a:effectLst/>
              </a:rPr>
              <a:t> data </a:t>
            </a:r>
            <a:r>
              <a:rPr lang="en-ID" sz="2200" b="1" i="0" dirty="0" err="1">
                <a:solidFill>
                  <a:srgbClr val="111111"/>
                </a:solidFill>
                <a:effectLst/>
              </a:rPr>
              <a:t>untuk</a:t>
            </a:r>
            <a:r>
              <a:rPr lang="en-ID" sz="2200" b="1" i="0" dirty="0">
                <a:solidFill>
                  <a:srgbClr val="111111"/>
                </a:solidFill>
                <a:effectLst/>
              </a:rPr>
              <a:t> </a:t>
            </a:r>
            <a:r>
              <a:rPr lang="en-ID" sz="2200" b="1" i="0" dirty="0" err="1">
                <a:solidFill>
                  <a:srgbClr val="111111"/>
                </a:solidFill>
                <a:effectLst/>
              </a:rPr>
              <a:t>pengambilan</a:t>
            </a:r>
            <a:r>
              <a:rPr lang="en-ID" sz="2200" b="1" i="0" dirty="0">
                <a:solidFill>
                  <a:srgbClr val="111111"/>
                </a:solidFill>
                <a:effectLst/>
              </a:rPr>
              <a:t> </a:t>
            </a:r>
            <a:r>
              <a:rPr lang="en-ID" sz="2200" b="1" i="0" dirty="0" err="1">
                <a:solidFill>
                  <a:srgbClr val="111111"/>
                </a:solidFill>
                <a:effectLst/>
              </a:rPr>
              <a:t>keputusan</a:t>
            </a:r>
            <a:r>
              <a:rPr lang="en-ID" sz="2200" b="1" i="0" dirty="0">
                <a:solidFill>
                  <a:srgbClr val="111111"/>
                </a:solidFill>
                <a:effectLst/>
              </a:rPr>
              <a:t> yang valid.</a:t>
            </a:r>
          </a:p>
          <a:p>
            <a:pPr algn="l">
              <a:buClr>
                <a:srgbClr val="0033CC"/>
              </a:buClr>
              <a:buFont typeface="Wingdings" pitchFamily="2" charset="2"/>
              <a:buChar char="§"/>
            </a:pPr>
            <a:r>
              <a:rPr lang="en-ID" sz="2200" b="1" i="0" dirty="0">
                <a:solidFill>
                  <a:srgbClr val="FF0000"/>
                </a:solidFill>
                <a:effectLst/>
              </a:rPr>
              <a:t>Data Science</a:t>
            </a:r>
            <a:r>
              <a:rPr lang="en-ID" sz="2200" b="1" i="0" dirty="0">
                <a:solidFill>
                  <a:srgbClr val="111111"/>
                </a:solidFill>
                <a:effectLst/>
              </a:rPr>
              <a:t>: Bidang </a:t>
            </a:r>
            <a:r>
              <a:rPr lang="en-ID" sz="2200" b="1" i="0" dirty="0" err="1">
                <a:solidFill>
                  <a:srgbClr val="111111"/>
                </a:solidFill>
                <a:effectLst/>
              </a:rPr>
              <a:t>ilmu</a:t>
            </a:r>
            <a:r>
              <a:rPr lang="en-ID" sz="2200" b="1" i="0" dirty="0">
                <a:solidFill>
                  <a:srgbClr val="111111"/>
                </a:solidFill>
                <a:effectLst/>
              </a:rPr>
              <a:t> yang sangat </a:t>
            </a:r>
            <a:r>
              <a:rPr lang="en-ID" sz="2200" b="1" i="0" dirty="0" err="1">
                <a:solidFill>
                  <a:srgbClr val="111111"/>
                </a:solidFill>
                <a:effectLst/>
              </a:rPr>
              <a:t>erat</a:t>
            </a:r>
            <a:r>
              <a:rPr lang="en-ID" sz="2200" b="1" i="0" dirty="0">
                <a:solidFill>
                  <a:srgbClr val="111111"/>
                </a:solidFill>
                <a:effectLst/>
              </a:rPr>
              <a:t> </a:t>
            </a:r>
            <a:r>
              <a:rPr lang="en-ID" sz="2200" b="1" i="0" dirty="0" err="1">
                <a:solidFill>
                  <a:srgbClr val="111111"/>
                </a:solidFill>
                <a:effectLst/>
              </a:rPr>
              <a:t>kaitannya</a:t>
            </a:r>
            <a:r>
              <a:rPr lang="en-ID" sz="2200" b="1" i="0" dirty="0">
                <a:solidFill>
                  <a:srgbClr val="111111"/>
                </a:solidFill>
                <a:effectLst/>
              </a:rPr>
              <a:t> </a:t>
            </a:r>
            <a:r>
              <a:rPr lang="en-ID" sz="2200" b="1" i="0" dirty="0" err="1">
                <a:solidFill>
                  <a:srgbClr val="111111"/>
                </a:solidFill>
                <a:effectLst/>
              </a:rPr>
              <a:t>dengan</a:t>
            </a:r>
            <a:r>
              <a:rPr lang="en-ID" sz="2200" b="1" i="0" dirty="0">
                <a:solidFill>
                  <a:srgbClr val="111111"/>
                </a:solidFill>
                <a:effectLst/>
              </a:rPr>
              <a:t> </a:t>
            </a:r>
            <a:r>
              <a:rPr lang="en-ID" sz="2200" b="1" i="0" dirty="0" err="1">
                <a:solidFill>
                  <a:srgbClr val="111111"/>
                </a:solidFill>
                <a:effectLst/>
              </a:rPr>
              <a:t>ekstraksi</a:t>
            </a:r>
            <a:r>
              <a:rPr lang="en-ID" sz="2200" b="1" i="0" dirty="0">
                <a:solidFill>
                  <a:srgbClr val="111111"/>
                </a:solidFill>
                <a:effectLst/>
              </a:rPr>
              <a:t> </a:t>
            </a:r>
            <a:r>
              <a:rPr lang="en-ID" sz="2200" b="1" i="0" dirty="0" err="1">
                <a:solidFill>
                  <a:srgbClr val="111111"/>
                </a:solidFill>
                <a:effectLst/>
              </a:rPr>
              <a:t>pola</a:t>
            </a:r>
            <a:r>
              <a:rPr lang="en-ID" sz="2200" b="1" i="0" dirty="0">
                <a:solidFill>
                  <a:srgbClr val="111111"/>
                </a:solidFill>
                <a:effectLst/>
              </a:rPr>
              <a:t>, yang </a:t>
            </a:r>
            <a:r>
              <a:rPr lang="en-ID" sz="2200" b="1" i="0" dirty="0" err="1">
                <a:solidFill>
                  <a:srgbClr val="111111"/>
                </a:solidFill>
                <a:effectLst/>
              </a:rPr>
              <a:t>memanfaatkan</a:t>
            </a:r>
            <a:r>
              <a:rPr lang="en-ID" sz="2200" b="1" i="0" dirty="0">
                <a:solidFill>
                  <a:srgbClr val="111111"/>
                </a:solidFill>
                <a:effectLst/>
              </a:rPr>
              <a:t> </a:t>
            </a:r>
            <a:r>
              <a:rPr lang="en-ID" sz="2200" b="1" i="0" dirty="0" err="1">
                <a:solidFill>
                  <a:srgbClr val="111111"/>
                </a:solidFill>
                <a:effectLst/>
              </a:rPr>
              <a:t>teknik</a:t>
            </a:r>
            <a:r>
              <a:rPr lang="en-ID" sz="2200" b="1" i="0" dirty="0">
                <a:solidFill>
                  <a:srgbClr val="111111"/>
                </a:solidFill>
                <a:effectLst/>
              </a:rPr>
              <a:t> dan </a:t>
            </a:r>
            <a:r>
              <a:rPr lang="en-ID" sz="2200" b="1" i="0" dirty="0" err="1">
                <a:solidFill>
                  <a:srgbClr val="111111"/>
                </a:solidFill>
                <a:effectLst/>
              </a:rPr>
              <a:t>algoritma</a:t>
            </a:r>
            <a:r>
              <a:rPr lang="en-ID" sz="2200" b="1" i="0" dirty="0">
                <a:solidFill>
                  <a:srgbClr val="111111"/>
                </a:solidFill>
                <a:effectLst/>
              </a:rPr>
              <a:t> </a:t>
            </a:r>
            <a:r>
              <a:rPr lang="en-ID" sz="2200" b="1" i="0" dirty="0" err="1">
                <a:solidFill>
                  <a:srgbClr val="111111"/>
                </a:solidFill>
                <a:effectLst/>
              </a:rPr>
              <a:t>dari</a:t>
            </a:r>
            <a:r>
              <a:rPr lang="en-ID" sz="2200" b="1" i="0" dirty="0">
                <a:solidFill>
                  <a:srgbClr val="111111"/>
                </a:solidFill>
                <a:effectLst/>
              </a:rPr>
              <a:t> </a:t>
            </a:r>
            <a:r>
              <a:rPr lang="en-ID" sz="2200" b="1" i="0" dirty="0" err="1">
                <a:solidFill>
                  <a:srgbClr val="111111"/>
                </a:solidFill>
                <a:effectLst/>
              </a:rPr>
              <a:t>berbagai</a:t>
            </a:r>
            <a:r>
              <a:rPr lang="en-ID" sz="2200" b="1" i="0" dirty="0">
                <a:solidFill>
                  <a:srgbClr val="111111"/>
                </a:solidFill>
                <a:effectLst/>
              </a:rPr>
              <a:t> </a:t>
            </a:r>
            <a:r>
              <a:rPr lang="en-ID" sz="2200" b="1" i="0" dirty="0" err="1">
                <a:solidFill>
                  <a:srgbClr val="111111"/>
                </a:solidFill>
                <a:effectLst/>
              </a:rPr>
              <a:t>disiplin</a:t>
            </a:r>
            <a:r>
              <a:rPr lang="en-ID" sz="2200" b="1" i="0" dirty="0">
                <a:solidFill>
                  <a:srgbClr val="111111"/>
                </a:solidFill>
                <a:effectLst/>
              </a:rPr>
              <a:t> </a:t>
            </a:r>
            <a:r>
              <a:rPr lang="en-ID" sz="2200" b="1" i="0" dirty="0" err="1">
                <a:solidFill>
                  <a:srgbClr val="111111"/>
                </a:solidFill>
                <a:effectLst/>
              </a:rPr>
              <a:t>ilmu</a:t>
            </a:r>
            <a:r>
              <a:rPr lang="en-ID" sz="2200" b="1" i="0" dirty="0">
                <a:solidFill>
                  <a:srgbClr val="111111"/>
                </a:solidFill>
                <a:effectLst/>
              </a:rPr>
              <a:t> </a:t>
            </a:r>
            <a:r>
              <a:rPr lang="en-ID" sz="2200" b="1" i="0" dirty="0" err="1">
                <a:solidFill>
                  <a:srgbClr val="111111"/>
                </a:solidFill>
                <a:effectLst/>
              </a:rPr>
              <a:t>untuk</a:t>
            </a:r>
            <a:r>
              <a:rPr lang="en-ID" sz="2200" b="1" i="0" dirty="0">
                <a:solidFill>
                  <a:srgbClr val="111111"/>
                </a:solidFill>
                <a:effectLst/>
              </a:rPr>
              <a:t> </a:t>
            </a:r>
            <a:r>
              <a:rPr lang="en-ID" sz="2200" b="1" i="0" dirty="0" err="1">
                <a:solidFill>
                  <a:srgbClr val="111111"/>
                </a:solidFill>
                <a:effectLst/>
              </a:rPr>
              <a:t>mengolah</a:t>
            </a:r>
            <a:r>
              <a:rPr lang="en-ID" sz="2200" b="1" i="0" dirty="0">
                <a:solidFill>
                  <a:srgbClr val="111111"/>
                </a:solidFill>
                <a:effectLst/>
              </a:rPr>
              <a:t> data </a:t>
            </a:r>
            <a:r>
              <a:rPr lang="en-ID" sz="2200" b="1" i="0" dirty="0" err="1">
                <a:solidFill>
                  <a:srgbClr val="111111"/>
                </a:solidFill>
                <a:effectLst/>
              </a:rPr>
              <a:t>secara</a:t>
            </a:r>
            <a:r>
              <a:rPr lang="en-ID" sz="2200" b="1" i="0" dirty="0">
                <a:solidFill>
                  <a:srgbClr val="111111"/>
                </a:solidFill>
                <a:effectLst/>
              </a:rPr>
              <a:t> </a:t>
            </a:r>
            <a:r>
              <a:rPr lang="en-ID" sz="2200" b="1" i="0" dirty="0" err="1">
                <a:solidFill>
                  <a:srgbClr val="111111"/>
                </a:solidFill>
                <a:effectLst/>
              </a:rPr>
              <a:t>efektif</a:t>
            </a:r>
            <a:r>
              <a:rPr lang="en-ID" sz="2200" b="1" i="0" dirty="0">
                <a:solidFill>
                  <a:srgbClr val="111111"/>
                </a:solidFill>
                <a:effectLst/>
              </a:rPr>
              <a:t> dan </a:t>
            </a:r>
            <a:r>
              <a:rPr lang="en-ID" sz="2200" b="1" i="0" dirty="0" err="1">
                <a:solidFill>
                  <a:srgbClr val="111111"/>
                </a:solidFill>
                <a:effectLst/>
              </a:rPr>
              <a:t>efisien</a:t>
            </a:r>
            <a:r>
              <a:rPr lang="en-ID" sz="2200" b="1" i="0" dirty="0">
                <a:solidFill>
                  <a:srgbClr val="111111"/>
                </a:solidFill>
                <a:effectLst/>
              </a:rPr>
              <a:t>.</a:t>
            </a:r>
          </a:p>
          <a:p>
            <a:pPr algn="l">
              <a:buClr>
                <a:srgbClr val="0033CC"/>
              </a:buClr>
              <a:buFont typeface="Wingdings" pitchFamily="2" charset="2"/>
              <a:buChar char="§"/>
            </a:pPr>
            <a:r>
              <a:rPr lang="en-ID" sz="2200" b="1" i="0" dirty="0" err="1">
                <a:solidFill>
                  <a:srgbClr val="FF0000"/>
                </a:solidFill>
                <a:effectLst/>
              </a:rPr>
              <a:t>Generalisasi</a:t>
            </a:r>
            <a:r>
              <a:rPr lang="en-ID" sz="2200" b="1" i="0" dirty="0">
                <a:solidFill>
                  <a:srgbClr val="111111"/>
                </a:solidFill>
                <a:effectLst/>
              </a:rPr>
              <a:t>: Salah </a:t>
            </a:r>
            <a:r>
              <a:rPr lang="en-ID" sz="2200" b="1" i="0" dirty="0" err="1">
                <a:solidFill>
                  <a:srgbClr val="111111"/>
                </a:solidFill>
                <a:effectLst/>
              </a:rPr>
              <a:t>satu</a:t>
            </a:r>
            <a:r>
              <a:rPr lang="en-ID" sz="2200" b="1" i="0" dirty="0">
                <a:solidFill>
                  <a:srgbClr val="111111"/>
                </a:solidFill>
                <a:effectLst/>
              </a:rPr>
              <a:t> </a:t>
            </a:r>
            <a:r>
              <a:rPr lang="en-ID" sz="2200" b="1" i="0" dirty="0" err="1">
                <a:solidFill>
                  <a:srgbClr val="111111"/>
                </a:solidFill>
                <a:effectLst/>
              </a:rPr>
              <a:t>aspek</a:t>
            </a:r>
            <a:r>
              <a:rPr lang="en-ID" sz="2200" b="1" i="0" dirty="0">
                <a:solidFill>
                  <a:srgbClr val="111111"/>
                </a:solidFill>
                <a:effectLst/>
              </a:rPr>
              <a:t> </a:t>
            </a:r>
            <a:r>
              <a:rPr lang="en-ID" sz="2200" b="1" i="0" dirty="0" err="1">
                <a:solidFill>
                  <a:srgbClr val="111111"/>
                </a:solidFill>
                <a:effectLst/>
              </a:rPr>
              <a:t>utama</a:t>
            </a:r>
            <a:r>
              <a:rPr lang="en-ID" sz="2200" b="1" i="0" dirty="0">
                <a:solidFill>
                  <a:srgbClr val="111111"/>
                </a:solidFill>
                <a:effectLst/>
              </a:rPr>
              <a:t> </a:t>
            </a:r>
            <a:r>
              <a:rPr lang="en-ID" sz="2200" b="1" i="0" dirty="0" err="1">
                <a:solidFill>
                  <a:srgbClr val="111111"/>
                </a:solidFill>
                <a:effectLst/>
              </a:rPr>
              <a:t>dari</a:t>
            </a:r>
            <a:r>
              <a:rPr lang="en-ID" sz="2200" b="1" i="0" dirty="0">
                <a:solidFill>
                  <a:srgbClr val="111111"/>
                </a:solidFill>
                <a:effectLst/>
              </a:rPr>
              <a:t> data science, yang </a:t>
            </a:r>
            <a:r>
              <a:rPr lang="en-ID" sz="2200" b="1" i="0" dirty="0" err="1">
                <a:solidFill>
                  <a:srgbClr val="111111"/>
                </a:solidFill>
                <a:effectLst/>
              </a:rPr>
              <a:t>berarti</a:t>
            </a:r>
            <a:r>
              <a:rPr lang="en-ID" sz="2200" b="1" i="0" dirty="0">
                <a:solidFill>
                  <a:srgbClr val="111111"/>
                </a:solidFill>
                <a:effectLst/>
              </a:rPr>
              <a:t> </a:t>
            </a:r>
            <a:r>
              <a:rPr lang="en-ID" sz="2200" b="1" i="0" dirty="0" err="1">
                <a:solidFill>
                  <a:srgbClr val="111111"/>
                </a:solidFill>
                <a:effectLst/>
              </a:rPr>
              <a:t>membentuk</a:t>
            </a:r>
            <a:r>
              <a:rPr lang="en-ID" sz="2200" b="1" i="0" dirty="0">
                <a:solidFill>
                  <a:srgbClr val="111111"/>
                </a:solidFill>
                <a:effectLst/>
              </a:rPr>
              <a:t> </a:t>
            </a:r>
            <a:r>
              <a:rPr lang="en-ID" sz="2200" b="1" i="0" dirty="0" err="1">
                <a:solidFill>
                  <a:srgbClr val="111111"/>
                </a:solidFill>
                <a:effectLst/>
              </a:rPr>
              <a:t>kesimpulan</a:t>
            </a:r>
            <a:r>
              <a:rPr lang="en-ID" sz="2200" b="1" i="0" dirty="0">
                <a:solidFill>
                  <a:srgbClr val="111111"/>
                </a:solidFill>
                <a:effectLst/>
              </a:rPr>
              <a:t> </a:t>
            </a:r>
            <a:r>
              <a:rPr lang="en-ID" sz="2200" b="1" i="0" dirty="0" err="1">
                <a:solidFill>
                  <a:srgbClr val="111111"/>
                </a:solidFill>
                <a:effectLst/>
              </a:rPr>
              <a:t>dari</a:t>
            </a:r>
            <a:r>
              <a:rPr lang="en-ID" sz="2200" b="1" i="0" dirty="0">
                <a:solidFill>
                  <a:srgbClr val="111111"/>
                </a:solidFill>
                <a:effectLst/>
              </a:rPr>
              <a:t> </a:t>
            </a:r>
            <a:r>
              <a:rPr lang="en-ID" sz="2200" b="1" i="0" dirty="0" err="1">
                <a:solidFill>
                  <a:srgbClr val="111111"/>
                </a:solidFill>
                <a:effectLst/>
              </a:rPr>
              <a:t>suatu</a:t>
            </a:r>
            <a:r>
              <a:rPr lang="en-ID" sz="2200" b="1" i="0" dirty="0">
                <a:solidFill>
                  <a:srgbClr val="111111"/>
                </a:solidFill>
                <a:effectLst/>
              </a:rPr>
              <a:t> data, </a:t>
            </a:r>
            <a:r>
              <a:rPr lang="en-ID" sz="2200" b="1" i="0" dirty="0" err="1">
                <a:solidFill>
                  <a:srgbClr val="111111"/>
                </a:solidFill>
                <a:effectLst/>
              </a:rPr>
              <a:t>dengan</a:t>
            </a:r>
            <a:r>
              <a:rPr lang="en-ID" sz="2200" b="1" i="0" dirty="0">
                <a:solidFill>
                  <a:srgbClr val="111111"/>
                </a:solidFill>
                <a:effectLst/>
              </a:rPr>
              <a:t> </a:t>
            </a:r>
            <a:r>
              <a:rPr lang="en-ID" sz="2200" b="1" i="0" dirty="0" err="1">
                <a:solidFill>
                  <a:srgbClr val="111111"/>
                </a:solidFill>
                <a:effectLst/>
              </a:rPr>
              <a:t>menggunakan</a:t>
            </a:r>
            <a:r>
              <a:rPr lang="en-ID" sz="2200" b="1" i="0" dirty="0">
                <a:solidFill>
                  <a:srgbClr val="111111"/>
                </a:solidFill>
                <a:effectLst/>
              </a:rPr>
              <a:t> </a:t>
            </a:r>
            <a:r>
              <a:rPr lang="en-ID" sz="2200" b="1" i="0" dirty="0" err="1">
                <a:solidFill>
                  <a:srgbClr val="111111"/>
                </a:solidFill>
                <a:effectLst/>
              </a:rPr>
              <a:t>metode</a:t>
            </a:r>
            <a:r>
              <a:rPr lang="en-ID" sz="2200" b="1" i="0" dirty="0">
                <a:solidFill>
                  <a:srgbClr val="111111"/>
                </a:solidFill>
                <a:effectLst/>
              </a:rPr>
              <a:t> </a:t>
            </a:r>
            <a:r>
              <a:rPr lang="en-ID" sz="2200" b="1" i="0" dirty="0" err="1">
                <a:solidFill>
                  <a:srgbClr val="111111"/>
                </a:solidFill>
                <a:effectLst/>
              </a:rPr>
              <a:t>induktif</a:t>
            </a:r>
            <a:r>
              <a:rPr lang="en-ID" sz="2200" b="1" i="0" dirty="0">
                <a:solidFill>
                  <a:srgbClr val="111111"/>
                </a:solidFill>
                <a:effectLst/>
              </a:rPr>
              <a:t>, </a:t>
            </a:r>
            <a:r>
              <a:rPr lang="en-ID" sz="2200" b="1" i="0" dirty="0" err="1">
                <a:solidFill>
                  <a:srgbClr val="111111"/>
                </a:solidFill>
                <a:effectLst/>
              </a:rPr>
              <a:t>deduktif</a:t>
            </a:r>
            <a:r>
              <a:rPr lang="en-ID" sz="2200" b="1" i="0" dirty="0">
                <a:solidFill>
                  <a:srgbClr val="111111"/>
                </a:solidFill>
                <a:effectLst/>
              </a:rPr>
              <a:t>, </a:t>
            </a:r>
            <a:r>
              <a:rPr lang="en-ID" sz="2200" b="1" i="0" dirty="0" err="1">
                <a:solidFill>
                  <a:srgbClr val="111111"/>
                </a:solidFill>
                <a:effectLst/>
              </a:rPr>
              <a:t>atau</a:t>
            </a:r>
            <a:r>
              <a:rPr lang="en-ID" sz="2200" b="1" i="0" dirty="0">
                <a:solidFill>
                  <a:srgbClr val="111111"/>
                </a:solidFill>
                <a:effectLst/>
              </a:rPr>
              <a:t> </a:t>
            </a:r>
            <a:r>
              <a:rPr lang="en-ID" sz="2200" b="1" i="0" dirty="0" err="1">
                <a:solidFill>
                  <a:srgbClr val="111111"/>
                </a:solidFill>
                <a:effectLst/>
              </a:rPr>
              <a:t>abduktif</a:t>
            </a:r>
            <a:r>
              <a:rPr lang="en-ID" sz="2200" b="1" i="0" dirty="0">
                <a:solidFill>
                  <a:srgbClr val="111111"/>
                </a:solidFill>
                <a:effectLst/>
              </a:rPr>
              <a:t>.</a:t>
            </a:r>
          </a:p>
          <a:p>
            <a:endParaRPr lang="en-US" sz="2200" b="1" dirty="0"/>
          </a:p>
        </p:txBody>
      </p:sp>
    </p:spTree>
    <p:extLst>
      <p:ext uri="{BB962C8B-B14F-4D97-AF65-F5344CB8AC3E}">
        <p14:creationId xmlns:p14="http://schemas.microsoft.com/office/powerpoint/2010/main" xmlns="" val="236345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A760529-AAC9-CC9B-81C7-48A0B55F5267}"/>
              </a:ext>
            </a:extLst>
          </p:cNvPr>
          <p:cNvSpPr>
            <a:spLocks noGrp="1"/>
          </p:cNvSpPr>
          <p:nvPr>
            <p:ph type="title"/>
          </p:nvPr>
        </p:nvSpPr>
        <p:spPr>
          <a:xfrm>
            <a:off x="838200" y="365126"/>
            <a:ext cx="10515600" cy="1084852"/>
          </a:xfrm>
        </p:spPr>
        <p:txBody>
          <a:bodyPr/>
          <a:lstStyle/>
          <a:p>
            <a:pPr algn="r"/>
            <a:r>
              <a:rPr lang="en-US" sz="4400" b="1" dirty="0">
                <a:solidFill>
                  <a:srgbClr val="0033CC"/>
                </a:solidFill>
                <a:effectLst/>
                <a:latin typeface="Calibri" panose="020F0502020204030204" pitchFamily="34" charset="0"/>
                <a:ea typeface="Times New Roman" panose="02020603050405020304" pitchFamily="18" charset="0"/>
                <a:cs typeface="Times New Roman" panose="02020603050405020304" pitchFamily="18" charset="0"/>
              </a:rPr>
              <a:t>Pembangunan Model </a:t>
            </a:r>
            <a:r>
              <a:rPr lang="en-US" sz="4400" b="1" dirty="0" err="1" smtClean="0">
                <a:solidFill>
                  <a:srgbClr val="0033CC"/>
                </a:solidFill>
                <a:effectLst/>
                <a:latin typeface="Calibri" panose="020F0502020204030204" pitchFamily="34" charset="0"/>
                <a:ea typeface="Times New Roman" panose="02020603050405020304" pitchFamily="18" charset="0"/>
                <a:cs typeface="Times New Roman" panose="02020603050405020304" pitchFamily="18" charset="0"/>
              </a:rPr>
              <a:t>Representatif</a:t>
            </a:r>
            <a:endParaRPr lang="en-US" dirty="0">
              <a:solidFill>
                <a:srgbClr val="0033CC"/>
              </a:solidFill>
            </a:endParaRPr>
          </a:p>
        </p:txBody>
      </p:sp>
      <p:sp>
        <p:nvSpPr>
          <p:cNvPr id="5" name="Content Placeholder 4">
            <a:extLst>
              <a:ext uri="{FF2B5EF4-FFF2-40B4-BE49-F238E27FC236}">
                <a16:creationId xmlns:a16="http://schemas.microsoft.com/office/drawing/2014/main" xmlns="" id="{1EC8D2AC-9794-8306-4F85-3270E26BF4A6}"/>
              </a:ext>
            </a:extLst>
          </p:cNvPr>
          <p:cNvSpPr>
            <a:spLocks noGrp="1"/>
          </p:cNvSpPr>
          <p:nvPr>
            <p:ph idx="1"/>
          </p:nvPr>
        </p:nvSpPr>
        <p:spPr>
          <a:xfrm>
            <a:off x="472438" y="1580606"/>
            <a:ext cx="7652659" cy="4544105"/>
          </a:xfrm>
        </p:spPr>
        <p:txBody>
          <a:bodyPr>
            <a:noAutofit/>
          </a:bodyPr>
          <a:lstStyle/>
          <a:p>
            <a:pPr algn="l">
              <a:lnSpc>
                <a:spcPct val="80000"/>
              </a:lnSpc>
              <a:spcBef>
                <a:spcPts val="0"/>
              </a:spcBef>
              <a:spcAft>
                <a:spcPts val="600"/>
              </a:spcAft>
              <a:buFont typeface="Arial" panose="020B0604020202020204" pitchFamily="34" charset="0"/>
              <a:buChar char="•"/>
            </a:pPr>
            <a:r>
              <a:rPr lang="en-ID" sz="2000" b="1" i="0" dirty="0">
                <a:solidFill>
                  <a:srgbClr val="FF0000"/>
                </a:solidFill>
                <a:effectLst/>
              </a:rPr>
              <a:t>Model </a:t>
            </a:r>
            <a:r>
              <a:rPr lang="en-ID" sz="2000" b="1" i="0" dirty="0" err="1">
                <a:solidFill>
                  <a:srgbClr val="FF0000"/>
                </a:solidFill>
                <a:effectLst/>
              </a:rPr>
              <a:t>statistik</a:t>
            </a:r>
            <a:r>
              <a:rPr lang="en-ID" sz="2000" i="0" dirty="0">
                <a:solidFill>
                  <a:srgbClr val="111111"/>
                </a:solidFill>
                <a:effectLst/>
              </a:rPr>
              <a:t>: </a:t>
            </a:r>
            <a:r>
              <a:rPr lang="en-ID" sz="2000" i="0" dirty="0" err="1">
                <a:solidFill>
                  <a:srgbClr val="111111"/>
                </a:solidFill>
                <a:effectLst/>
              </a:rPr>
              <a:t>Representasi</a:t>
            </a:r>
            <a:r>
              <a:rPr lang="en-ID" sz="2000" i="0" dirty="0">
                <a:solidFill>
                  <a:srgbClr val="111111"/>
                </a:solidFill>
                <a:effectLst/>
              </a:rPr>
              <a:t> </a:t>
            </a:r>
            <a:r>
              <a:rPr lang="en-ID" sz="2000" i="0" dirty="0" err="1">
                <a:solidFill>
                  <a:srgbClr val="111111"/>
                </a:solidFill>
                <a:effectLst/>
              </a:rPr>
              <a:t>dari</a:t>
            </a:r>
            <a:r>
              <a:rPr lang="en-ID" sz="2000" i="0" dirty="0">
                <a:solidFill>
                  <a:srgbClr val="111111"/>
                </a:solidFill>
                <a:effectLst/>
              </a:rPr>
              <a:t> </a:t>
            </a:r>
            <a:r>
              <a:rPr lang="en-ID" sz="2000" i="0" dirty="0" err="1">
                <a:solidFill>
                  <a:srgbClr val="111111"/>
                </a:solidFill>
                <a:effectLst/>
              </a:rPr>
              <a:t>hubungan</a:t>
            </a:r>
            <a:r>
              <a:rPr lang="en-ID" sz="2000" i="0" dirty="0">
                <a:solidFill>
                  <a:srgbClr val="111111"/>
                </a:solidFill>
                <a:effectLst/>
              </a:rPr>
              <a:t> </a:t>
            </a:r>
            <a:r>
              <a:rPr lang="en-ID" sz="2000" i="0" dirty="0" err="1">
                <a:solidFill>
                  <a:srgbClr val="111111"/>
                </a:solidFill>
                <a:effectLst/>
              </a:rPr>
              <a:t>antar</a:t>
            </a:r>
            <a:r>
              <a:rPr lang="en-ID" sz="2000" i="0" dirty="0">
                <a:solidFill>
                  <a:srgbClr val="111111"/>
                </a:solidFill>
                <a:effectLst/>
              </a:rPr>
              <a:t> </a:t>
            </a:r>
            <a:r>
              <a:rPr lang="en-ID" sz="2000" i="0" dirty="0" err="1">
                <a:solidFill>
                  <a:srgbClr val="111111"/>
                </a:solidFill>
                <a:effectLst/>
              </a:rPr>
              <a:t>variabel</a:t>
            </a:r>
            <a:r>
              <a:rPr lang="en-ID" sz="2000" i="0" dirty="0">
                <a:solidFill>
                  <a:srgbClr val="111111"/>
                </a:solidFill>
                <a:effectLst/>
              </a:rPr>
              <a:t> </a:t>
            </a:r>
            <a:r>
              <a:rPr lang="en-ID" sz="2000" i="0" dirty="0" err="1">
                <a:solidFill>
                  <a:srgbClr val="111111"/>
                </a:solidFill>
                <a:effectLst/>
              </a:rPr>
              <a:t>dalam</a:t>
            </a:r>
            <a:r>
              <a:rPr lang="en-ID" sz="2000" i="0" dirty="0">
                <a:solidFill>
                  <a:srgbClr val="111111"/>
                </a:solidFill>
                <a:effectLst/>
              </a:rPr>
              <a:t> dataset. Model </a:t>
            </a:r>
            <a:r>
              <a:rPr lang="en-ID" sz="2000" i="0" dirty="0" err="1">
                <a:solidFill>
                  <a:srgbClr val="111111"/>
                </a:solidFill>
                <a:effectLst/>
              </a:rPr>
              <a:t>menjelaskan</a:t>
            </a:r>
            <a:r>
              <a:rPr lang="en-ID" sz="2000" i="0" dirty="0">
                <a:solidFill>
                  <a:srgbClr val="111111"/>
                </a:solidFill>
                <a:effectLst/>
              </a:rPr>
              <a:t> </a:t>
            </a:r>
            <a:r>
              <a:rPr lang="en-ID" sz="2000" i="0" dirty="0" err="1">
                <a:solidFill>
                  <a:srgbClr val="111111"/>
                </a:solidFill>
                <a:effectLst/>
              </a:rPr>
              <a:t>bagaimana</a:t>
            </a:r>
            <a:r>
              <a:rPr lang="en-ID" sz="2000" i="0" dirty="0">
                <a:solidFill>
                  <a:srgbClr val="111111"/>
                </a:solidFill>
                <a:effectLst/>
              </a:rPr>
              <a:t> </a:t>
            </a:r>
            <a:r>
              <a:rPr lang="en-ID" sz="2000" i="0" dirty="0" err="1">
                <a:solidFill>
                  <a:srgbClr val="111111"/>
                </a:solidFill>
                <a:effectLst/>
              </a:rPr>
              <a:t>satu</a:t>
            </a:r>
            <a:r>
              <a:rPr lang="en-ID" sz="2000" i="0" dirty="0">
                <a:solidFill>
                  <a:srgbClr val="111111"/>
                </a:solidFill>
                <a:effectLst/>
              </a:rPr>
              <a:t> </a:t>
            </a:r>
            <a:r>
              <a:rPr lang="en-ID" sz="2000" i="0" dirty="0" err="1">
                <a:solidFill>
                  <a:srgbClr val="111111"/>
                </a:solidFill>
                <a:effectLst/>
              </a:rPr>
              <a:t>atau</a:t>
            </a:r>
            <a:r>
              <a:rPr lang="en-ID" sz="2000" i="0" dirty="0">
                <a:solidFill>
                  <a:srgbClr val="111111"/>
                </a:solidFill>
                <a:effectLst/>
              </a:rPr>
              <a:t> </a:t>
            </a:r>
            <a:r>
              <a:rPr lang="en-ID" sz="2000" i="0" dirty="0" err="1">
                <a:solidFill>
                  <a:srgbClr val="111111"/>
                </a:solidFill>
                <a:effectLst/>
              </a:rPr>
              <a:t>lebih</a:t>
            </a:r>
            <a:r>
              <a:rPr lang="en-ID" sz="2000" i="0" dirty="0">
                <a:solidFill>
                  <a:srgbClr val="111111"/>
                </a:solidFill>
                <a:effectLst/>
              </a:rPr>
              <a:t> </a:t>
            </a:r>
            <a:r>
              <a:rPr lang="en-ID" sz="2000" i="0" dirty="0" err="1">
                <a:solidFill>
                  <a:srgbClr val="111111"/>
                </a:solidFill>
                <a:effectLst/>
              </a:rPr>
              <a:t>variabel</a:t>
            </a:r>
            <a:r>
              <a:rPr lang="en-ID" sz="2000" i="0" dirty="0">
                <a:solidFill>
                  <a:srgbClr val="111111"/>
                </a:solidFill>
                <a:effectLst/>
              </a:rPr>
              <a:t> </a:t>
            </a:r>
            <a:r>
              <a:rPr lang="en-ID" sz="2000" i="0" dirty="0" err="1">
                <a:solidFill>
                  <a:srgbClr val="111111"/>
                </a:solidFill>
                <a:effectLst/>
              </a:rPr>
              <a:t>terkait</a:t>
            </a:r>
            <a:r>
              <a:rPr lang="en-ID" sz="2000" i="0" dirty="0">
                <a:solidFill>
                  <a:srgbClr val="111111"/>
                </a:solidFill>
                <a:effectLst/>
              </a:rPr>
              <a:t> </a:t>
            </a:r>
            <a:r>
              <a:rPr lang="en-ID" sz="2000" i="0" dirty="0" err="1">
                <a:solidFill>
                  <a:srgbClr val="111111"/>
                </a:solidFill>
                <a:effectLst/>
              </a:rPr>
              <a:t>dengan</a:t>
            </a:r>
            <a:r>
              <a:rPr lang="en-ID" sz="2000" i="0" dirty="0">
                <a:solidFill>
                  <a:srgbClr val="111111"/>
                </a:solidFill>
                <a:effectLst/>
              </a:rPr>
              <a:t> </a:t>
            </a:r>
            <a:r>
              <a:rPr lang="en-ID" sz="2000" i="0" dirty="0" err="1">
                <a:solidFill>
                  <a:srgbClr val="111111"/>
                </a:solidFill>
                <a:effectLst/>
              </a:rPr>
              <a:t>variabel</a:t>
            </a:r>
            <a:r>
              <a:rPr lang="en-ID" sz="2000" i="0" dirty="0">
                <a:solidFill>
                  <a:srgbClr val="111111"/>
                </a:solidFill>
                <a:effectLst/>
              </a:rPr>
              <a:t> lain </a:t>
            </a:r>
            <a:r>
              <a:rPr lang="en-ID" sz="2000" i="0" dirty="0" err="1">
                <a:solidFill>
                  <a:srgbClr val="111111"/>
                </a:solidFill>
                <a:effectLst/>
              </a:rPr>
              <a:t>dalam</a:t>
            </a:r>
            <a:r>
              <a:rPr lang="en-ID" sz="2000" i="0" dirty="0">
                <a:solidFill>
                  <a:srgbClr val="111111"/>
                </a:solidFill>
                <a:effectLst/>
              </a:rPr>
              <a:t> </a:t>
            </a:r>
            <a:r>
              <a:rPr lang="en-ID" sz="2000" i="0" dirty="0" err="1">
                <a:solidFill>
                  <a:srgbClr val="111111"/>
                </a:solidFill>
                <a:effectLst/>
              </a:rPr>
              <a:t>suatu</a:t>
            </a:r>
            <a:r>
              <a:rPr lang="en-ID" sz="2000" i="0" dirty="0">
                <a:solidFill>
                  <a:srgbClr val="111111"/>
                </a:solidFill>
                <a:effectLst/>
              </a:rPr>
              <a:t> dataset</a:t>
            </a:r>
            <a:r>
              <a:rPr lang="en-ID" sz="2000" i="0" dirty="0" smtClean="0">
                <a:solidFill>
                  <a:srgbClr val="111111"/>
                </a:solidFill>
                <a:effectLst/>
              </a:rPr>
              <a:t>.</a:t>
            </a:r>
          </a:p>
          <a:p>
            <a:pPr algn="l">
              <a:lnSpc>
                <a:spcPct val="80000"/>
              </a:lnSpc>
              <a:spcBef>
                <a:spcPts val="0"/>
              </a:spcBef>
              <a:spcAft>
                <a:spcPts val="600"/>
              </a:spcAft>
              <a:buFont typeface="Arial" panose="020B0604020202020204" pitchFamily="34" charset="0"/>
              <a:buChar char="•"/>
            </a:pPr>
            <a:r>
              <a:rPr lang="en-ID" sz="2000" b="1" i="0" dirty="0" err="1" smtClean="0">
                <a:solidFill>
                  <a:srgbClr val="FF0000"/>
                </a:solidFill>
                <a:effectLst/>
              </a:rPr>
              <a:t>Pemodelan</a:t>
            </a:r>
            <a:r>
              <a:rPr lang="en-ID" sz="2000" i="0" dirty="0">
                <a:solidFill>
                  <a:srgbClr val="111111"/>
                </a:solidFill>
                <a:effectLst/>
              </a:rPr>
              <a:t>: Proses </a:t>
            </a:r>
            <a:r>
              <a:rPr lang="en-ID" sz="2000" i="0" dirty="0" err="1">
                <a:solidFill>
                  <a:srgbClr val="111111"/>
                </a:solidFill>
                <a:effectLst/>
              </a:rPr>
              <a:t>dari</a:t>
            </a:r>
            <a:r>
              <a:rPr lang="en-ID" sz="2000" i="0" dirty="0">
                <a:solidFill>
                  <a:srgbClr val="111111"/>
                </a:solidFill>
                <a:effectLst/>
              </a:rPr>
              <a:t> </a:t>
            </a:r>
            <a:r>
              <a:rPr lang="en-ID" sz="2000" i="0" dirty="0" err="1">
                <a:solidFill>
                  <a:srgbClr val="111111"/>
                </a:solidFill>
                <a:effectLst/>
              </a:rPr>
              <a:t>pembuatan</a:t>
            </a:r>
            <a:r>
              <a:rPr lang="en-ID" sz="2000" i="0" dirty="0">
                <a:solidFill>
                  <a:srgbClr val="111111"/>
                </a:solidFill>
                <a:effectLst/>
              </a:rPr>
              <a:t> </a:t>
            </a:r>
            <a:r>
              <a:rPr lang="en-ID" sz="2000" i="0" dirty="0" err="1">
                <a:solidFill>
                  <a:srgbClr val="111111"/>
                </a:solidFill>
                <a:effectLst/>
              </a:rPr>
              <a:t>sebuah</a:t>
            </a:r>
            <a:r>
              <a:rPr lang="en-ID" sz="2000" i="0" dirty="0">
                <a:solidFill>
                  <a:srgbClr val="111111"/>
                </a:solidFill>
                <a:effectLst/>
              </a:rPr>
              <a:t> </a:t>
            </a:r>
            <a:r>
              <a:rPr lang="en-ID" sz="2000" i="0" dirty="0" err="1">
                <a:solidFill>
                  <a:srgbClr val="111111"/>
                </a:solidFill>
                <a:effectLst/>
              </a:rPr>
              <a:t>abstraksi</a:t>
            </a:r>
            <a:r>
              <a:rPr lang="en-ID" sz="2000" i="0" dirty="0">
                <a:solidFill>
                  <a:srgbClr val="111111"/>
                </a:solidFill>
                <a:effectLst/>
              </a:rPr>
              <a:t> (model) yang </a:t>
            </a:r>
            <a:r>
              <a:rPr lang="en-ID" sz="2000" i="0" dirty="0" err="1">
                <a:solidFill>
                  <a:srgbClr val="111111"/>
                </a:solidFill>
                <a:effectLst/>
              </a:rPr>
              <a:t>bersifat</a:t>
            </a:r>
            <a:r>
              <a:rPr lang="en-ID" sz="2000" i="0" dirty="0">
                <a:solidFill>
                  <a:srgbClr val="111111"/>
                </a:solidFill>
                <a:effectLst/>
              </a:rPr>
              <a:t> </a:t>
            </a:r>
            <a:r>
              <a:rPr lang="en-ID" sz="2000" i="0" dirty="0" err="1">
                <a:solidFill>
                  <a:srgbClr val="111111"/>
                </a:solidFill>
                <a:effectLst/>
              </a:rPr>
              <a:t>representatif</a:t>
            </a:r>
            <a:r>
              <a:rPr lang="en-ID" sz="2000" i="0" dirty="0">
                <a:solidFill>
                  <a:srgbClr val="111111"/>
                </a:solidFill>
                <a:effectLst/>
              </a:rPr>
              <a:t>. </a:t>
            </a:r>
            <a:r>
              <a:rPr lang="en-ID" sz="2000" i="0" dirty="0" err="1">
                <a:solidFill>
                  <a:srgbClr val="111111"/>
                </a:solidFill>
                <a:effectLst/>
              </a:rPr>
              <a:t>Pemodelan</a:t>
            </a:r>
            <a:r>
              <a:rPr lang="en-ID" sz="2000" i="0" dirty="0">
                <a:solidFill>
                  <a:srgbClr val="111111"/>
                </a:solidFill>
                <a:effectLst/>
              </a:rPr>
              <a:t> </a:t>
            </a:r>
            <a:r>
              <a:rPr lang="en-ID" sz="2000" i="0" dirty="0" err="1">
                <a:solidFill>
                  <a:srgbClr val="111111"/>
                </a:solidFill>
                <a:effectLst/>
              </a:rPr>
              <a:t>dapat</a:t>
            </a:r>
            <a:r>
              <a:rPr lang="en-ID" sz="2000" i="0" dirty="0">
                <a:solidFill>
                  <a:srgbClr val="111111"/>
                </a:solidFill>
                <a:effectLst/>
              </a:rPr>
              <a:t> </a:t>
            </a:r>
            <a:r>
              <a:rPr lang="en-ID" sz="2000" i="0" dirty="0" err="1">
                <a:solidFill>
                  <a:srgbClr val="111111"/>
                </a:solidFill>
                <a:effectLst/>
              </a:rPr>
              <a:t>digunakan</a:t>
            </a:r>
            <a:r>
              <a:rPr lang="en-ID" sz="2000" i="0" dirty="0">
                <a:solidFill>
                  <a:srgbClr val="111111"/>
                </a:solidFill>
                <a:effectLst/>
              </a:rPr>
              <a:t> </a:t>
            </a:r>
            <a:r>
              <a:rPr lang="en-ID" sz="2000" i="0" dirty="0" err="1">
                <a:solidFill>
                  <a:srgbClr val="111111"/>
                </a:solidFill>
                <a:effectLst/>
              </a:rPr>
              <a:t>untuk</a:t>
            </a:r>
            <a:r>
              <a:rPr lang="en-ID" sz="2000" i="0" dirty="0">
                <a:solidFill>
                  <a:srgbClr val="111111"/>
                </a:solidFill>
                <a:effectLst/>
              </a:rPr>
              <a:t> </a:t>
            </a:r>
            <a:r>
              <a:rPr lang="en-ID" sz="2000" i="0" dirty="0" err="1">
                <a:solidFill>
                  <a:srgbClr val="111111"/>
                </a:solidFill>
                <a:effectLst/>
              </a:rPr>
              <a:t>tujuan</a:t>
            </a:r>
            <a:r>
              <a:rPr lang="en-ID" sz="2000" i="0" dirty="0">
                <a:solidFill>
                  <a:srgbClr val="111111"/>
                </a:solidFill>
                <a:effectLst/>
              </a:rPr>
              <a:t> </a:t>
            </a:r>
            <a:r>
              <a:rPr lang="en-ID" sz="2000" i="0" dirty="0" err="1">
                <a:solidFill>
                  <a:srgbClr val="111111"/>
                </a:solidFill>
                <a:effectLst/>
              </a:rPr>
              <a:t>prediksi</a:t>
            </a:r>
            <a:r>
              <a:rPr lang="en-ID" sz="2000" i="0" dirty="0">
                <a:solidFill>
                  <a:srgbClr val="111111"/>
                </a:solidFill>
                <a:effectLst/>
              </a:rPr>
              <a:t> dan </a:t>
            </a:r>
            <a:r>
              <a:rPr lang="en-ID" sz="2000" i="0" dirty="0" err="1">
                <a:solidFill>
                  <a:srgbClr val="111111"/>
                </a:solidFill>
                <a:effectLst/>
              </a:rPr>
              <a:t>pemahaman</a:t>
            </a:r>
            <a:r>
              <a:rPr lang="en-ID" sz="2000" i="0" dirty="0" smtClean="0">
                <a:solidFill>
                  <a:srgbClr val="111111"/>
                </a:solidFill>
                <a:effectLst/>
              </a:rPr>
              <a:t>.</a:t>
            </a:r>
          </a:p>
          <a:p>
            <a:pPr marL="648000" lvl="1">
              <a:lnSpc>
                <a:spcPct val="80000"/>
              </a:lnSpc>
              <a:spcBef>
                <a:spcPts val="0"/>
              </a:spcBef>
              <a:buNone/>
            </a:pPr>
            <a:r>
              <a:rPr lang="en-ID" sz="1800" b="1" i="0" dirty="0" smtClean="0">
                <a:solidFill>
                  <a:srgbClr val="0033CC"/>
                </a:solidFill>
                <a:effectLst/>
              </a:rPr>
              <a:t>	</a:t>
            </a:r>
            <a:r>
              <a:rPr lang="en-ID" sz="1800" b="1" i="0" dirty="0" err="1" smtClean="0">
                <a:solidFill>
                  <a:srgbClr val="0033CC"/>
                </a:solidFill>
                <a:effectLst/>
              </a:rPr>
              <a:t>Contoh</a:t>
            </a:r>
            <a:r>
              <a:rPr lang="en-ID" sz="1800" b="1" i="0" dirty="0" smtClean="0">
                <a:solidFill>
                  <a:srgbClr val="FF0000"/>
                </a:solidFill>
                <a:effectLst/>
              </a:rPr>
              <a:t> </a:t>
            </a:r>
            <a:r>
              <a:rPr lang="en-ID" sz="1800" b="1" i="0" dirty="0" err="1">
                <a:solidFill>
                  <a:srgbClr val="0033CC"/>
                </a:solidFill>
                <a:effectLst/>
              </a:rPr>
              <a:t>kasus</a:t>
            </a:r>
            <a:r>
              <a:rPr lang="en-ID" sz="2000" i="0" dirty="0">
                <a:solidFill>
                  <a:srgbClr val="111111"/>
                </a:solidFill>
                <a:effectLst/>
              </a:rPr>
              <a:t>: </a:t>
            </a:r>
            <a:endParaRPr lang="en-ID" sz="2000" dirty="0" smtClean="0">
              <a:solidFill>
                <a:srgbClr val="111111"/>
              </a:solidFill>
            </a:endParaRPr>
          </a:p>
          <a:p>
            <a:pPr marL="648000" lvl="1" indent="0">
              <a:lnSpc>
                <a:spcPct val="80000"/>
              </a:lnSpc>
              <a:spcBef>
                <a:spcPts val="0"/>
              </a:spcBef>
              <a:spcAft>
                <a:spcPts val="600"/>
              </a:spcAft>
              <a:buNone/>
            </a:pPr>
            <a:r>
              <a:rPr lang="en-ID" sz="1800" i="0" dirty="0" err="1" smtClean="0">
                <a:solidFill>
                  <a:srgbClr val="111111"/>
                </a:solidFill>
                <a:effectLst/>
              </a:rPr>
              <a:t>Dalam</a:t>
            </a:r>
            <a:r>
              <a:rPr lang="en-ID" sz="1800" i="0" dirty="0" smtClean="0">
                <a:solidFill>
                  <a:srgbClr val="111111"/>
                </a:solidFill>
                <a:effectLst/>
              </a:rPr>
              <a:t> </a:t>
            </a:r>
            <a:r>
              <a:rPr lang="en-ID" sz="1800" i="0" dirty="0" err="1">
                <a:solidFill>
                  <a:srgbClr val="111111"/>
                </a:solidFill>
                <a:effectLst/>
              </a:rPr>
              <a:t>sistem</a:t>
            </a:r>
            <a:r>
              <a:rPr lang="en-ID" sz="1800" i="0" dirty="0">
                <a:solidFill>
                  <a:srgbClr val="111111"/>
                </a:solidFill>
                <a:effectLst/>
              </a:rPr>
              <a:t> </a:t>
            </a:r>
            <a:r>
              <a:rPr lang="en-ID" sz="1800" i="0" dirty="0" err="1" smtClean="0">
                <a:solidFill>
                  <a:srgbClr val="111111"/>
                </a:solidFill>
                <a:effectLst/>
              </a:rPr>
              <a:t>kredit</a:t>
            </a:r>
            <a:r>
              <a:rPr lang="en-ID" sz="1800" i="0" dirty="0" smtClean="0">
                <a:solidFill>
                  <a:srgbClr val="111111"/>
                </a:solidFill>
                <a:effectLst/>
              </a:rPr>
              <a:t>, model </a:t>
            </a:r>
            <a:r>
              <a:rPr lang="en-ID" sz="1800" i="0" dirty="0" err="1">
                <a:solidFill>
                  <a:srgbClr val="111111"/>
                </a:solidFill>
                <a:effectLst/>
              </a:rPr>
              <a:t>dapat</a:t>
            </a:r>
            <a:r>
              <a:rPr lang="en-ID" sz="1800" i="0" dirty="0">
                <a:solidFill>
                  <a:srgbClr val="111111"/>
                </a:solidFill>
                <a:effectLst/>
              </a:rPr>
              <a:t> </a:t>
            </a:r>
            <a:r>
              <a:rPr lang="en-ID" sz="1800" i="0" dirty="0" err="1">
                <a:solidFill>
                  <a:srgbClr val="111111"/>
                </a:solidFill>
                <a:effectLst/>
              </a:rPr>
              <a:t>memprediksi</a:t>
            </a:r>
            <a:r>
              <a:rPr lang="en-ID" sz="1800" i="0" dirty="0">
                <a:solidFill>
                  <a:srgbClr val="111111"/>
                </a:solidFill>
                <a:effectLst/>
              </a:rPr>
              <a:t> </a:t>
            </a:r>
            <a:r>
              <a:rPr lang="en-ID" sz="1800" i="0" dirty="0" err="1">
                <a:solidFill>
                  <a:srgbClr val="111111"/>
                </a:solidFill>
                <a:effectLst/>
              </a:rPr>
              <a:t>tingkat</a:t>
            </a:r>
            <a:r>
              <a:rPr lang="en-ID" sz="1800" i="0" dirty="0">
                <a:solidFill>
                  <a:srgbClr val="111111"/>
                </a:solidFill>
                <a:effectLst/>
              </a:rPr>
              <a:t> </a:t>
            </a:r>
            <a:r>
              <a:rPr lang="en-ID" sz="1800" i="0" dirty="0" err="1">
                <a:solidFill>
                  <a:srgbClr val="111111"/>
                </a:solidFill>
                <a:effectLst/>
              </a:rPr>
              <a:t>suku</a:t>
            </a:r>
            <a:r>
              <a:rPr lang="en-ID" sz="1800" i="0" dirty="0">
                <a:solidFill>
                  <a:srgbClr val="111111"/>
                </a:solidFill>
                <a:effectLst/>
              </a:rPr>
              <a:t> </a:t>
            </a:r>
            <a:r>
              <a:rPr lang="en-ID" sz="1800" i="0" dirty="0" err="1">
                <a:solidFill>
                  <a:srgbClr val="111111"/>
                </a:solidFill>
                <a:effectLst/>
              </a:rPr>
              <a:t>bunga</a:t>
            </a:r>
            <a:r>
              <a:rPr lang="en-ID" sz="1800" i="0" dirty="0">
                <a:solidFill>
                  <a:srgbClr val="111111"/>
                </a:solidFill>
                <a:effectLst/>
              </a:rPr>
              <a:t> </a:t>
            </a:r>
            <a:r>
              <a:rPr lang="en-ID" sz="1800" i="0" dirty="0" err="1">
                <a:solidFill>
                  <a:srgbClr val="111111"/>
                </a:solidFill>
                <a:effectLst/>
              </a:rPr>
              <a:t>pinjaman</a:t>
            </a:r>
            <a:r>
              <a:rPr lang="en-ID" sz="1800" i="0" dirty="0">
                <a:solidFill>
                  <a:srgbClr val="111111"/>
                </a:solidFill>
                <a:effectLst/>
              </a:rPr>
              <a:t> </a:t>
            </a:r>
            <a:r>
              <a:rPr lang="en-ID" sz="1800" i="0" dirty="0" err="1">
                <a:solidFill>
                  <a:srgbClr val="111111"/>
                </a:solidFill>
                <a:effectLst/>
              </a:rPr>
              <a:t>berdasarkan</a:t>
            </a:r>
            <a:r>
              <a:rPr lang="en-ID" sz="1800" i="0" dirty="0">
                <a:solidFill>
                  <a:srgbClr val="111111"/>
                </a:solidFill>
                <a:effectLst/>
              </a:rPr>
              <a:t> data </a:t>
            </a:r>
            <a:r>
              <a:rPr lang="en-ID" sz="1800" i="0" dirty="0" err="1">
                <a:solidFill>
                  <a:srgbClr val="111111"/>
                </a:solidFill>
                <a:effectLst/>
              </a:rPr>
              <a:t>masukan</a:t>
            </a:r>
            <a:r>
              <a:rPr lang="en-ID" sz="1800" i="0" dirty="0">
                <a:solidFill>
                  <a:srgbClr val="111111"/>
                </a:solidFill>
                <a:effectLst/>
              </a:rPr>
              <a:t> dan data </a:t>
            </a:r>
            <a:r>
              <a:rPr lang="en-ID" sz="1800" i="0" dirty="0" err="1">
                <a:solidFill>
                  <a:srgbClr val="111111"/>
                </a:solidFill>
                <a:effectLst/>
              </a:rPr>
              <a:t>pengamatan</a:t>
            </a:r>
            <a:r>
              <a:rPr lang="en-ID" sz="1800" i="0" dirty="0">
                <a:solidFill>
                  <a:srgbClr val="111111"/>
                </a:solidFill>
                <a:effectLst/>
              </a:rPr>
              <a:t>. Model juga </a:t>
            </a:r>
            <a:r>
              <a:rPr lang="en-ID" sz="1800" i="0" dirty="0" err="1">
                <a:solidFill>
                  <a:srgbClr val="111111"/>
                </a:solidFill>
                <a:effectLst/>
              </a:rPr>
              <a:t>dapat</a:t>
            </a:r>
            <a:r>
              <a:rPr lang="en-ID" sz="1800" i="0" dirty="0">
                <a:solidFill>
                  <a:srgbClr val="111111"/>
                </a:solidFill>
                <a:effectLst/>
              </a:rPr>
              <a:t> </a:t>
            </a:r>
            <a:r>
              <a:rPr lang="en-ID" sz="1800" i="0" dirty="0" err="1">
                <a:solidFill>
                  <a:srgbClr val="111111"/>
                </a:solidFill>
                <a:effectLst/>
              </a:rPr>
              <a:t>memahami</a:t>
            </a:r>
            <a:r>
              <a:rPr lang="en-ID" sz="1800" i="0" dirty="0">
                <a:solidFill>
                  <a:srgbClr val="111111"/>
                </a:solidFill>
                <a:effectLst/>
              </a:rPr>
              <a:t> </a:t>
            </a:r>
            <a:r>
              <a:rPr lang="en-ID" sz="1800" i="0" dirty="0" err="1">
                <a:solidFill>
                  <a:srgbClr val="111111"/>
                </a:solidFill>
                <a:effectLst/>
              </a:rPr>
              <a:t>hubungan</a:t>
            </a:r>
            <a:r>
              <a:rPr lang="en-ID" sz="1800" i="0" dirty="0">
                <a:solidFill>
                  <a:srgbClr val="111111"/>
                </a:solidFill>
                <a:effectLst/>
              </a:rPr>
              <a:t> </a:t>
            </a:r>
            <a:r>
              <a:rPr lang="en-ID" sz="1800" i="0" dirty="0" err="1">
                <a:solidFill>
                  <a:srgbClr val="111111"/>
                </a:solidFill>
                <a:effectLst/>
              </a:rPr>
              <a:t>antara</a:t>
            </a:r>
            <a:r>
              <a:rPr lang="en-ID" sz="1800" i="0" dirty="0">
                <a:solidFill>
                  <a:srgbClr val="111111"/>
                </a:solidFill>
                <a:effectLst/>
              </a:rPr>
              <a:t> </a:t>
            </a:r>
            <a:r>
              <a:rPr lang="en-ID" sz="1800" i="0" dirty="0" err="1">
                <a:solidFill>
                  <a:srgbClr val="111111"/>
                </a:solidFill>
                <a:effectLst/>
              </a:rPr>
              <a:t>variabel-variabel</a:t>
            </a:r>
            <a:r>
              <a:rPr lang="en-ID" sz="1800" i="0" dirty="0">
                <a:solidFill>
                  <a:srgbClr val="111111"/>
                </a:solidFill>
                <a:effectLst/>
              </a:rPr>
              <a:t> </a:t>
            </a:r>
            <a:r>
              <a:rPr lang="en-ID" sz="1800" i="0" dirty="0" err="1">
                <a:solidFill>
                  <a:srgbClr val="111111"/>
                </a:solidFill>
                <a:effectLst/>
              </a:rPr>
              <a:t>seperti</a:t>
            </a:r>
            <a:r>
              <a:rPr lang="en-ID" sz="1800" i="0" dirty="0">
                <a:solidFill>
                  <a:srgbClr val="111111"/>
                </a:solidFill>
                <a:effectLst/>
              </a:rPr>
              <a:t> </a:t>
            </a:r>
            <a:r>
              <a:rPr lang="en-ID" sz="1800" i="0" dirty="0" err="1">
                <a:solidFill>
                  <a:srgbClr val="111111"/>
                </a:solidFill>
                <a:effectLst/>
              </a:rPr>
              <a:t>nilai</a:t>
            </a:r>
            <a:r>
              <a:rPr lang="en-ID" sz="1800" i="0" dirty="0">
                <a:solidFill>
                  <a:srgbClr val="111111"/>
                </a:solidFill>
                <a:effectLst/>
              </a:rPr>
              <a:t> </a:t>
            </a:r>
            <a:r>
              <a:rPr lang="en-ID" sz="1800" i="0" dirty="0" err="1">
                <a:solidFill>
                  <a:srgbClr val="111111"/>
                </a:solidFill>
                <a:effectLst/>
              </a:rPr>
              <a:t>kredit</a:t>
            </a:r>
            <a:r>
              <a:rPr lang="en-ID" sz="1800" i="0" dirty="0">
                <a:solidFill>
                  <a:srgbClr val="111111"/>
                </a:solidFill>
                <a:effectLst/>
              </a:rPr>
              <a:t>, </a:t>
            </a:r>
            <a:r>
              <a:rPr lang="en-ID" sz="1800" i="0" dirty="0" err="1">
                <a:solidFill>
                  <a:srgbClr val="111111"/>
                </a:solidFill>
                <a:effectLst/>
              </a:rPr>
              <a:t>tingkat</a:t>
            </a:r>
            <a:r>
              <a:rPr lang="en-ID" sz="1800" i="0" dirty="0">
                <a:solidFill>
                  <a:srgbClr val="111111"/>
                </a:solidFill>
                <a:effectLst/>
              </a:rPr>
              <a:t> </a:t>
            </a:r>
            <a:r>
              <a:rPr lang="en-ID" sz="1800" i="0" dirty="0" err="1">
                <a:solidFill>
                  <a:srgbClr val="111111"/>
                </a:solidFill>
                <a:effectLst/>
              </a:rPr>
              <a:t>pendapatan</a:t>
            </a:r>
            <a:r>
              <a:rPr lang="en-ID" sz="1800" i="0" dirty="0">
                <a:solidFill>
                  <a:srgbClr val="111111"/>
                </a:solidFill>
                <a:effectLst/>
              </a:rPr>
              <a:t>, </a:t>
            </a:r>
            <a:r>
              <a:rPr lang="en-ID" sz="1800" i="0" dirty="0" err="1">
                <a:solidFill>
                  <a:srgbClr val="111111"/>
                </a:solidFill>
                <a:effectLst/>
              </a:rPr>
              <a:t>jumlah</a:t>
            </a:r>
            <a:r>
              <a:rPr lang="en-ID" sz="1800" i="0" dirty="0">
                <a:solidFill>
                  <a:srgbClr val="111111"/>
                </a:solidFill>
                <a:effectLst/>
              </a:rPr>
              <a:t> </a:t>
            </a:r>
            <a:r>
              <a:rPr lang="en-ID" sz="1800" i="0" dirty="0" err="1">
                <a:solidFill>
                  <a:srgbClr val="111111"/>
                </a:solidFill>
                <a:effectLst/>
              </a:rPr>
              <a:t>pinjaman</a:t>
            </a:r>
            <a:r>
              <a:rPr lang="en-ID" sz="1800" i="0" dirty="0">
                <a:solidFill>
                  <a:srgbClr val="111111"/>
                </a:solidFill>
                <a:effectLst/>
              </a:rPr>
              <a:t>, dan </a:t>
            </a:r>
            <a:r>
              <a:rPr lang="en-ID" sz="1800" i="0" dirty="0" err="1">
                <a:solidFill>
                  <a:srgbClr val="111111"/>
                </a:solidFill>
                <a:effectLst/>
              </a:rPr>
              <a:t>tingkat</a:t>
            </a:r>
            <a:r>
              <a:rPr lang="en-ID" sz="1800" i="0" dirty="0">
                <a:solidFill>
                  <a:srgbClr val="111111"/>
                </a:solidFill>
                <a:effectLst/>
              </a:rPr>
              <a:t> </a:t>
            </a:r>
            <a:r>
              <a:rPr lang="en-ID" sz="1800" i="0" dirty="0" err="1">
                <a:solidFill>
                  <a:srgbClr val="111111"/>
                </a:solidFill>
                <a:effectLst/>
              </a:rPr>
              <a:t>suku</a:t>
            </a:r>
            <a:r>
              <a:rPr lang="en-ID" sz="1800" i="0" dirty="0">
                <a:solidFill>
                  <a:srgbClr val="111111"/>
                </a:solidFill>
                <a:effectLst/>
              </a:rPr>
              <a:t> </a:t>
            </a:r>
            <a:r>
              <a:rPr lang="en-ID" sz="1800" i="0" dirty="0" err="1">
                <a:solidFill>
                  <a:srgbClr val="111111"/>
                </a:solidFill>
                <a:effectLst/>
              </a:rPr>
              <a:t>bunga</a:t>
            </a:r>
            <a:r>
              <a:rPr lang="en-ID" sz="1800" i="0" dirty="0" smtClean="0">
                <a:solidFill>
                  <a:srgbClr val="111111"/>
                </a:solidFill>
                <a:effectLst/>
              </a:rPr>
              <a:t>.</a:t>
            </a:r>
          </a:p>
          <a:p>
            <a:pPr algn="l">
              <a:lnSpc>
                <a:spcPct val="80000"/>
              </a:lnSpc>
              <a:spcBef>
                <a:spcPts val="0"/>
              </a:spcBef>
              <a:buFont typeface="Arial" panose="020B0604020202020204" pitchFamily="34" charset="0"/>
              <a:buChar char="•"/>
            </a:pPr>
            <a:r>
              <a:rPr lang="en-ID" sz="2000" b="1" i="0" dirty="0" err="1" smtClean="0">
                <a:solidFill>
                  <a:srgbClr val="FF0000"/>
                </a:solidFill>
                <a:effectLst/>
              </a:rPr>
              <a:t>Fungsi</a:t>
            </a:r>
            <a:r>
              <a:rPr lang="en-ID" sz="2000" b="1" i="0" dirty="0" smtClean="0">
                <a:solidFill>
                  <a:srgbClr val="FF0000"/>
                </a:solidFill>
                <a:effectLst/>
              </a:rPr>
              <a:t> </a:t>
            </a:r>
            <a:r>
              <a:rPr lang="en-ID" sz="2000" b="1" i="0" dirty="0">
                <a:solidFill>
                  <a:srgbClr val="FF0000"/>
                </a:solidFill>
                <a:effectLst/>
              </a:rPr>
              <a:t>model</a:t>
            </a:r>
            <a:r>
              <a:rPr lang="en-ID" sz="2000" i="0" dirty="0">
                <a:solidFill>
                  <a:srgbClr val="111111"/>
                </a:solidFill>
                <a:effectLst/>
              </a:rPr>
              <a:t>: </a:t>
            </a:r>
            <a:endParaRPr lang="en-ID" sz="2000" i="0" dirty="0" smtClean="0">
              <a:solidFill>
                <a:srgbClr val="111111"/>
              </a:solidFill>
              <a:effectLst/>
            </a:endParaRPr>
          </a:p>
          <a:p>
            <a:pPr marL="800100" lvl="1" indent="-342900">
              <a:lnSpc>
                <a:spcPct val="80000"/>
              </a:lnSpc>
              <a:spcBef>
                <a:spcPts val="0"/>
              </a:spcBef>
              <a:buClr>
                <a:srgbClr val="0033CC"/>
              </a:buClr>
              <a:buFont typeface="Wingdings" pitchFamily="2" charset="2"/>
              <a:buChar char="ü"/>
            </a:pPr>
            <a:r>
              <a:rPr lang="en-ID" sz="2000" i="0" dirty="0" err="1" smtClean="0">
                <a:solidFill>
                  <a:srgbClr val="111111"/>
                </a:solidFill>
                <a:effectLst/>
              </a:rPr>
              <a:t>Memprediksi</a:t>
            </a:r>
            <a:r>
              <a:rPr lang="en-ID" sz="2000" i="0" dirty="0" smtClean="0">
                <a:solidFill>
                  <a:srgbClr val="111111"/>
                </a:solidFill>
                <a:effectLst/>
              </a:rPr>
              <a:t> </a:t>
            </a:r>
            <a:r>
              <a:rPr lang="en-ID" sz="2000" i="0" dirty="0" err="1" smtClean="0">
                <a:solidFill>
                  <a:srgbClr val="111111"/>
                </a:solidFill>
                <a:effectLst/>
              </a:rPr>
              <a:t>hasil</a:t>
            </a:r>
            <a:r>
              <a:rPr lang="en-ID" sz="2000" i="0" dirty="0" smtClean="0">
                <a:solidFill>
                  <a:srgbClr val="111111"/>
                </a:solidFill>
                <a:effectLst/>
              </a:rPr>
              <a:t> </a:t>
            </a:r>
            <a:r>
              <a:rPr lang="en-ID" sz="2000" i="0" dirty="0" err="1">
                <a:solidFill>
                  <a:srgbClr val="111111"/>
                </a:solidFill>
                <a:effectLst/>
              </a:rPr>
              <a:t>keluaran</a:t>
            </a:r>
            <a:r>
              <a:rPr lang="en-ID" sz="2000" i="0" dirty="0">
                <a:solidFill>
                  <a:srgbClr val="111111"/>
                </a:solidFill>
                <a:effectLst/>
              </a:rPr>
              <a:t> (output) </a:t>
            </a:r>
            <a:r>
              <a:rPr lang="en-ID" sz="2000" i="0" dirty="0" err="1">
                <a:solidFill>
                  <a:srgbClr val="111111"/>
                </a:solidFill>
                <a:effectLst/>
              </a:rPr>
              <a:t>berdasarkan</a:t>
            </a:r>
            <a:r>
              <a:rPr lang="en-ID" sz="2000" i="0" dirty="0">
                <a:solidFill>
                  <a:srgbClr val="111111"/>
                </a:solidFill>
                <a:effectLst/>
              </a:rPr>
              <a:t> data </a:t>
            </a:r>
            <a:r>
              <a:rPr lang="en-ID" sz="2000" i="0" dirty="0" err="1">
                <a:solidFill>
                  <a:srgbClr val="111111"/>
                </a:solidFill>
                <a:effectLst/>
              </a:rPr>
              <a:t>masukan</a:t>
            </a:r>
            <a:r>
              <a:rPr lang="en-ID" sz="2000" i="0" dirty="0">
                <a:solidFill>
                  <a:srgbClr val="111111"/>
                </a:solidFill>
                <a:effectLst/>
              </a:rPr>
              <a:t> dan </a:t>
            </a:r>
            <a:r>
              <a:rPr lang="en-ID" sz="2000" i="0" dirty="0" err="1">
                <a:solidFill>
                  <a:srgbClr val="111111"/>
                </a:solidFill>
                <a:effectLst/>
              </a:rPr>
              <a:t>impeditus</a:t>
            </a:r>
            <a:r>
              <a:rPr lang="en-ID" sz="2000" i="0" dirty="0">
                <a:solidFill>
                  <a:srgbClr val="111111"/>
                </a:solidFill>
                <a:effectLst/>
              </a:rPr>
              <a:t> </a:t>
            </a:r>
            <a:r>
              <a:rPr lang="en-ID" sz="2000" i="0" dirty="0" err="1">
                <a:solidFill>
                  <a:srgbClr val="111111"/>
                </a:solidFill>
                <a:effectLst/>
              </a:rPr>
              <a:t>hasil</a:t>
            </a:r>
            <a:r>
              <a:rPr lang="en-ID" sz="2000" i="0" dirty="0">
                <a:solidFill>
                  <a:srgbClr val="111111"/>
                </a:solidFill>
                <a:effectLst/>
              </a:rPr>
              <a:t> </a:t>
            </a:r>
            <a:r>
              <a:rPr lang="en-ID" sz="2000" i="0" dirty="0" err="1" smtClean="0">
                <a:solidFill>
                  <a:srgbClr val="111111"/>
                </a:solidFill>
                <a:effectLst/>
              </a:rPr>
              <a:t>keluaran</a:t>
            </a:r>
            <a:endParaRPr lang="en-ID" sz="2000" dirty="0" smtClean="0">
              <a:solidFill>
                <a:srgbClr val="111111"/>
              </a:solidFill>
            </a:endParaRPr>
          </a:p>
          <a:p>
            <a:pPr marL="800100" lvl="1" indent="-342900">
              <a:lnSpc>
                <a:spcPct val="80000"/>
              </a:lnSpc>
              <a:spcBef>
                <a:spcPts val="0"/>
              </a:spcBef>
              <a:buClr>
                <a:srgbClr val="0033CC"/>
              </a:buClr>
              <a:buFont typeface="Wingdings" pitchFamily="2" charset="2"/>
              <a:buChar char="ü"/>
            </a:pPr>
            <a:r>
              <a:rPr lang="en-ID" sz="2000" i="0" dirty="0" err="1" smtClean="0">
                <a:solidFill>
                  <a:srgbClr val="111111"/>
                </a:solidFill>
                <a:effectLst/>
              </a:rPr>
              <a:t>Memahami</a:t>
            </a:r>
            <a:r>
              <a:rPr lang="en-ID" sz="2000" i="0" dirty="0" smtClean="0">
                <a:solidFill>
                  <a:srgbClr val="111111"/>
                </a:solidFill>
                <a:effectLst/>
              </a:rPr>
              <a:t> </a:t>
            </a:r>
            <a:r>
              <a:rPr lang="en-ID" sz="2000" i="0" dirty="0" err="1" smtClean="0">
                <a:solidFill>
                  <a:srgbClr val="111111"/>
                </a:solidFill>
                <a:effectLst/>
              </a:rPr>
              <a:t>hubungan</a:t>
            </a:r>
            <a:r>
              <a:rPr lang="en-ID" sz="2000" i="0" dirty="0" smtClean="0">
                <a:solidFill>
                  <a:srgbClr val="111111"/>
                </a:solidFill>
                <a:effectLst/>
              </a:rPr>
              <a:t> </a:t>
            </a:r>
            <a:r>
              <a:rPr lang="en-ID" sz="2000" i="0" dirty="0" err="1">
                <a:solidFill>
                  <a:srgbClr val="111111"/>
                </a:solidFill>
                <a:effectLst/>
              </a:rPr>
              <a:t>antara</a:t>
            </a:r>
            <a:r>
              <a:rPr lang="en-ID" sz="2000" i="0" dirty="0">
                <a:solidFill>
                  <a:srgbClr val="111111"/>
                </a:solidFill>
                <a:effectLst/>
              </a:rPr>
              <a:t> </a:t>
            </a:r>
            <a:r>
              <a:rPr lang="en-ID" sz="2000" i="0" dirty="0" err="1">
                <a:solidFill>
                  <a:srgbClr val="111111"/>
                </a:solidFill>
                <a:effectLst/>
              </a:rPr>
              <a:t>semua</a:t>
            </a:r>
            <a:r>
              <a:rPr lang="en-ID" sz="2000" i="0" dirty="0">
                <a:solidFill>
                  <a:srgbClr val="111111"/>
                </a:solidFill>
                <a:effectLst/>
              </a:rPr>
              <a:t> </a:t>
            </a:r>
            <a:r>
              <a:rPr lang="en-ID" sz="2000" i="0" dirty="0" err="1">
                <a:solidFill>
                  <a:srgbClr val="111111"/>
                </a:solidFill>
                <a:effectLst/>
              </a:rPr>
              <a:t>variabel</a:t>
            </a:r>
            <a:r>
              <a:rPr lang="en-ID" sz="2000" i="0" dirty="0">
                <a:solidFill>
                  <a:srgbClr val="111111"/>
                </a:solidFill>
                <a:effectLst/>
              </a:rPr>
              <a:t> </a:t>
            </a:r>
            <a:r>
              <a:rPr lang="en-ID" sz="2000" i="0" dirty="0" err="1">
                <a:solidFill>
                  <a:srgbClr val="111111"/>
                </a:solidFill>
                <a:effectLst/>
              </a:rPr>
              <a:t>keluaran</a:t>
            </a:r>
            <a:r>
              <a:rPr lang="en-ID" sz="2000" i="0" dirty="0">
                <a:solidFill>
                  <a:srgbClr val="111111"/>
                </a:solidFill>
                <a:effectLst/>
              </a:rPr>
              <a:t> dan </a:t>
            </a:r>
            <a:r>
              <a:rPr lang="en-ID" sz="2000" i="0" dirty="0" err="1">
                <a:solidFill>
                  <a:srgbClr val="111111"/>
                </a:solidFill>
                <a:effectLst/>
              </a:rPr>
              <a:t>semua</a:t>
            </a:r>
            <a:r>
              <a:rPr lang="en-ID" sz="2000" i="0" dirty="0">
                <a:solidFill>
                  <a:srgbClr val="111111"/>
                </a:solidFill>
                <a:effectLst/>
              </a:rPr>
              <a:t> </a:t>
            </a:r>
            <a:r>
              <a:rPr lang="en-ID" sz="2000" i="0" dirty="0" err="1">
                <a:solidFill>
                  <a:srgbClr val="111111"/>
                </a:solidFill>
                <a:effectLst/>
              </a:rPr>
              <a:t>variabel</a:t>
            </a:r>
            <a:r>
              <a:rPr lang="en-ID" sz="2000" i="0" dirty="0">
                <a:solidFill>
                  <a:srgbClr val="111111"/>
                </a:solidFill>
                <a:effectLst/>
              </a:rPr>
              <a:t> </a:t>
            </a:r>
            <a:r>
              <a:rPr lang="en-ID" sz="2000" i="0" dirty="0" err="1">
                <a:solidFill>
                  <a:srgbClr val="111111"/>
                </a:solidFill>
                <a:effectLst/>
              </a:rPr>
              <a:t>masukan</a:t>
            </a:r>
            <a:r>
              <a:rPr lang="en-ID" sz="2000" i="0" dirty="0">
                <a:solidFill>
                  <a:srgbClr val="111111"/>
                </a:solidFill>
                <a:effectLst/>
              </a:rPr>
              <a:t>.</a:t>
            </a:r>
          </a:p>
          <a:p>
            <a:pPr>
              <a:spcBef>
                <a:spcPts val="0"/>
              </a:spcBef>
              <a:spcAft>
                <a:spcPts val="600"/>
              </a:spcAft>
            </a:pPr>
            <a:endParaRPr lang="en-US" sz="2000" dirty="0"/>
          </a:p>
        </p:txBody>
      </p:sp>
      <p:pic>
        <p:nvPicPr>
          <p:cNvPr id="3" name="Picture 2">
            <a:extLst>
              <a:ext uri="{FF2B5EF4-FFF2-40B4-BE49-F238E27FC236}">
                <a16:creationId xmlns:a16="http://schemas.microsoft.com/office/drawing/2014/main" xmlns="" id="{13552275-FC11-7F18-299C-0780E87C2F9B}"/>
              </a:ext>
            </a:extLst>
          </p:cNvPr>
          <p:cNvPicPr>
            <a:picLocks noChangeAspect="1"/>
          </p:cNvPicPr>
          <p:nvPr/>
        </p:nvPicPr>
        <p:blipFill>
          <a:blip r:embed="rId2" cstate="print"/>
          <a:stretch>
            <a:fillRect/>
          </a:stretch>
        </p:blipFill>
        <p:spPr>
          <a:xfrm>
            <a:off x="7750629" y="1632857"/>
            <a:ext cx="4258491" cy="3056709"/>
          </a:xfrm>
          <a:prstGeom prst="rect">
            <a:avLst/>
          </a:prstGeom>
        </p:spPr>
      </p:pic>
    </p:spTree>
    <p:extLst>
      <p:ext uri="{BB962C8B-B14F-4D97-AF65-F5344CB8AC3E}">
        <p14:creationId xmlns:p14="http://schemas.microsoft.com/office/powerpoint/2010/main" xmlns="" val="32776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B458382-A6E1-5F27-6B6C-9A0A52D18FB2}"/>
              </a:ext>
            </a:extLst>
          </p:cNvPr>
          <p:cNvSpPr>
            <a:spLocks noGrp="1"/>
          </p:cNvSpPr>
          <p:nvPr>
            <p:ph type="title"/>
          </p:nvPr>
        </p:nvSpPr>
        <p:spPr>
          <a:xfrm>
            <a:off x="1005840" y="365125"/>
            <a:ext cx="10347960" cy="915035"/>
          </a:xfrm>
        </p:spPr>
        <p:txBody>
          <a:bodyPr/>
          <a:lstStyle/>
          <a:p>
            <a:pPr algn="r"/>
            <a:r>
              <a:rPr lang="en-US" sz="4400" b="1" dirty="0" err="1" smtClean="0">
                <a:solidFill>
                  <a:srgbClr val="0033CC"/>
                </a:solidFill>
                <a:effectLst/>
                <a:latin typeface="Calibri" panose="020F0502020204030204" pitchFamily="34" charset="0"/>
                <a:ea typeface="Times New Roman" panose="02020603050405020304" pitchFamily="18" charset="0"/>
                <a:cs typeface="Times New Roman" panose="02020603050405020304" pitchFamily="18" charset="0"/>
              </a:rPr>
              <a:t>Transdisiplin</a:t>
            </a:r>
            <a:endParaRPr lang="en-US" dirty="0">
              <a:solidFill>
                <a:srgbClr val="0033CC"/>
              </a:solidFill>
            </a:endParaRPr>
          </a:p>
        </p:txBody>
      </p:sp>
      <p:sp>
        <p:nvSpPr>
          <p:cNvPr id="5" name="Content Placeholder 4">
            <a:extLst>
              <a:ext uri="{FF2B5EF4-FFF2-40B4-BE49-F238E27FC236}">
                <a16:creationId xmlns:a16="http://schemas.microsoft.com/office/drawing/2014/main" xmlns="" id="{82EF2B1A-AC76-95F7-8552-D32CB6EA534E}"/>
              </a:ext>
            </a:extLst>
          </p:cNvPr>
          <p:cNvSpPr>
            <a:spLocks noGrp="1"/>
          </p:cNvSpPr>
          <p:nvPr>
            <p:ph idx="1"/>
          </p:nvPr>
        </p:nvSpPr>
        <p:spPr>
          <a:xfrm>
            <a:off x="955767" y="1381488"/>
            <a:ext cx="10515600" cy="4351338"/>
          </a:xfrm>
        </p:spPr>
        <p:txBody>
          <a:bodyPr>
            <a:normAutofit lnSpcReduction="10000"/>
          </a:bodyPr>
          <a:lstStyle/>
          <a:p>
            <a:pPr>
              <a:spcBef>
                <a:spcPts val="0"/>
              </a:spcBef>
              <a:buSzPct val="95000"/>
              <a:buBlip>
                <a:blip r:embed="rId2"/>
              </a:buBlip>
            </a:pPr>
            <a:r>
              <a:rPr lang="en-ID" sz="2200" b="1" dirty="0" err="1" smtClean="0">
                <a:solidFill>
                  <a:srgbClr val="FF0000"/>
                </a:solidFill>
              </a:rPr>
              <a:t>Trandisiplin</a:t>
            </a:r>
            <a:endParaRPr lang="en-ID" sz="2200" dirty="0" smtClean="0">
              <a:solidFill>
                <a:srgbClr val="111111"/>
              </a:solidFill>
            </a:endParaRPr>
          </a:p>
          <a:p>
            <a:pPr>
              <a:spcBef>
                <a:spcPts val="0"/>
              </a:spcBef>
              <a:spcAft>
                <a:spcPts val="600"/>
              </a:spcAft>
              <a:buSzPct val="95000"/>
              <a:buNone/>
            </a:pPr>
            <a:r>
              <a:rPr lang="en-ID" sz="2200" dirty="0" smtClean="0">
                <a:solidFill>
                  <a:srgbClr val="111111"/>
                </a:solidFill>
              </a:rPr>
              <a:t>	</a:t>
            </a:r>
            <a:r>
              <a:rPr lang="en-ID" sz="2200" dirty="0" err="1" smtClean="0">
                <a:solidFill>
                  <a:srgbClr val="111111"/>
                </a:solidFill>
              </a:rPr>
              <a:t>Pendekatan</a:t>
            </a:r>
            <a:r>
              <a:rPr lang="en-ID" sz="2200" dirty="0" smtClean="0">
                <a:solidFill>
                  <a:srgbClr val="111111"/>
                </a:solidFill>
              </a:rPr>
              <a:t> yang </a:t>
            </a:r>
            <a:r>
              <a:rPr lang="en-ID" sz="2200" dirty="0" err="1" smtClean="0">
                <a:solidFill>
                  <a:srgbClr val="111111"/>
                </a:solidFill>
              </a:rPr>
              <a:t>mengintegrasikan</a:t>
            </a:r>
            <a:r>
              <a:rPr lang="en-ID" sz="2200" dirty="0" smtClean="0">
                <a:solidFill>
                  <a:srgbClr val="111111"/>
                </a:solidFill>
              </a:rPr>
              <a:t> </a:t>
            </a:r>
            <a:r>
              <a:rPr lang="en-ID" sz="2200" dirty="0" err="1" smtClean="0">
                <a:solidFill>
                  <a:srgbClr val="111111"/>
                </a:solidFill>
              </a:rPr>
              <a:t>berbagai</a:t>
            </a:r>
            <a:r>
              <a:rPr lang="en-ID" sz="2200" dirty="0" smtClean="0">
                <a:solidFill>
                  <a:srgbClr val="111111"/>
                </a:solidFill>
              </a:rPr>
              <a:t> </a:t>
            </a:r>
            <a:r>
              <a:rPr lang="en-ID" sz="2200" dirty="0" err="1" smtClean="0">
                <a:solidFill>
                  <a:srgbClr val="111111"/>
                </a:solidFill>
              </a:rPr>
              <a:t>disiplin</a:t>
            </a:r>
            <a:r>
              <a:rPr lang="en-ID" sz="2200" dirty="0" smtClean="0">
                <a:solidFill>
                  <a:srgbClr val="111111"/>
                </a:solidFill>
              </a:rPr>
              <a:t> </a:t>
            </a:r>
            <a:r>
              <a:rPr lang="en-ID" sz="2200" dirty="0" err="1" smtClean="0">
                <a:solidFill>
                  <a:srgbClr val="111111"/>
                </a:solidFill>
              </a:rPr>
              <a:t>ilmu</a:t>
            </a:r>
            <a:r>
              <a:rPr lang="en-ID" sz="2200" dirty="0" smtClean="0">
                <a:solidFill>
                  <a:srgbClr val="111111"/>
                </a:solidFill>
              </a:rPr>
              <a:t> </a:t>
            </a:r>
            <a:r>
              <a:rPr lang="en-ID" sz="2200" dirty="0" err="1" smtClean="0">
                <a:solidFill>
                  <a:srgbClr val="111111"/>
                </a:solidFill>
              </a:rPr>
              <a:t>untuk</a:t>
            </a:r>
            <a:r>
              <a:rPr lang="en-ID" sz="2200" dirty="0" smtClean="0">
                <a:solidFill>
                  <a:srgbClr val="111111"/>
                </a:solidFill>
              </a:rPr>
              <a:t> </a:t>
            </a:r>
            <a:r>
              <a:rPr lang="en-ID" sz="2200" dirty="0" err="1" smtClean="0">
                <a:solidFill>
                  <a:srgbClr val="111111"/>
                </a:solidFill>
              </a:rPr>
              <a:t>menyelesaikan</a:t>
            </a:r>
            <a:r>
              <a:rPr lang="en-ID" sz="2200" dirty="0" smtClean="0">
                <a:solidFill>
                  <a:srgbClr val="111111"/>
                </a:solidFill>
              </a:rPr>
              <a:t> </a:t>
            </a:r>
            <a:r>
              <a:rPr lang="en-ID" sz="2200" dirty="0" err="1" smtClean="0">
                <a:solidFill>
                  <a:srgbClr val="111111"/>
                </a:solidFill>
              </a:rPr>
              <a:t>permasalahan</a:t>
            </a:r>
            <a:r>
              <a:rPr lang="en-ID" sz="2200" dirty="0" smtClean="0">
                <a:solidFill>
                  <a:srgbClr val="111111"/>
                </a:solidFill>
              </a:rPr>
              <a:t> yang </a:t>
            </a:r>
            <a:r>
              <a:rPr lang="en-ID" sz="2200" dirty="0" err="1" smtClean="0">
                <a:solidFill>
                  <a:srgbClr val="111111"/>
                </a:solidFill>
              </a:rPr>
              <a:t>kompleks</a:t>
            </a:r>
            <a:r>
              <a:rPr lang="en-ID" sz="2200" dirty="0" smtClean="0">
                <a:solidFill>
                  <a:srgbClr val="111111"/>
                </a:solidFill>
              </a:rPr>
              <a:t> </a:t>
            </a:r>
            <a:r>
              <a:rPr lang="en-ID" sz="2200" dirty="0" err="1" smtClean="0">
                <a:solidFill>
                  <a:srgbClr val="111111"/>
                </a:solidFill>
              </a:rPr>
              <a:t>dan</a:t>
            </a:r>
            <a:r>
              <a:rPr lang="en-ID" sz="2200" dirty="0" smtClean="0">
                <a:solidFill>
                  <a:srgbClr val="111111"/>
                </a:solidFill>
              </a:rPr>
              <a:t> </a:t>
            </a:r>
            <a:r>
              <a:rPr lang="en-ID" sz="2200" dirty="0" err="1" smtClean="0">
                <a:solidFill>
                  <a:srgbClr val="111111"/>
                </a:solidFill>
              </a:rPr>
              <a:t>multidimensi</a:t>
            </a:r>
            <a:r>
              <a:rPr lang="en-ID" sz="2200" dirty="0" smtClean="0">
                <a:solidFill>
                  <a:srgbClr val="111111"/>
                </a:solidFill>
              </a:rPr>
              <a:t>.</a:t>
            </a:r>
          </a:p>
          <a:p>
            <a:pPr>
              <a:spcBef>
                <a:spcPts val="0"/>
              </a:spcBef>
              <a:buSzPct val="95000"/>
              <a:buBlip>
                <a:blip r:embed="rId2"/>
              </a:buBlip>
            </a:pPr>
            <a:r>
              <a:rPr lang="en-ID" sz="2200" b="1" dirty="0" err="1" smtClean="0">
                <a:solidFill>
                  <a:srgbClr val="FF0000"/>
                </a:solidFill>
              </a:rPr>
              <a:t>Sains</a:t>
            </a:r>
            <a:r>
              <a:rPr lang="en-ID" sz="2200" b="1" dirty="0" smtClean="0">
                <a:solidFill>
                  <a:srgbClr val="FF0000"/>
                </a:solidFill>
              </a:rPr>
              <a:t> Data</a:t>
            </a:r>
            <a:endParaRPr lang="en-ID" sz="2200" dirty="0" smtClean="0">
              <a:solidFill>
                <a:srgbClr val="111111"/>
              </a:solidFill>
            </a:endParaRPr>
          </a:p>
          <a:p>
            <a:pPr>
              <a:spcBef>
                <a:spcPts val="0"/>
              </a:spcBef>
              <a:spcAft>
                <a:spcPts val="600"/>
              </a:spcAft>
              <a:buSzPct val="95000"/>
              <a:buNone/>
            </a:pPr>
            <a:r>
              <a:rPr lang="en-ID" sz="2200" dirty="0" smtClean="0">
                <a:solidFill>
                  <a:srgbClr val="111111"/>
                </a:solidFill>
              </a:rPr>
              <a:t>	</a:t>
            </a:r>
            <a:r>
              <a:rPr lang="en-ID" sz="2200" dirty="0" err="1" smtClean="0">
                <a:solidFill>
                  <a:srgbClr val="111111"/>
                </a:solidFill>
              </a:rPr>
              <a:t>Bidang</a:t>
            </a:r>
            <a:r>
              <a:rPr lang="en-ID" sz="2200" dirty="0" smtClean="0">
                <a:solidFill>
                  <a:srgbClr val="111111"/>
                </a:solidFill>
              </a:rPr>
              <a:t> </a:t>
            </a:r>
            <a:r>
              <a:rPr lang="en-ID" sz="2200" dirty="0" err="1" smtClean="0">
                <a:solidFill>
                  <a:srgbClr val="111111"/>
                </a:solidFill>
              </a:rPr>
              <a:t>ilmu</a:t>
            </a:r>
            <a:r>
              <a:rPr lang="en-ID" sz="2200" dirty="0" smtClean="0">
                <a:solidFill>
                  <a:srgbClr val="111111"/>
                </a:solidFill>
              </a:rPr>
              <a:t> yang </a:t>
            </a:r>
            <a:r>
              <a:rPr lang="en-ID" sz="2200" dirty="0" err="1" smtClean="0">
                <a:solidFill>
                  <a:srgbClr val="111111"/>
                </a:solidFill>
              </a:rPr>
              <a:t>menggunakan</a:t>
            </a:r>
            <a:r>
              <a:rPr lang="en-ID" sz="2200" dirty="0" smtClean="0">
                <a:solidFill>
                  <a:srgbClr val="111111"/>
                </a:solidFill>
              </a:rPr>
              <a:t> </a:t>
            </a:r>
            <a:r>
              <a:rPr lang="en-ID" sz="2200" dirty="0" err="1" smtClean="0">
                <a:solidFill>
                  <a:srgbClr val="111111"/>
                </a:solidFill>
              </a:rPr>
              <a:t>metode</a:t>
            </a:r>
            <a:r>
              <a:rPr lang="en-ID" sz="2200" dirty="0" smtClean="0">
                <a:solidFill>
                  <a:srgbClr val="111111"/>
                </a:solidFill>
              </a:rPr>
              <a:t>, </a:t>
            </a:r>
            <a:r>
              <a:rPr lang="en-ID" sz="2200" dirty="0" err="1" smtClean="0">
                <a:solidFill>
                  <a:srgbClr val="111111"/>
                </a:solidFill>
              </a:rPr>
              <a:t>proses</a:t>
            </a:r>
            <a:r>
              <a:rPr lang="en-ID" sz="2200" dirty="0" smtClean="0">
                <a:solidFill>
                  <a:srgbClr val="111111"/>
                </a:solidFill>
              </a:rPr>
              <a:t>, </a:t>
            </a:r>
            <a:r>
              <a:rPr lang="en-ID" sz="2200" dirty="0" err="1" smtClean="0">
                <a:solidFill>
                  <a:srgbClr val="111111"/>
                </a:solidFill>
              </a:rPr>
              <a:t>algoritma</a:t>
            </a:r>
            <a:r>
              <a:rPr lang="en-ID" sz="2200" dirty="0" smtClean="0">
                <a:solidFill>
                  <a:srgbClr val="111111"/>
                </a:solidFill>
              </a:rPr>
              <a:t>, </a:t>
            </a:r>
            <a:r>
              <a:rPr lang="en-ID" sz="2200" dirty="0" err="1" smtClean="0">
                <a:solidFill>
                  <a:srgbClr val="111111"/>
                </a:solidFill>
              </a:rPr>
              <a:t>dan</a:t>
            </a:r>
            <a:r>
              <a:rPr lang="en-ID" sz="2200" dirty="0" smtClean="0">
                <a:solidFill>
                  <a:srgbClr val="111111"/>
                </a:solidFill>
              </a:rPr>
              <a:t> </a:t>
            </a:r>
            <a:r>
              <a:rPr lang="en-ID" sz="2200" dirty="0" err="1" smtClean="0">
                <a:solidFill>
                  <a:srgbClr val="111111"/>
                </a:solidFill>
              </a:rPr>
              <a:t>sistem</a:t>
            </a:r>
            <a:r>
              <a:rPr lang="en-ID" sz="2200" dirty="0" smtClean="0">
                <a:solidFill>
                  <a:srgbClr val="111111"/>
                </a:solidFill>
              </a:rPr>
              <a:t> </a:t>
            </a:r>
            <a:r>
              <a:rPr lang="en-ID" sz="2200" dirty="0" err="1" smtClean="0">
                <a:solidFill>
                  <a:srgbClr val="111111"/>
                </a:solidFill>
              </a:rPr>
              <a:t>ilmiah</a:t>
            </a:r>
            <a:r>
              <a:rPr lang="en-ID" sz="2200" dirty="0" smtClean="0">
                <a:solidFill>
                  <a:srgbClr val="111111"/>
                </a:solidFill>
              </a:rPr>
              <a:t> </a:t>
            </a:r>
            <a:r>
              <a:rPr lang="en-ID" sz="2200" dirty="0" err="1" smtClean="0">
                <a:solidFill>
                  <a:srgbClr val="111111"/>
                </a:solidFill>
              </a:rPr>
              <a:t>untuk</a:t>
            </a:r>
            <a:r>
              <a:rPr lang="en-ID" sz="2200" dirty="0" smtClean="0">
                <a:solidFill>
                  <a:srgbClr val="111111"/>
                </a:solidFill>
              </a:rPr>
              <a:t> </a:t>
            </a:r>
            <a:r>
              <a:rPr lang="en-ID" sz="2200" dirty="0" err="1" smtClean="0">
                <a:solidFill>
                  <a:srgbClr val="111111"/>
                </a:solidFill>
              </a:rPr>
              <a:t>mengekstrak</a:t>
            </a:r>
            <a:r>
              <a:rPr lang="en-ID" sz="2200" dirty="0" smtClean="0">
                <a:solidFill>
                  <a:srgbClr val="111111"/>
                </a:solidFill>
              </a:rPr>
              <a:t> </a:t>
            </a:r>
            <a:r>
              <a:rPr lang="en-ID" sz="2200" dirty="0" err="1" smtClean="0">
                <a:solidFill>
                  <a:srgbClr val="111111"/>
                </a:solidFill>
              </a:rPr>
              <a:t>pengetahuan</a:t>
            </a:r>
            <a:r>
              <a:rPr lang="en-ID" sz="2200" dirty="0" smtClean="0">
                <a:solidFill>
                  <a:srgbClr val="111111"/>
                </a:solidFill>
              </a:rPr>
              <a:t> </a:t>
            </a:r>
            <a:r>
              <a:rPr lang="en-ID" sz="2200" dirty="0" err="1" smtClean="0">
                <a:solidFill>
                  <a:srgbClr val="111111"/>
                </a:solidFill>
              </a:rPr>
              <a:t>dan</a:t>
            </a:r>
            <a:r>
              <a:rPr lang="en-ID" sz="2200" dirty="0" smtClean="0">
                <a:solidFill>
                  <a:srgbClr val="111111"/>
                </a:solidFill>
              </a:rPr>
              <a:t> </a:t>
            </a:r>
            <a:r>
              <a:rPr lang="en-ID" sz="2200" dirty="0" err="1" smtClean="0">
                <a:solidFill>
                  <a:srgbClr val="111111"/>
                </a:solidFill>
              </a:rPr>
              <a:t>wawasan</a:t>
            </a:r>
            <a:r>
              <a:rPr lang="en-ID" sz="2200" dirty="0" smtClean="0">
                <a:solidFill>
                  <a:srgbClr val="111111"/>
                </a:solidFill>
              </a:rPr>
              <a:t> </a:t>
            </a:r>
            <a:r>
              <a:rPr lang="en-ID" sz="2200" dirty="0" err="1" smtClean="0">
                <a:solidFill>
                  <a:srgbClr val="111111"/>
                </a:solidFill>
              </a:rPr>
              <a:t>dari</a:t>
            </a:r>
            <a:r>
              <a:rPr lang="en-ID" sz="2200" dirty="0" smtClean="0">
                <a:solidFill>
                  <a:srgbClr val="111111"/>
                </a:solidFill>
              </a:rPr>
              <a:t> data </a:t>
            </a:r>
            <a:r>
              <a:rPr lang="en-ID" sz="2200" dirty="0" err="1" smtClean="0">
                <a:solidFill>
                  <a:srgbClr val="111111"/>
                </a:solidFill>
              </a:rPr>
              <a:t>terstruktur</a:t>
            </a:r>
            <a:r>
              <a:rPr lang="en-ID" sz="2200" dirty="0" smtClean="0">
                <a:solidFill>
                  <a:srgbClr val="111111"/>
                </a:solidFill>
              </a:rPr>
              <a:t> </a:t>
            </a:r>
            <a:r>
              <a:rPr lang="en-ID" sz="2200" dirty="0" err="1" smtClean="0">
                <a:solidFill>
                  <a:srgbClr val="111111"/>
                </a:solidFill>
              </a:rPr>
              <a:t>dan</a:t>
            </a:r>
            <a:r>
              <a:rPr lang="en-ID" sz="2200" dirty="0" smtClean="0">
                <a:solidFill>
                  <a:srgbClr val="111111"/>
                </a:solidFill>
              </a:rPr>
              <a:t> </a:t>
            </a:r>
            <a:r>
              <a:rPr lang="en-ID" sz="2200" dirty="0" err="1" smtClean="0">
                <a:solidFill>
                  <a:srgbClr val="111111"/>
                </a:solidFill>
              </a:rPr>
              <a:t>tidak</a:t>
            </a:r>
            <a:r>
              <a:rPr lang="en-ID" sz="2200" dirty="0" smtClean="0">
                <a:solidFill>
                  <a:srgbClr val="111111"/>
                </a:solidFill>
              </a:rPr>
              <a:t> </a:t>
            </a:r>
            <a:r>
              <a:rPr lang="en-ID" sz="2200" dirty="0" err="1" smtClean="0">
                <a:solidFill>
                  <a:srgbClr val="111111"/>
                </a:solidFill>
              </a:rPr>
              <a:t>terstruktur</a:t>
            </a:r>
            <a:r>
              <a:rPr lang="en-ID" sz="2200" dirty="0" smtClean="0">
                <a:solidFill>
                  <a:srgbClr val="111111"/>
                </a:solidFill>
              </a:rPr>
              <a:t>.</a:t>
            </a:r>
          </a:p>
          <a:p>
            <a:pPr>
              <a:spcBef>
                <a:spcPts val="0"/>
              </a:spcBef>
              <a:buSzPct val="95000"/>
              <a:buBlip>
                <a:blip r:embed="rId2"/>
              </a:buBlip>
            </a:pPr>
            <a:r>
              <a:rPr lang="en-ID" sz="2200" b="1" dirty="0" err="1" smtClean="0">
                <a:solidFill>
                  <a:srgbClr val="FF0000"/>
                </a:solidFill>
              </a:rPr>
              <a:t>Tahapan</a:t>
            </a:r>
            <a:r>
              <a:rPr lang="en-ID" sz="2200" b="1" dirty="0" smtClean="0">
                <a:solidFill>
                  <a:srgbClr val="FF0000"/>
                </a:solidFill>
              </a:rPr>
              <a:t> </a:t>
            </a:r>
            <a:r>
              <a:rPr lang="en-ID" sz="2200" b="1" dirty="0" err="1" smtClean="0">
                <a:solidFill>
                  <a:srgbClr val="FF0000"/>
                </a:solidFill>
              </a:rPr>
              <a:t>Proses</a:t>
            </a:r>
            <a:r>
              <a:rPr lang="en-ID" sz="2200" b="1" dirty="0" smtClean="0">
                <a:solidFill>
                  <a:srgbClr val="FF0000"/>
                </a:solidFill>
              </a:rPr>
              <a:t> </a:t>
            </a:r>
            <a:r>
              <a:rPr lang="en-ID" sz="2200" b="1" dirty="0" err="1" smtClean="0">
                <a:solidFill>
                  <a:srgbClr val="FF0000"/>
                </a:solidFill>
              </a:rPr>
              <a:t>Sains</a:t>
            </a:r>
            <a:r>
              <a:rPr lang="en-ID" sz="2200" b="1" dirty="0" smtClean="0">
                <a:solidFill>
                  <a:srgbClr val="FF0000"/>
                </a:solidFill>
              </a:rPr>
              <a:t> Data</a:t>
            </a:r>
            <a:endParaRPr lang="en-ID" sz="2200" dirty="0" smtClean="0">
              <a:solidFill>
                <a:srgbClr val="111111"/>
              </a:solidFill>
            </a:endParaRPr>
          </a:p>
          <a:p>
            <a:pPr>
              <a:spcBef>
                <a:spcPts val="0"/>
              </a:spcBef>
              <a:spcAft>
                <a:spcPts val="600"/>
              </a:spcAft>
              <a:buSzPct val="95000"/>
              <a:buNone/>
            </a:pPr>
            <a:r>
              <a:rPr lang="en-ID" sz="2200" dirty="0" smtClean="0">
                <a:solidFill>
                  <a:srgbClr val="111111"/>
                </a:solidFill>
              </a:rPr>
              <a:t>	Lima </a:t>
            </a:r>
            <a:r>
              <a:rPr lang="en-ID" sz="2200" dirty="0" err="1" smtClean="0">
                <a:solidFill>
                  <a:srgbClr val="111111"/>
                </a:solidFill>
              </a:rPr>
              <a:t>langkah</a:t>
            </a:r>
            <a:r>
              <a:rPr lang="en-ID" sz="2200" dirty="0" smtClean="0">
                <a:solidFill>
                  <a:srgbClr val="111111"/>
                </a:solidFill>
              </a:rPr>
              <a:t> </a:t>
            </a:r>
            <a:r>
              <a:rPr lang="en-ID" sz="2200" dirty="0" err="1" smtClean="0">
                <a:solidFill>
                  <a:srgbClr val="111111"/>
                </a:solidFill>
              </a:rPr>
              <a:t>dalam</a:t>
            </a:r>
            <a:r>
              <a:rPr lang="en-ID" sz="2200" dirty="0" smtClean="0">
                <a:solidFill>
                  <a:srgbClr val="111111"/>
                </a:solidFill>
              </a:rPr>
              <a:t> </a:t>
            </a:r>
            <a:r>
              <a:rPr lang="en-ID" sz="2200" dirty="0" err="1" smtClean="0">
                <a:solidFill>
                  <a:srgbClr val="111111"/>
                </a:solidFill>
              </a:rPr>
              <a:t>proses</a:t>
            </a:r>
            <a:r>
              <a:rPr lang="en-ID" sz="2200" dirty="0" smtClean="0">
                <a:solidFill>
                  <a:srgbClr val="111111"/>
                </a:solidFill>
              </a:rPr>
              <a:t> </a:t>
            </a:r>
            <a:r>
              <a:rPr lang="en-ID" sz="2200" dirty="0" err="1" smtClean="0">
                <a:solidFill>
                  <a:srgbClr val="111111"/>
                </a:solidFill>
              </a:rPr>
              <a:t>sains</a:t>
            </a:r>
            <a:r>
              <a:rPr lang="en-ID" sz="2200" dirty="0" smtClean="0">
                <a:solidFill>
                  <a:srgbClr val="111111"/>
                </a:solidFill>
              </a:rPr>
              <a:t> data, </a:t>
            </a:r>
            <a:r>
              <a:rPr lang="en-ID" sz="2200" dirty="0" err="1" smtClean="0">
                <a:solidFill>
                  <a:srgbClr val="111111"/>
                </a:solidFill>
              </a:rPr>
              <a:t>yaitu</a:t>
            </a:r>
            <a:r>
              <a:rPr lang="en-ID" sz="2200" dirty="0" smtClean="0">
                <a:solidFill>
                  <a:srgbClr val="111111"/>
                </a:solidFill>
              </a:rPr>
              <a:t>: obtain (</a:t>
            </a:r>
            <a:r>
              <a:rPr lang="en-ID" sz="2200" dirty="0" err="1" smtClean="0">
                <a:solidFill>
                  <a:srgbClr val="111111"/>
                </a:solidFill>
              </a:rPr>
              <a:t>mengumpulkan</a:t>
            </a:r>
            <a:r>
              <a:rPr lang="en-ID" sz="2200" dirty="0" smtClean="0">
                <a:solidFill>
                  <a:srgbClr val="111111"/>
                </a:solidFill>
              </a:rPr>
              <a:t> data), scrub (</a:t>
            </a:r>
            <a:r>
              <a:rPr lang="en-ID" sz="2200" dirty="0" err="1" smtClean="0">
                <a:solidFill>
                  <a:srgbClr val="111111"/>
                </a:solidFill>
              </a:rPr>
              <a:t>membersihkan</a:t>
            </a:r>
            <a:r>
              <a:rPr lang="en-ID" sz="2200" dirty="0" smtClean="0">
                <a:solidFill>
                  <a:srgbClr val="111111"/>
                </a:solidFill>
              </a:rPr>
              <a:t> data), explore (</a:t>
            </a:r>
            <a:r>
              <a:rPr lang="en-ID" sz="2200" dirty="0" err="1" smtClean="0">
                <a:solidFill>
                  <a:srgbClr val="111111"/>
                </a:solidFill>
              </a:rPr>
              <a:t>menjelajahi</a:t>
            </a:r>
            <a:r>
              <a:rPr lang="en-ID" sz="2200" dirty="0" smtClean="0">
                <a:solidFill>
                  <a:srgbClr val="111111"/>
                </a:solidFill>
              </a:rPr>
              <a:t> data), model (</a:t>
            </a:r>
            <a:r>
              <a:rPr lang="en-ID" sz="2200" dirty="0" err="1" smtClean="0">
                <a:solidFill>
                  <a:srgbClr val="111111"/>
                </a:solidFill>
              </a:rPr>
              <a:t>membangun</a:t>
            </a:r>
            <a:r>
              <a:rPr lang="en-ID" sz="2200" dirty="0" smtClean="0">
                <a:solidFill>
                  <a:srgbClr val="111111"/>
                </a:solidFill>
              </a:rPr>
              <a:t> model), </a:t>
            </a:r>
            <a:r>
              <a:rPr lang="en-ID" sz="2200" dirty="0" err="1" smtClean="0">
                <a:solidFill>
                  <a:srgbClr val="111111"/>
                </a:solidFill>
              </a:rPr>
              <a:t>dan</a:t>
            </a:r>
            <a:r>
              <a:rPr lang="en-ID" sz="2200" dirty="0" smtClean="0">
                <a:solidFill>
                  <a:srgbClr val="111111"/>
                </a:solidFill>
              </a:rPr>
              <a:t> interpret (</a:t>
            </a:r>
            <a:r>
              <a:rPr lang="en-ID" sz="2200" dirty="0" err="1" smtClean="0">
                <a:solidFill>
                  <a:srgbClr val="111111"/>
                </a:solidFill>
              </a:rPr>
              <a:t>menafsirkan</a:t>
            </a:r>
            <a:r>
              <a:rPr lang="en-ID" sz="2200" dirty="0" smtClean="0">
                <a:solidFill>
                  <a:srgbClr val="111111"/>
                </a:solidFill>
              </a:rPr>
              <a:t> </a:t>
            </a:r>
            <a:r>
              <a:rPr lang="en-ID" sz="2200" dirty="0" err="1" smtClean="0">
                <a:solidFill>
                  <a:srgbClr val="111111"/>
                </a:solidFill>
              </a:rPr>
              <a:t>hasil</a:t>
            </a:r>
            <a:r>
              <a:rPr lang="en-ID" sz="2200" dirty="0" smtClean="0">
                <a:solidFill>
                  <a:srgbClr val="111111"/>
                </a:solidFill>
              </a:rPr>
              <a:t>).</a:t>
            </a:r>
          </a:p>
          <a:p>
            <a:pPr>
              <a:spcBef>
                <a:spcPts val="0"/>
              </a:spcBef>
              <a:buSzPct val="95000"/>
              <a:buBlip>
                <a:blip r:embed="rId2"/>
              </a:buBlip>
            </a:pPr>
            <a:r>
              <a:rPr lang="en-ID" sz="2200" b="1" dirty="0" err="1" smtClean="0">
                <a:solidFill>
                  <a:srgbClr val="FF0000"/>
                </a:solidFill>
              </a:rPr>
              <a:t>Teknik</a:t>
            </a:r>
            <a:r>
              <a:rPr lang="en-ID" sz="2200" b="1" dirty="0" smtClean="0">
                <a:solidFill>
                  <a:srgbClr val="FF0000"/>
                </a:solidFill>
              </a:rPr>
              <a:t> </a:t>
            </a:r>
            <a:r>
              <a:rPr lang="en-ID" sz="2200" b="1" dirty="0" err="1" smtClean="0">
                <a:solidFill>
                  <a:srgbClr val="FF0000"/>
                </a:solidFill>
              </a:rPr>
              <a:t>Sains</a:t>
            </a:r>
            <a:r>
              <a:rPr lang="en-ID" sz="2200" b="1" dirty="0" smtClean="0">
                <a:solidFill>
                  <a:srgbClr val="FF0000"/>
                </a:solidFill>
              </a:rPr>
              <a:t> Data</a:t>
            </a:r>
            <a:endParaRPr lang="en-ID" sz="2200" dirty="0" smtClean="0">
              <a:solidFill>
                <a:srgbClr val="111111"/>
              </a:solidFill>
            </a:endParaRPr>
          </a:p>
          <a:p>
            <a:pPr>
              <a:spcBef>
                <a:spcPts val="0"/>
              </a:spcBef>
              <a:buSzPct val="95000"/>
              <a:buNone/>
            </a:pPr>
            <a:r>
              <a:rPr lang="en-ID" sz="2200" dirty="0" smtClean="0">
                <a:solidFill>
                  <a:srgbClr val="111111"/>
                </a:solidFill>
              </a:rPr>
              <a:t>	</a:t>
            </a:r>
            <a:r>
              <a:rPr lang="en-ID" sz="2200" dirty="0" err="1" smtClean="0">
                <a:solidFill>
                  <a:srgbClr val="111111"/>
                </a:solidFill>
              </a:rPr>
              <a:t>Beberapa</a:t>
            </a:r>
            <a:r>
              <a:rPr lang="en-ID" sz="2200" dirty="0" smtClean="0">
                <a:solidFill>
                  <a:srgbClr val="111111"/>
                </a:solidFill>
              </a:rPr>
              <a:t> </a:t>
            </a:r>
            <a:r>
              <a:rPr lang="en-ID" sz="2200" dirty="0" err="1" smtClean="0">
                <a:solidFill>
                  <a:srgbClr val="111111"/>
                </a:solidFill>
              </a:rPr>
              <a:t>teknik</a:t>
            </a:r>
            <a:r>
              <a:rPr lang="en-ID" sz="2200" dirty="0" smtClean="0">
                <a:solidFill>
                  <a:srgbClr val="111111"/>
                </a:solidFill>
              </a:rPr>
              <a:t> yang </a:t>
            </a:r>
            <a:r>
              <a:rPr lang="en-ID" sz="2200" dirty="0" err="1" smtClean="0">
                <a:solidFill>
                  <a:srgbClr val="111111"/>
                </a:solidFill>
              </a:rPr>
              <a:t>sering</a:t>
            </a:r>
            <a:r>
              <a:rPr lang="en-ID" sz="2200" dirty="0" smtClean="0">
                <a:solidFill>
                  <a:srgbClr val="111111"/>
                </a:solidFill>
              </a:rPr>
              <a:t> </a:t>
            </a:r>
            <a:r>
              <a:rPr lang="en-ID" sz="2200" dirty="0" err="1" smtClean="0">
                <a:solidFill>
                  <a:srgbClr val="111111"/>
                </a:solidFill>
              </a:rPr>
              <a:t>digunakan</a:t>
            </a:r>
            <a:r>
              <a:rPr lang="en-ID" sz="2200" dirty="0" smtClean="0">
                <a:solidFill>
                  <a:srgbClr val="111111"/>
                </a:solidFill>
              </a:rPr>
              <a:t> </a:t>
            </a:r>
            <a:r>
              <a:rPr lang="en-ID" sz="2200" dirty="0" err="1" smtClean="0">
                <a:solidFill>
                  <a:srgbClr val="111111"/>
                </a:solidFill>
              </a:rPr>
              <a:t>dalam</a:t>
            </a:r>
            <a:r>
              <a:rPr lang="en-ID" sz="2200" dirty="0" smtClean="0">
                <a:solidFill>
                  <a:srgbClr val="111111"/>
                </a:solidFill>
              </a:rPr>
              <a:t> </a:t>
            </a:r>
            <a:r>
              <a:rPr lang="en-ID" sz="2200" dirty="0" err="1" smtClean="0">
                <a:solidFill>
                  <a:srgbClr val="111111"/>
                </a:solidFill>
              </a:rPr>
              <a:t>sains</a:t>
            </a:r>
            <a:r>
              <a:rPr lang="en-ID" sz="2200" dirty="0" smtClean="0">
                <a:solidFill>
                  <a:srgbClr val="111111"/>
                </a:solidFill>
              </a:rPr>
              <a:t> data, </a:t>
            </a:r>
            <a:r>
              <a:rPr lang="en-ID" sz="2200" dirty="0" err="1" smtClean="0">
                <a:solidFill>
                  <a:srgbClr val="111111"/>
                </a:solidFill>
              </a:rPr>
              <a:t>misal</a:t>
            </a:r>
            <a:r>
              <a:rPr lang="en-ID" sz="2200" dirty="0" smtClean="0">
                <a:solidFill>
                  <a:srgbClr val="111111"/>
                </a:solidFill>
              </a:rPr>
              <a:t>: </a:t>
            </a:r>
            <a:r>
              <a:rPr lang="en-ID" sz="2200" dirty="0" err="1" smtClean="0">
                <a:solidFill>
                  <a:srgbClr val="111111"/>
                </a:solidFill>
              </a:rPr>
              <a:t>regresi</a:t>
            </a:r>
            <a:r>
              <a:rPr lang="en-ID" sz="2200" dirty="0" smtClean="0">
                <a:solidFill>
                  <a:srgbClr val="111111"/>
                </a:solidFill>
              </a:rPr>
              <a:t>, </a:t>
            </a:r>
            <a:r>
              <a:rPr lang="en-ID" sz="2200" dirty="0" err="1" smtClean="0">
                <a:solidFill>
                  <a:srgbClr val="111111"/>
                </a:solidFill>
              </a:rPr>
              <a:t>klasifikasi</a:t>
            </a:r>
            <a:r>
              <a:rPr lang="en-ID" sz="2200" dirty="0" smtClean="0">
                <a:solidFill>
                  <a:srgbClr val="111111"/>
                </a:solidFill>
              </a:rPr>
              <a:t>, </a:t>
            </a:r>
            <a:r>
              <a:rPr lang="en-ID" sz="2200" dirty="0" err="1" smtClean="0">
                <a:solidFill>
                  <a:srgbClr val="111111"/>
                </a:solidFill>
              </a:rPr>
              <a:t>regresi</a:t>
            </a:r>
            <a:r>
              <a:rPr lang="en-ID" sz="2200" dirty="0" smtClean="0">
                <a:solidFill>
                  <a:srgbClr val="111111"/>
                </a:solidFill>
              </a:rPr>
              <a:t> linear, </a:t>
            </a:r>
            <a:r>
              <a:rPr lang="en-ID" sz="2200" dirty="0" err="1" smtClean="0">
                <a:solidFill>
                  <a:srgbClr val="111111"/>
                </a:solidFill>
              </a:rPr>
              <a:t>pendeteksian</a:t>
            </a:r>
            <a:r>
              <a:rPr lang="en-ID" sz="2200" dirty="0" smtClean="0">
                <a:solidFill>
                  <a:srgbClr val="111111"/>
                </a:solidFill>
              </a:rPr>
              <a:t> </a:t>
            </a:r>
            <a:r>
              <a:rPr lang="en-ID" sz="2200" dirty="0" err="1" smtClean="0">
                <a:solidFill>
                  <a:srgbClr val="111111"/>
                </a:solidFill>
              </a:rPr>
              <a:t>anomali</a:t>
            </a:r>
            <a:r>
              <a:rPr lang="en-ID" sz="2200" dirty="0" smtClean="0">
                <a:solidFill>
                  <a:srgbClr val="111111"/>
                </a:solidFill>
              </a:rPr>
              <a:t>, </a:t>
            </a:r>
            <a:r>
              <a:rPr lang="en-ID" sz="2200" dirty="0" err="1" smtClean="0">
                <a:solidFill>
                  <a:srgbClr val="111111"/>
                </a:solidFill>
              </a:rPr>
              <a:t>pohon</a:t>
            </a:r>
            <a:r>
              <a:rPr lang="en-ID" sz="2200" dirty="0" smtClean="0">
                <a:solidFill>
                  <a:srgbClr val="111111"/>
                </a:solidFill>
              </a:rPr>
              <a:t> </a:t>
            </a:r>
            <a:r>
              <a:rPr lang="en-ID" sz="2200" dirty="0" err="1" smtClean="0">
                <a:solidFill>
                  <a:srgbClr val="111111"/>
                </a:solidFill>
              </a:rPr>
              <a:t>keputusan</a:t>
            </a:r>
            <a:r>
              <a:rPr lang="en-ID" sz="2200" dirty="0" smtClean="0">
                <a:solidFill>
                  <a:srgbClr val="111111"/>
                </a:solidFill>
              </a:rPr>
              <a:t>, </a:t>
            </a:r>
            <a:r>
              <a:rPr lang="en-ID" sz="2200" dirty="0" err="1" smtClean="0">
                <a:solidFill>
                  <a:srgbClr val="111111"/>
                </a:solidFill>
              </a:rPr>
              <a:t>segmentasi</a:t>
            </a:r>
            <a:r>
              <a:rPr lang="en-ID" sz="2200" dirty="0" smtClean="0">
                <a:solidFill>
                  <a:srgbClr val="111111"/>
                </a:solidFill>
              </a:rPr>
              <a:t>, </a:t>
            </a:r>
            <a:r>
              <a:rPr lang="en-ID" sz="2200" dirty="0" err="1" smtClean="0">
                <a:solidFill>
                  <a:srgbClr val="111111"/>
                </a:solidFill>
              </a:rPr>
              <a:t>personalisasi</a:t>
            </a:r>
            <a:r>
              <a:rPr lang="en-ID" sz="2200" dirty="0" smtClean="0">
                <a:solidFill>
                  <a:srgbClr val="111111"/>
                </a:solidFill>
              </a:rPr>
              <a:t>, </a:t>
            </a:r>
            <a:r>
              <a:rPr lang="en-ID" sz="2200" dirty="0" err="1" smtClean="0">
                <a:solidFill>
                  <a:srgbClr val="111111"/>
                </a:solidFill>
              </a:rPr>
              <a:t>analisis</a:t>
            </a:r>
            <a:r>
              <a:rPr lang="en-ID" sz="2200" dirty="0" smtClean="0">
                <a:solidFill>
                  <a:srgbClr val="111111"/>
                </a:solidFill>
              </a:rPr>
              <a:t> lift, </a:t>
            </a:r>
            <a:r>
              <a:rPr lang="en-ID" sz="2200" dirty="0" err="1" smtClean="0">
                <a:solidFill>
                  <a:srgbClr val="111111"/>
                </a:solidFill>
              </a:rPr>
              <a:t>dan</a:t>
            </a:r>
            <a:r>
              <a:rPr lang="en-ID" sz="2200" dirty="0" smtClean="0">
                <a:solidFill>
                  <a:srgbClr val="111111"/>
                </a:solidFill>
              </a:rPr>
              <a:t> lain-lain.</a:t>
            </a:r>
          </a:p>
          <a:p>
            <a:pPr algn="l">
              <a:buFont typeface="Arial" panose="020B0604020202020204" pitchFamily="34" charset="0"/>
              <a:buChar char="•"/>
            </a:pPr>
            <a:endParaRPr lang="en-ID" sz="2200" b="0" i="0" dirty="0">
              <a:solidFill>
                <a:srgbClr val="111111"/>
              </a:solidFill>
              <a:effectLst/>
            </a:endParaRPr>
          </a:p>
        </p:txBody>
      </p:sp>
    </p:spTree>
    <p:extLst>
      <p:ext uri="{BB962C8B-B14F-4D97-AF65-F5344CB8AC3E}">
        <p14:creationId xmlns:p14="http://schemas.microsoft.com/office/powerpoint/2010/main" xmlns="" val="75842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FFC4268-27D8-C6CE-69D7-F2BD51B5C7B7}"/>
              </a:ext>
            </a:extLst>
          </p:cNvPr>
          <p:cNvSpPr>
            <a:spLocks noGrp="1"/>
          </p:cNvSpPr>
          <p:nvPr>
            <p:ph type="title"/>
          </p:nvPr>
        </p:nvSpPr>
        <p:spPr>
          <a:xfrm>
            <a:off x="838200" y="365126"/>
            <a:ext cx="10515600" cy="875845"/>
          </a:xfrm>
        </p:spPr>
        <p:txBody>
          <a:bodyPr/>
          <a:lstStyle/>
          <a:p>
            <a:pPr algn="r"/>
            <a:r>
              <a:rPr lang="en-US" sz="4400" b="1" dirty="0" err="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Algoritma</a:t>
            </a:r>
            <a:r>
              <a:rPr lang="en-US" sz="44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 Data Science</a:t>
            </a:r>
            <a:endParaRPr lang="en-US" dirty="0"/>
          </a:p>
        </p:txBody>
      </p:sp>
      <p:sp>
        <p:nvSpPr>
          <p:cNvPr id="5" name="Content Placeholder 4">
            <a:extLst>
              <a:ext uri="{FF2B5EF4-FFF2-40B4-BE49-F238E27FC236}">
                <a16:creationId xmlns:a16="http://schemas.microsoft.com/office/drawing/2014/main" xmlns="" id="{21E35EE8-4E85-3BCA-B30A-E06AC5778AD3}"/>
              </a:ext>
            </a:extLst>
          </p:cNvPr>
          <p:cNvSpPr>
            <a:spLocks noGrp="1"/>
          </p:cNvSpPr>
          <p:nvPr>
            <p:ph idx="1"/>
          </p:nvPr>
        </p:nvSpPr>
        <p:spPr>
          <a:xfrm>
            <a:off x="942703" y="1198608"/>
            <a:ext cx="10513423" cy="4627426"/>
          </a:xfrm>
        </p:spPr>
        <p:txBody>
          <a:bodyPr>
            <a:noAutofit/>
          </a:bodyPr>
          <a:lstStyle/>
          <a:p>
            <a:pPr algn="l">
              <a:spcBef>
                <a:spcPts val="0"/>
              </a:spcBef>
              <a:spcAft>
                <a:spcPts val="600"/>
              </a:spcAft>
              <a:buFont typeface="Arial" panose="020B0604020202020204" pitchFamily="34" charset="0"/>
              <a:buChar char="•"/>
            </a:pPr>
            <a:r>
              <a:rPr lang="en-ID" sz="2200" b="1" i="0" dirty="0" err="1" smtClean="0">
                <a:solidFill>
                  <a:srgbClr val="FF0000"/>
                </a:solidFill>
                <a:effectLst/>
              </a:rPr>
              <a:t>Algoritma</a:t>
            </a:r>
            <a:r>
              <a:rPr lang="en-ID" sz="2200" b="1" i="0" dirty="0" smtClean="0">
                <a:solidFill>
                  <a:srgbClr val="FF0000"/>
                </a:solidFill>
                <a:effectLst/>
              </a:rPr>
              <a:t> </a:t>
            </a:r>
            <a:r>
              <a:rPr lang="en-ID" sz="2200" b="1" i="0" dirty="0">
                <a:solidFill>
                  <a:srgbClr val="FF0000"/>
                </a:solidFill>
                <a:effectLst/>
              </a:rPr>
              <a:t>Data Science</a:t>
            </a:r>
            <a:r>
              <a:rPr lang="en-ID" sz="2200" b="0" i="0" dirty="0">
                <a:solidFill>
                  <a:srgbClr val="FF0000"/>
                </a:solidFill>
                <a:effectLst/>
              </a:rPr>
              <a:t>: </a:t>
            </a:r>
            <a:endParaRPr lang="en-ID" sz="2200" dirty="0" smtClean="0">
              <a:solidFill>
                <a:srgbClr val="FF0000"/>
              </a:solidFill>
            </a:endParaRPr>
          </a:p>
          <a:p>
            <a:pPr algn="l">
              <a:spcBef>
                <a:spcPts val="0"/>
              </a:spcBef>
              <a:spcAft>
                <a:spcPts val="600"/>
              </a:spcAft>
              <a:buNone/>
            </a:pPr>
            <a:r>
              <a:rPr lang="en-ID" sz="2200" b="0" i="0" dirty="0" smtClean="0">
                <a:solidFill>
                  <a:srgbClr val="111111"/>
                </a:solidFill>
                <a:effectLst/>
              </a:rPr>
              <a:t>	</a:t>
            </a:r>
            <a:r>
              <a:rPr lang="en-ID" sz="2200" b="0" i="0" dirty="0" err="1" smtClean="0">
                <a:solidFill>
                  <a:srgbClr val="111111"/>
                </a:solidFill>
                <a:effectLst/>
                <a:latin typeface="Calibri" pitchFamily="34" charset="0"/>
              </a:rPr>
              <a:t>Proses</a:t>
            </a:r>
            <a:r>
              <a:rPr lang="en-ID" sz="2200" b="0" i="0" dirty="0" smtClean="0">
                <a:solidFill>
                  <a:srgbClr val="111111"/>
                </a:solidFill>
                <a:effectLst/>
                <a:latin typeface="Calibri" pitchFamily="34" charset="0"/>
              </a:rPr>
              <a:t> </a:t>
            </a:r>
            <a:r>
              <a:rPr lang="en-ID" sz="2200" b="0" i="0" dirty="0" err="1">
                <a:solidFill>
                  <a:srgbClr val="111111"/>
                </a:solidFill>
                <a:effectLst/>
                <a:latin typeface="Calibri" pitchFamily="34" charset="0"/>
              </a:rPr>
              <a:t>atau</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langkah-langkah</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logis</a:t>
            </a:r>
            <a:r>
              <a:rPr lang="en-ID" sz="2200" b="0" i="0" dirty="0">
                <a:solidFill>
                  <a:srgbClr val="111111"/>
                </a:solidFill>
                <a:effectLst/>
                <a:latin typeface="Calibri" pitchFamily="34" charset="0"/>
              </a:rPr>
              <a:t> yang </a:t>
            </a:r>
            <a:r>
              <a:rPr lang="en-ID" sz="2200" b="0" i="0" dirty="0" err="1">
                <a:solidFill>
                  <a:srgbClr val="111111"/>
                </a:solidFill>
                <a:effectLst/>
                <a:latin typeface="Calibri" pitchFamily="34" charset="0"/>
              </a:rPr>
              <a:t>digunakan</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untuk</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pemecahan</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masalah</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dalam</a:t>
            </a:r>
            <a:r>
              <a:rPr lang="en-ID" sz="2200" b="0" i="0" dirty="0">
                <a:solidFill>
                  <a:srgbClr val="111111"/>
                </a:solidFill>
                <a:effectLst/>
                <a:latin typeface="Calibri" pitchFamily="34" charset="0"/>
              </a:rPr>
              <a:t> data science. </a:t>
            </a:r>
            <a:r>
              <a:rPr lang="en-ID" sz="2200" b="0" i="0" dirty="0" err="1">
                <a:solidFill>
                  <a:srgbClr val="111111"/>
                </a:solidFill>
                <a:effectLst/>
                <a:latin typeface="Calibri" pitchFamily="34" charset="0"/>
              </a:rPr>
              <a:t>Pemilihan</a:t>
            </a:r>
            <a:r>
              <a:rPr lang="en-ID" sz="2200" b="0" i="0" dirty="0">
                <a:solidFill>
                  <a:srgbClr val="111111"/>
                </a:solidFill>
                <a:effectLst/>
                <a:latin typeface="Calibri" pitchFamily="34" charset="0"/>
              </a:rPr>
              <a:t> </a:t>
            </a:r>
            <a:r>
              <a:rPr lang="en-ID" sz="2200" b="0" i="0" dirty="0" err="1" smtClean="0">
                <a:solidFill>
                  <a:srgbClr val="111111"/>
                </a:solidFill>
                <a:effectLst/>
                <a:latin typeface="Calibri" pitchFamily="34" charset="0"/>
              </a:rPr>
              <a:t>algoritma</a:t>
            </a:r>
            <a:r>
              <a:rPr lang="en-ID" sz="2200" b="0" i="0" dirty="0" smtClean="0">
                <a:solidFill>
                  <a:srgbClr val="111111"/>
                </a:solidFill>
                <a:effectLst/>
                <a:latin typeface="Calibri" pitchFamily="34" charset="0"/>
              </a:rPr>
              <a:t> </a:t>
            </a:r>
            <a:r>
              <a:rPr lang="en-ID" sz="2200" b="0" i="0" dirty="0" err="1">
                <a:solidFill>
                  <a:srgbClr val="111111"/>
                </a:solidFill>
                <a:effectLst/>
                <a:latin typeface="Calibri" pitchFamily="34" charset="0"/>
              </a:rPr>
              <a:t>disesuaikan</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dengan</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tujuan</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jenis</a:t>
            </a:r>
            <a:r>
              <a:rPr lang="en-ID" sz="2200" b="0" i="0" dirty="0">
                <a:solidFill>
                  <a:srgbClr val="111111"/>
                </a:solidFill>
                <a:effectLst/>
                <a:latin typeface="Calibri" pitchFamily="34" charset="0"/>
              </a:rPr>
              <a:t> dataset, </a:t>
            </a:r>
            <a:r>
              <a:rPr lang="en-ID" sz="2200" b="0" i="0" dirty="0" err="1">
                <a:solidFill>
                  <a:srgbClr val="111111"/>
                </a:solidFill>
                <a:effectLst/>
                <a:latin typeface="Calibri" pitchFamily="34" charset="0"/>
              </a:rPr>
              <a:t>struktur</a:t>
            </a:r>
            <a:r>
              <a:rPr lang="en-ID" sz="2200" b="0" i="0" dirty="0">
                <a:solidFill>
                  <a:srgbClr val="111111"/>
                </a:solidFill>
                <a:effectLst/>
                <a:latin typeface="Calibri" pitchFamily="34" charset="0"/>
              </a:rPr>
              <a:t> data, </a:t>
            </a:r>
            <a:r>
              <a:rPr lang="en-ID" sz="2200" b="0" i="0" dirty="0" err="1">
                <a:solidFill>
                  <a:srgbClr val="111111"/>
                </a:solidFill>
                <a:effectLst/>
                <a:latin typeface="Calibri" pitchFamily="34" charset="0"/>
              </a:rPr>
              <a:t>jumlah</a:t>
            </a:r>
            <a:r>
              <a:rPr lang="en-ID" sz="2200" b="0" i="0" dirty="0">
                <a:solidFill>
                  <a:srgbClr val="111111"/>
                </a:solidFill>
                <a:effectLst/>
                <a:latin typeface="Calibri" pitchFamily="34" charset="0"/>
              </a:rPr>
              <a:t> data, </a:t>
            </a:r>
            <a:r>
              <a:rPr lang="en-ID" sz="2200" b="0" i="0" dirty="0" err="1">
                <a:solidFill>
                  <a:srgbClr val="111111"/>
                </a:solidFill>
                <a:effectLst/>
                <a:latin typeface="Calibri" pitchFamily="34" charset="0"/>
              </a:rPr>
              <a:t>jumlah</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atribut</a:t>
            </a:r>
            <a:r>
              <a:rPr lang="en-ID" sz="2200" b="0" i="0" dirty="0">
                <a:solidFill>
                  <a:srgbClr val="111111"/>
                </a:solidFill>
                <a:effectLst/>
                <a:latin typeface="Calibri" pitchFamily="34" charset="0"/>
              </a:rPr>
              <a:t> data, dan lain-lain. </a:t>
            </a:r>
            <a:endParaRPr lang="en-ID" sz="2200" b="0" i="0" dirty="0" smtClean="0">
              <a:solidFill>
                <a:srgbClr val="111111"/>
              </a:solidFill>
              <a:effectLst/>
              <a:latin typeface="Calibri" pitchFamily="34" charset="0"/>
            </a:endParaRPr>
          </a:p>
          <a:p>
            <a:pPr algn="l">
              <a:spcBef>
                <a:spcPts val="0"/>
              </a:spcBef>
              <a:spcAft>
                <a:spcPts val="1200"/>
              </a:spcAft>
              <a:buNone/>
            </a:pPr>
            <a:r>
              <a:rPr lang="en-ID" sz="2200" dirty="0" smtClean="0">
                <a:solidFill>
                  <a:srgbClr val="111111"/>
                </a:solidFill>
                <a:latin typeface="Calibri" pitchFamily="34" charset="0"/>
              </a:rPr>
              <a:t>	</a:t>
            </a:r>
            <a:r>
              <a:rPr lang="en-ID" sz="2200" b="0" i="0" dirty="0" err="1" smtClean="0">
                <a:solidFill>
                  <a:srgbClr val="111111"/>
                </a:solidFill>
                <a:effectLst/>
                <a:latin typeface="Calibri" pitchFamily="34" charset="0"/>
              </a:rPr>
              <a:t>Alat</a:t>
            </a:r>
            <a:r>
              <a:rPr lang="en-ID" sz="2200" b="0" i="0" dirty="0" smtClean="0">
                <a:solidFill>
                  <a:srgbClr val="111111"/>
                </a:solidFill>
                <a:effectLst/>
                <a:latin typeface="Calibri" pitchFamily="34" charset="0"/>
              </a:rPr>
              <a:t> </a:t>
            </a:r>
            <a:r>
              <a:rPr lang="en-ID" sz="2200" b="0" i="0" dirty="0">
                <a:solidFill>
                  <a:srgbClr val="111111"/>
                </a:solidFill>
                <a:effectLst/>
                <a:latin typeface="Calibri" pitchFamily="34" charset="0"/>
              </a:rPr>
              <a:t>bantu data science </a:t>
            </a:r>
            <a:r>
              <a:rPr lang="en-ID" sz="2200" b="0" i="0" dirty="0" err="1">
                <a:solidFill>
                  <a:srgbClr val="111111"/>
                </a:solidFill>
                <a:effectLst/>
                <a:latin typeface="Calibri" pitchFamily="34" charset="0"/>
              </a:rPr>
              <a:t>seperti</a:t>
            </a:r>
            <a:r>
              <a:rPr lang="en-ID" sz="2200" b="0" i="0" dirty="0">
                <a:solidFill>
                  <a:srgbClr val="111111"/>
                </a:solidFill>
                <a:effectLst/>
                <a:latin typeface="Calibri" pitchFamily="34" charset="0"/>
              </a:rPr>
              <a:t> R, Python, </a:t>
            </a:r>
            <a:r>
              <a:rPr lang="en-ID" sz="2200" b="0" i="0" dirty="0" err="1">
                <a:solidFill>
                  <a:srgbClr val="111111"/>
                </a:solidFill>
                <a:effectLst/>
                <a:latin typeface="Calibri" pitchFamily="34" charset="0"/>
              </a:rPr>
              <a:t>Rapidminer</a:t>
            </a:r>
            <a:r>
              <a:rPr lang="en-ID" sz="2200" b="0" i="0" dirty="0">
                <a:solidFill>
                  <a:srgbClr val="111111"/>
                </a:solidFill>
                <a:effectLst/>
                <a:latin typeface="Calibri" pitchFamily="34" charset="0"/>
              </a:rPr>
              <a:t>, SAS Enterprise Miner, dan lain-lain </a:t>
            </a:r>
            <a:r>
              <a:rPr lang="en-ID" sz="2200" b="0" i="0" dirty="0" err="1">
                <a:solidFill>
                  <a:srgbClr val="111111"/>
                </a:solidFill>
                <a:effectLst/>
                <a:latin typeface="Calibri" pitchFamily="34" charset="0"/>
              </a:rPr>
              <a:t>dapat</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digunakan</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untuk</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menjalankan</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algoritme</a:t>
            </a:r>
            <a:r>
              <a:rPr lang="en-ID" sz="2200" b="0" i="0" dirty="0">
                <a:solidFill>
                  <a:srgbClr val="111111"/>
                </a:solidFill>
                <a:effectLst/>
                <a:latin typeface="Calibri" pitchFamily="34" charset="0"/>
              </a:rPr>
              <a:t> data science </a:t>
            </a:r>
            <a:r>
              <a:rPr lang="en-ID" sz="2200" b="0" i="0" dirty="0" err="1">
                <a:solidFill>
                  <a:srgbClr val="111111"/>
                </a:solidFill>
                <a:effectLst/>
                <a:latin typeface="Calibri" pitchFamily="34" charset="0"/>
              </a:rPr>
              <a:t>dengan</a:t>
            </a:r>
            <a:r>
              <a:rPr lang="en-ID" sz="2200" b="0" i="0" dirty="0">
                <a:solidFill>
                  <a:srgbClr val="111111"/>
                </a:solidFill>
                <a:effectLst/>
                <a:latin typeface="Calibri" pitchFamily="34" charset="0"/>
              </a:rPr>
              <a:t> </a:t>
            </a:r>
            <a:r>
              <a:rPr lang="en-ID" sz="2200" b="0" i="0" dirty="0" err="1">
                <a:solidFill>
                  <a:srgbClr val="111111"/>
                </a:solidFill>
                <a:effectLst/>
                <a:latin typeface="Calibri" pitchFamily="34" charset="0"/>
              </a:rPr>
              <a:t>mudah</a:t>
            </a:r>
            <a:r>
              <a:rPr lang="en-ID" sz="2200" b="0" i="0" dirty="0">
                <a:solidFill>
                  <a:srgbClr val="111111"/>
                </a:solidFill>
                <a:effectLst/>
                <a:latin typeface="Calibri" pitchFamily="34" charset="0"/>
              </a:rPr>
              <a:t> dan </a:t>
            </a:r>
            <a:r>
              <a:rPr lang="en-ID" sz="2200" b="0" i="0" dirty="0" err="1">
                <a:solidFill>
                  <a:srgbClr val="111111"/>
                </a:solidFill>
                <a:effectLst/>
                <a:latin typeface="Calibri" pitchFamily="34" charset="0"/>
              </a:rPr>
              <a:t>cepat</a:t>
            </a:r>
            <a:r>
              <a:rPr lang="en-ID" sz="2200" b="0" i="0" dirty="0" smtClean="0">
                <a:solidFill>
                  <a:srgbClr val="111111"/>
                </a:solidFill>
                <a:effectLst/>
                <a:latin typeface="Calibri" pitchFamily="34" charset="0"/>
              </a:rPr>
              <a:t>.</a:t>
            </a:r>
          </a:p>
          <a:p>
            <a:pPr algn="l">
              <a:spcAft>
                <a:spcPts val="600"/>
              </a:spcAft>
              <a:buFont typeface="Arial" panose="020B0604020202020204" pitchFamily="34" charset="0"/>
              <a:buChar char="•"/>
            </a:pPr>
            <a:r>
              <a:rPr lang="en-ID" sz="2200" b="1" i="0" dirty="0" err="1" smtClean="0">
                <a:solidFill>
                  <a:srgbClr val="FF0000"/>
                </a:solidFill>
                <a:effectLst/>
              </a:rPr>
              <a:t>Esensi</a:t>
            </a:r>
            <a:r>
              <a:rPr lang="en-ID" sz="2200" b="1" i="0" dirty="0" smtClean="0">
                <a:solidFill>
                  <a:srgbClr val="FF0000"/>
                </a:solidFill>
                <a:effectLst/>
              </a:rPr>
              <a:t> </a:t>
            </a:r>
            <a:r>
              <a:rPr lang="en-ID" sz="2200" b="1" i="0" dirty="0">
                <a:solidFill>
                  <a:srgbClr val="FF0000"/>
                </a:solidFill>
                <a:effectLst/>
              </a:rPr>
              <a:t>Data Science</a:t>
            </a:r>
            <a:r>
              <a:rPr lang="en-ID" sz="2200" b="0" i="0" dirty="0" smtClean="0">
                <a:solidFill>
                  <a:srgbClr val="111111"/>
                </a:solidFill>
                <a:effectLst/>
              </a:rPr>
              <a:t>:</a:t>
            </a:r>
            <a:endParaRPr lang="en-ID" sz="2200" b="0" i="0" dirty="0">
              <a:solidFill>
                <a:srgbClr val="111111"/>
              </a:solidFill>
              <a:effectLst/>
            </a:endParaRPr>
          </a:p>
          <a:p>
            <a:pPr marL="648000" lvl="1" indent="-360000">
              <a:spcBef>
                <a:spcPts val="0"/>
              </a:spcBef>
              <a:buFont typeface="+mj-lt"/>
              <a:buAutoNum type="arabicPeriod"/>
            </a:pPr>
            <a:r>
              <a:rPr lang="en-ID" sz="2200" b="0" i="0" dirty="0" err="1">
                <a:solidFill>
                  <a:srgbClr val="111111"/>
                </a:solidFill>
                <a:effectLst/>
              </a:rPr>
              <a:t>Pemahaman</a:t>
            </a:r>
            <a:r>
              <a:rPr lang="en-ID" sz="2200" b="0" i="0" dirty="0">
                <a:solidFill>
                  <a:srgbClr val="111111"/>
                </a:solidFill>
                <a:effectLst/>
              </a:rPr>
              <a:t> </a:t>
            </a:r>
            <a:r>
              <a:rPr lang="en-ID" sz="2200" dirty="0" smtClean="0">
                <a:solidFill>
                  <a:srgbClr val="111111"/>
                </a:solidFill>
              </a:rPr>
              <a:t>data yang </a:t>
            </a:r>
            <a:r>
              <a:rPr lang="en-ID" sz="2200" dirty="0" err="1" smtClean="0">
                <a:solidFill>
                  <a:srgbClr val="111111"/>
                </a:solidFill>
              </a:rPr>
              <a:t>mendalam</a:t>
            </a:r>
            <a:r>
              <a:rPr lang="en-ID" sz="2200" dirty="0" smtClean="0">
                <a:solidFill>
                  <a:srgbClr val="111111"/>
                </a:solidFill>
              </a:rPr>
              <a:t> </a:t>
            </a:r>
            <a:r>
              <a:rPr lang="en-ID" sz="2200" b="0" i="0" dirty="0" err="1" smtClean="0">
                <a:solidFill>
                  <a:srgbClr val="111111"/>
                </a:solidFill>
                <a:effectLst/>
              </a:rPr>
              <a:t>melampaui</a:t>
            </a:r>
            <a:r>
              <a:rPr lang="en-ID" sz="2200" b="0" i="0" dirty="0" smtClean="0">
                <a:solidFill>
                  <a:srgbClr val="111111"/>
                </a:solidFill>
                <a:effectLst/>
              </a:rPr>
              <a:t> </a:t>
            </a:r>
            <a:r>
              <a:rPr lang="en-ID" sz="2200" b="0" i="0" dirty="0" err="1">
                <a:solidFill>
                  <a:srgbClr val="111111"/>
                </a:solidFill>
                <a:effectLst/>
              </a:rPr>
              <a:t>sekadar</a:t>
            </a:r>
            <a:r>
              <a:rPr lang="en-ID" sz="2200" b="0" i="0" dirty="0">
                <a:solidFill>
                  <a:srgbClr val="111111"/>
                </a:solidFill>
                <a:effectLst/>
              </a:rPr>
              <a:t> </a:t>
            </a:r>
            <a:r>
              <a:rPr lang="en-ID" sz="2200" b="0" i="0" dirty="0" err="1">
                <a:solidFill>
                  <a:srgbClr val="111111"/>
                </a:solidFill>
                <a:effectLst/>
              </a:rPr>
              <a:t>informasi</a:t>
            </a:r>
            <a:endParaRPr lang="en-ID" sz="2200" b="0" i="0" dirty="0">
              <a:solidFill>
                <a:srgbClr val="111111"/>
              </a:solidFill>
              <a:effectLst/>
            </a:endParaRPr>
          </a:p>
          <a:p>
            <a:pPr marL="648000" lvl="1" indent="-360000">
              <a:spcBef>
                <a:spcPts val="0"/>
              </a:spcBef>
              <a:buFont typeface="+mj-lt"/>
              <a:buAutoNum type="arabicPeriod"/>
            </a:pPr>
            <a:r>
              <a:rPr lang="en-ID" sz="2200" b="0" i="0" dirty="0" err="1">
                <a:solidFill>
                  <a:srgbClr val="111111"/>
                </a:solidFill>
                <a:effectLst/>
              </a:rPr>
              <a:t>Pengolahan</a:t>
            </a:r>
            <a:r>
              <a:rPr lang="en-ID" sz="2200" b="0" i="0" dirty="0">
                <a:solidFill>
                  <a:srgbClr val="111111"/>
                </a:solidFill>
                <a:effectLst/>
              </a:rPr>
              <a:t> data </a:t>
            </a:r>
            <a:r>
              <a:rPr lang="en-ID" sz="2200" b="0" i="0" dirty="0" err="1">
                <a:solidFill>
                  <a:srgbClr val="111111"/>
                </a:solidFill>
                <a:effectLst/>
              </a:rPr>
              <a:t>dengan</a:t>
            </a:r>
            <a:r>
              <a:rPr lang="en-ID" sz="2200" b="0" i="0" dirty="0">
                <a:solidFill>
                  <a:srgbClr val="111111"/>
                </a:solidFill>
                <a:effectLst/>
              </a:rPr>
              <a:t> </a:t>
            </a:r>
            <a:r>
              <a:rPr lang="en-ID" sz="2200" b="0" i="0" dirty="0" err="1">
                <a:solidFill>
                  <a:srgbClr val="111111"/>
                </a:solidFill>
                <a:effectLst/>
              </a:rPr>
              <a:t>berbagai</a:t>
            </a:r>
            <a:r>
              <a:rPr lang="en-ID" sz="2200" b="0" i="0" dirty="0">
                <a:solidFill>
                  <a:srgbClr val="111111"/>
                </a:solidFill>
                <a:effectLst/>
              </a:rPr>
              <a:t> </a:t>
            </a:r>
            <a:r>
              <a:rPr lang="en-ID" sz="2200" b="0" i="0" dirty="0" err="1">
                <a:solidFill>
                  <a:srgbClr val="111111"/>
                </a:solidFill>
                <a:effectLst/>
              </a:rPr>
              <a:t>macam</a:t>
            </a:r>
            <a:r>
              <a:rPr lang="en-ID" sz="2200" b="0" i="0" dirty="0">
                <a:solidFill>
                  <a:srgbClr val="111111"/>
                </a:solidFill>
                <a:effectLst/>
              </a:rPr>
              <a:t> format </a:t>
            </a:r>
            <a:r>
              <a:rPr lang="en-ID" sz="2200" b="0" i="0" dirty="0" err="1">
                <a:solidFill>
                  <a:srgbClr val="111111"/>
                </a:solidFill>
                <a:effectLst/>
              </a:rPr>
              <a:t>struktur</a:t>
            </a:r>
            <a:r>
              <a:rPr lang="en-ID" sz="2200" b="0" i="0" dirty="0">
                <a:solidFill>
                  <a:srgbClr val="111111"/>
                </a:solidFill>
                <a:effectLst/>
              </a:rPr>
              <a:t> dataset</a:t>
            </a:r>
          </a:p>
          <a:p>
            <a:pPr marL="648000" lvl="1" indent="-360000">
              <a:spcBef>
                <a:spcPts val="0"/>
              </a:spcBef>
              <a:buFont typeface="+mj-lt"/>
              <a:buAutoNum type="arabicPeriod"/>
            </a:pPr>
            <a:r>
              <a:rPr lang="en-ID" sz="2200" b="0" i="0" dirty="0" err="1">
                <a:solidFill>
                  <a:srgbClr val="111111"/>
                </a:solidFill>
                <a:effectLst/>
              </a:rPr>
              <a:t>Penanganan</a:t>
            </a:r>
            <a:r>
              <a:rPr lang="en-ID" sz="2200" b="0" i="0" dirty="0">
                <a:solidFill>
                  <a:srgbClr val="111111"/>
                </a:solidFill>
                <a:effectLst/>
              </a:rPr>
              <a:t> data </a:t>
            </a:r>
            <a:r>
              <a:rPr lang="en-ID" sz="2200" b="0" i="0" dirty="0" err="1">
                <a:solidFill>
                  <a:srgbClr val="111111"/>
                </a:solidFill>
                <a:effectLst/>
              </a:rPr>
              <a:t>dengan</a:t>
            </a:r>
            <a:r>
              <a:rPr lang="en-ID" sz="2200" b="0" i="0" dirty="0">
                <a:solidFill>
                  <a:srgbClr val="111111"/>
                </a:solidFill>
                <a:effectLst/>
              </a:rPr>
              <a:t> volume </a:t>
            </a:r>
            <a:r>
              <a:rPr lang="en-ID" sz="2200" b="0" i="0" dirty="0" err="1">
                <a:solidFill>
                  <a:srgbClr val="111111"/>
                </a:solidFill>
                <a:effectLst/>
              </a:rPr>
              <a:t>besar</a:t>
            </a:r>
            <a:r>
              <a:rPr lang="en-ID" sz="2200" b="0" i="0" dirty="0">
                <a:solidFill>
                  <a:srgbClr val="111111"/>
                </a:solidFill>
                <a:effectLst/>
              </a:rPr>
              <a:t> </a:t>
            </a:r>
            <a:r>
              <a:rPr lang="en-ID" sz="2200" b="0" i="0" dirty="0" err="1">
                <a:solidFill>
                  <a:srgbClr val="111111"/>
                </a:solidFill>
                <a:effectLst/>
              </a:rPr>
              <a:t>dalam</a:t>
            </a:r>
            <a:r>
              <a:rPr lang="en-ID" sz="2200" b="0" i="0" dirty="0">
                <a:solidFill>
                  <a:srgbClr val="111111"/>
                </a:solidFill>
                <a:effectLst/>
              </a:rPr>
              <a:t> </a:t>
            </a:r>
            <a:r>
              <a:rPr lang="en-ID" sz="2200" b="0" i="0" dirty="0" err="1">
                <a:solidFill>
                  <a:srgbClr val="111111"/>
                </a:solidFill>
                <a:effectLst/>
              </a:rPr>
              <a:t>waktu</a:t>
            </a:r>
            <a:r>
              <a:rPr lang="en-ID" sz="2200" b="0" i="0" dirty="0">
                <a:solidFill>
                  <a:srgbClr val="111111"/>
                </a:solidFill>
                <a:effectLst/>
              </a:rPr>
              <a:t> </a:t>
            </a:r>
            <a:r>
              <a:rPr lang="en-ID" sz="2200" b="0" i="0" dirty="0" err="1">
                <a:solidFill>
                  <a:srgbClr val="111111"/>
                </a:solidFill>
                <a:effectLst/>
              </a:rPr>
              <a:t>singkat</a:t>
            </a:r>
            <a:r>
              <a:rPr lang="en-ID" sz="2200" b="0" i="0" dirty="0">
                <a:solidFill>
                  <a:srgbClr val="111111"/>
                </a:solidFill>
                <a:effectLst/>
              </a:rPr>
              <a:t> (scalability)</a:t>
            </a:r>
          </a:p>
          <a:p>
            <a:pPr marL="648000" lvl="1" indent="-360000">
              <a:spcBef>
                <a:spcPts val="0"/>
              </a:spcBef>
              <a:buFont typeface="+mj-lt"/>
              <a:buAutoNum type="arabicPeriod"/>
            </a:pPr>
            <a:r>
              <a:rPr lang="en-ID" sz="2200" b="0" i="0" dirty="0" err="1">
                <a:solidFill>
                  <a:srgbClr val="111111"/>
                </a:solidFill>
                <a:effectLst/>
              </a:rPr>
              <a:t>Kreativitas</a:t>
            </a:r>
            <a:r>
              <a:rPr lang="en-ID" sz="2200" b="0" i="0" dirty="0">
                <a:solidFill>
                  <a:srgbClr val="111111"/>
                </a:solidFill>
                <a:effectLst/>
              </a:rPr>
              <a:t> dan </a:t>
            </a:r>
            <a:r>
              <a:rPr lang="en-ID" sz="2200" b="0" i="0" dirty="0" err="1">
                <a:solidFill>
                  <a:srgbClr val="111111"/>
                </a:solidFill>
                <a:effectLst/>
              </a:rPr>
              <a:t>inovasi</a:t>
            </a:r>
            <a:r>
              <a:rPr lang="en-ID" sz="2200" b="0" i="0" dirty="0">
                <a:solidFill>
                  <a:srgbClr val="111111"/>
                </a:solidFill>
                <a:effectLst/>
              </a:rPr>
              <a:t> </a:t>
            </a:r>
            <a:r>
              <a:rPr lang="en-ID" sz="2200" b="0" i="0" dirty="0" err="1">
                <a:solidFill>
                  <a:srgbClr val="111111"/>
                </a:solidFill>
                <a:effectLst/>
              </a:rPr>
              <a:t>dalam</a:t>
            </a:r>
            <a:r>
              <a:rPr lang="en-ID" sz="2200" b="0" i="0" dirty="0">
                <a:solidFill>
                  <a:srgbClr val="111111"/>
                </a:solidFill>
                <a:effectLst/>
              </a:rPr>
              <a:t> </a:t>
            </a:r>
            <a:r>
              <a:rPr lang="en-ID" sz="2200" b="0" i="0" dirty="0" err="1">
                <a:solidFill>
                  <a:srgbClr val="111111"/>
                </a:solidFill>
                <a:effectLst/>
              </a:rPr>
              <a:t>analisis</a:t>
            </a:r>
            <a:r>
              <a:rPr lang="en-ID" sz="2200" b="0" i="0" dirty="0">
                <a:solidFill>
                  <a:srgbClr val="111111"/>
                </a:solidFill>
                <a:effectLst/>
              </a:rPr>
              <a:t> data yang </a:t>
            </a:r>
            <a:r>
              <a:rPr lang="en-ID" sz="2200" b="0" i="0" dirty="0" err="1">
                <a:solidFill>
                  <a:srgbClr val="111111"/>
                </a:solidFill>
                <a:effectLst/>
              </a:rPr>
              <a:t>tidak</a:t>
            </a:r>
            <a:r>
              <a:rPr lang="en-ID" sz="2200" b="0" i="0" dirty="0">
                <a:solidFill>
                  <a:srgbClr val="111111"/>
                </a:solidFill>
                <a:effectLst/>
              </a:rPr>
              <a:t> </a:t>
            </a:r>
            <a:r>
              <a:rPr lang="en-ID" sz="2200" b="0" i="0" dirty="0" err="1">
                <a:solidFill>
                  <a:srgbClr val="111111"/>
                </a:solidFill>
                <a:effectLst/>
              </a:rPr>
              <a:t>hanya</a:t>
            </a:r>
            <a:r>
              <a:rPr lang="en-ID" sz="2200" b="0" i="0" dirty="0">
                <a:solidFill>
                  <a:srgbClr val="111111"/>
                </a:solidFill>
                <a:effectLst/>
              </a:rPr>
              <a:t> </a:t>
            </a:r>
            <a:r>
              <a:rPr lang="en-ID" sz="2200" b="0" i="0" dirty="0" err="1">
                <a:solidFill>
                  <a:srgbClr val="111111"/>
                </a:solidFill>
                <a:effectLst/>
              </a:rPr>
              <a:t>terpaku</a:t>
            </a:r>
            <a:r>
              <a:rPr lang="en-ID" sz="2200" b="0" i="0" dirty="0">
                <a:solidFill>
                  <a:srgbClr val="111111"/>
                </a:solidFill>
                <a:effectLst/>
              </a:rPr>
              <a:t> </a:t>
            </a:r>
            <a:r>
              <a:rPr lang="en-ID" sz="2200" b="0" i="0" dirty="0" err="1">
                <a:solidFill>
                  <a:srgbClr val="111111"/>
                </a:solidFill>
                <a:effectLst/>
              </a:rPr>
              <a:t>pada</a:t>
            </a:r>
            <a:r>
              <a:rPr lang="en-ID" sz="2200" b="0" i="0" dirty="0">
                <a:solidFill>
                  <a:srgbClr val="111111"/>
                </a:solidFill>
                <a:effectLst/>
              </a:rPr>
              <a:t> </a:t>
            </a:r>
            <a:r>
              <a:rPr lang="en-ID" sz="2200" b="0" i="0" dirty="0" err="1" smtClean="0">
                <a:solidFill>
                  <a:srgbClr val="111111"/>
                </a:solidFill>
                <a:effectLst/>
              </a:rPr>
              <a:t>proses</a:t>
            </a:r>
            <a:r>
              <a:rPr lang="en-ID" sz="2200" b="0" i="0" dirty="0" smtClean="0">
                <a:solidFill>
                  <a:srgbClr val="111111"/>
                </a:solidFill>
                <a:effectLst/>
              </a:rPr>
              <a:t> </a:t>
            </a:r>
            <a:r>
              <a:rPr lang="en-ID" sz="2200" b="0" i="0" dirty="0" err="1" smtClean="0">
                <a:solidFill>
                  <a:srgbClr val="111111"/>
                </a:solidFill>
                <a:effectLst/>
              </a:rPr>
              <a:t>baku</a:t>
            </a:r>
            <a:r>
              <a:rPr lang="en-ID" sz="2200" b="0" i="0" dirty="0" smtClean="0">
                <a:solidFill>
                  <a:srgbClr val="111111"/>
                </a:solidFill>
                <a:effectLst/>
              </a:rPr>
              <a:t> </a:t>
            </a:r>
            <a:endParaRPr lang="en-ID" sz="2200" b="0" i="0" dirty="0">
              <a:solidFill>
                <a:srgbClr val="111111"/>
              </a:solidFill>
              <a:effectLst/>
            </a:endParaRPr>
          </a:p>
          <a:p>
            <a:pPr marL="648000" lvl="1" indent="-360000">
              <a:spcBef>
                <a:spcPts val="0"/>
              </a:spcBef>
              <a:buFont typeface="+mj-lt"/>
              <a:buAutoNum type="arabicPeriod"/>
            </a:pPr>
            <a:r>
              <a:rPr lang="en-ID" sz="2200" b="0" i="0" dirty="0">
                <a:solidFill>
                  <a:srgbClr val="111111"/>
                </a:solidFill>
                <a:effectLst/>
              </a:rPr>
              <a:t>Peran </a:t>
            </a:r>
            <a:r>
              <a:rPr lang="en-ID" sz="2200" b="0" i="0" dirty="0" err="1">
                <a:solidFill>
                  <a:srgbClr val="111111"/>
                </a:solidFill>
                <a:effectLst/>
              </a:rPr>
              <a:t>manusia</a:t>
            </a:r>
            <a:r>
              <a:rPr lang="en-ID" sz="2200" b="0" i="0" dirty="0">
                <a:solidFill>
                  <a:srgbClr val="111111"/>
                </a:solidFill>
                <a:effectLst/>
              </a:rPr>
              <a:t> yang </a:t>
            </a:r>
            <a:r>
              <a:rPr lang="en-ID" sz="2200" b="0" i="0" dirty="0" err="1">
                <a:solidFill>
                  <a:srgbClr val="111111"/>
                </a:solidFill>
                <a:effectLst/>
              </a:rPr>
              <a:t>tidak</a:t>
            </a:r>
            <a:r>
              <a:rPr lang="en-ID" sz="2200" b="0" i="0" dirty="0">
                <a:solidFill>
                  <a:srgbClr val="111111"/>
                </a:solidFill>
                <a:effectLst/>
              </a:rPr>
              <a:t> </a:t>
            </a:r>
            <a:r>
              <a:rPr lang="en-ID" sz="2200" b="0" i="0" dirty="0" err="1">
                <a:solidFill>
                  <a:srgbClr val="111111"/>
                </a:solidFill>
                <a:effectLst/>
              </a:rPr>
              <a:t>dapat</a:t>
            </a:r>
            <a:r>
              <a:rPr lang="en-ID" sz="2200" b="0" i="0" dirty="0">
                <a:solidFill>
                  <a:srgbClr val="111111"/>
                </a:solidFill>
                <a:effectLst/>
              </a:rPr>
              <a:t> </a:t>
            </a:r>
            <a:r>
              <a:rPr lang="en-ID" sz="2200" b="0" i="0" dirty="0" err="1">
                <a:solidFill>
                  <a:srgbClr val="111111"/>
                </a:solidFill>
                <a:effectLst/>
              </a:rPr>
              <a:t>digantikan</a:t>
            </a:r>
            <a:r>
              <a:rPr lang="en-ID" sz="2200" b="0" i="0" dirty="0">
                <a:solidFill>
                  <a:srgbClr val="111111"/>
                </a:solidFill>
                <a:effectLst/>
              </a:rPr>
              <a:t> oleh </a:t>
            </a:r>
            <a:r>
              <a:rPr lang="en-ID" sz="2200" b="0" i="0" dirty="0" err="1">
                <a:solidFill>
                  <a:srgbClr val="111111"/>
                </a:solidFill>
                <a:effectLst/>
              </a:rPr>
              <a:t>mesin</a:t>
            </a:r>
            <a:endParaRPr lang="en-ID" sz="2200" b="0" i="0" dirty="0">
              <a:solidFill>
                <a:srgbClr val="111111"/>
              </a:solidFill>
              <a:effectLst/>
            </a:endParaRPr>
          </a:p>
        </p:txBody>
      </p:sp>
    </p:spTree>
    <p:extLst>
      <p:ext uri="{BB962C8B-B14F-4D97-AF65-F5344CB8AC3E}">
        <p14:creationId xmlns:p14="http://schemas.microsoft.com/office/powerpoint/2010/main" xmlns="" val="392954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8642D2D-65C4-2656-8299-03BB825E1121}"/>
              </a:ext>
            </a:extLst>
          </p:cNvPr>
          <p:cNvSpPr>
            <a:spLocks noGrp="1"/>
          </p:cNvSpPr>
          <p:nvPr>
            <p:ph type="title"/>
          </p:nvPr>
        </p:nvSpPr>
        <p:spPr>
          <a:xfrm>
            <a:off x="864326" y="287383"/>
            <a:ext cx="10515600" cy="849086"/>
          </a:xfrm>
        </p:spPr>
        <p:txBody>
          <a:bodyPr/>
          <a:lstStyle/>
          <a:p>
            <a:pPr algn="r"/>
            <a:r>
              <a:rPr lang="en-US" sz="4400" b="1" dirty="0">
                <a:solidFill>
                  <a:srgbClr val="0033CC"/>
                </a:solidFill>
                <a:effectLst/>
                <a:latin typeface="Calibri" panose="020F0502020204030204" pitchFamily="34" charset="0"/>
                <a:ea typeface="Times New Roman" panose="02020603050405020304" pitchFamily="18" charset="0"/>
                <a:cs typeface="Times New Roman" panose="02020603050405020304" pitchFamily="18" charset="0"/>
              </a:rPr>
              <a:t>Data Scientist</a:t>
            </a:r>
            <a:endParaRPr lang="en-US" dirty="0">
              <a:solidFill>
                <a:srgbClr val="0033CC"/>
              </a:solidFill>
            </a:endParaRPr>
          </a:p>
        </p:txBody>
      </p:sp>
      <p:sp>
        <p:nvSpPr>
          <p:cNvPr id="5" name="Content Placeholder 4">
            <a:extLst>
              <a:ext uri="{FF2B5EF4-FFF2-40B4-BE49-F238E27FC236}">
                <a16:creationId xmlns:a16="http://schemas.microsoft.com/office/drawing/2014/main" xmlns="" id="{1DBDB9BF-82C6-2BC7-3A8A-13E203A1C176}"/>
              </a:ext>
            </a:extLst>
          </p:cNvPr>
          <p:cNvSpPr>
            <a:spLocks noGrp="1"/>
          </p:cNvSpPr>
          <p:nvPr>
            <p:ph idx="1"/>
          </p:nvPr>
        </p:nvSpPr>
        <p:spPr>
          <a:xfrm>
            <a:off x="744581" y="937352"/>
            <a:ext cx="10870475" cy="5293631"/>
          </a:xfrm>
        </p:spPr>
        <p:txBody>
          <a:bodyPr>
            <a:noAutofit/>
          </a:bodyPr>
          <a:lstStyle/>
          <a:p>
            <a:pPr algn="l">
              <a:lnSpc>
                <a:spcPct val="80000"/>
              </a:lnSpc>
              <a:spcBef>
                <a:spcPts val="0"/>
              </a:spcBef>
              <a:buClr>
                <a:srgbClr val="0033CC"/>
              </a:buClr>
              <a:buFont typeface="Wingdings" pitchFamily="2" charset="2"/>
              <a:buChar char="v"/>
            </a:pPr>
            <a:r>
              <a:rPr lang="en-ID" sz="2000" b="1" i="0" dirty="0" err="1">
                <a:solidFill>
                  <a:srgbClr val="FF0000"/>
                </a:solidFill>
                <a:effectLst/>
                <a:latin typeface="Calibri" pitchFamily="34" charset="0"/>
              </a:rPr>
              <a:t>Definisi</a:t>
            </a:r>
            <a:r>
              <a:rPr lang="en-ID" sz="2000" b="1" i="0" dirty="0">
                <a:solidFill>
                  <a:srgbClr val="FF0000"/>
                </a:solidFill>
                <a:effectLst/>
                <a:latin typeface="Calibri" pitchFamily="34" charset="0"/>
              </a:rPr>
              <a:t> Data Scientist</a:t>
            </a:r>
            <a:r>
              <a:rPr lang="en-ID" sz="2000" b="0" i="0" dirty="0">
                <a:solidFill>
                  <a:srgbClr val="FF0000"/>
                </a:solidFill>
                <a:effectLst/>
                <a:latin typeface="Calibri" pitchFamily="34" charset="0"/>
              </a:rPr>
              <a:t>: </a:t>
            </a:r>
            <a:endParaRPr lang="en-ID" sz="2000" b="0" i="0" dirty="0" smtClean="0">
              <a:solidFill>
                <a:srgbClr val="FF0000"/>
              </a:solidFill>
              <a:effectLst/>
              <a:latin typeface="Calibri" pitchFamily="34" charset="0"/>
            </a:endParaRPr>
          </a:p>
          <a:p>
            <a:pPr algn="l">
              <a:lnSpc>
                <a:spcPct val="80000"/>
              </a:lnSpc>
              <a:spcBef>
                <a:spcPts val="0"/>
              </a:spcBef>
              <a:buNone/>
            </a:pPr>
            <a:r>
              <a:rPr lang="en-ID" sz="2000" b="0" i="0" dirty="0" smtClean="0">
                <a:solidFill>
                  <a:srgbClr val="111111"/>
                </a:solidFill>
                <a:effectLst/>
                <a:latin typeface="Calibri" pitchFamily="34" charset="0"/>
              </a:rPr>
              <a:t>	Data </a:t>
            </a:r>
            <a:r>
              <a:rPr lang="en-ID" sz="2000" b="0" i="0" dirty="0">
                <a:solidFill>
                  <a:srgbClr val="111111"/>
                </a:solidFill>
                <a:effectLst/>
                <a:latin typeface="Calibri" pitchFamily="34" charset="0"/>
              </a:rPr>
              <a:t>scientist </a:t>
            </a:r>
            <a:r>
              <a:rPr lang="en-ID" sz="2000" b="0" i="0" dirty="0" err="1">
                <a:solidFill>
                  <a:srgbClr val="111111"/>
                </a:solidFill>
                <a:effectLst/>
                <a:latin typeface="Calibri" pitchFamily="34" charset="0"/>
              </a:rPr>
              <a:t>adalah</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seseorang</a:t>
            </a:r>
            <a:r>
              <a:rPr lang="en-ID" sz="2000" b="0" i="0" dirty="0">
                <a:solidFill>
                  <a:srgbClr val="111111"/>
                </a:solidFill>
                <a:effectLst/>
                <a:latin typeface="Calibri" pitchFamily="34" charset="0"/>
              </a:rPr>
              <a:t> yang </a:t>
            </a:r>
            <a:r>
              <a:rPr lang="en-ID" sz="2000" b="0" i="0" dirty="0" err="1">
                <a:solidFill>
                  <a:srgbClr val="111111"/>
                </a:solidFill>
                <a:effectLst/>
                <a:latin typeface="Calibri" pitchFamily="34" charset="0"/>
              </a:rPr>
              <a:t>bertanggung</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jawab</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dalam</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mengumpulkan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mengolah</a:t>
            </a:r>
            <a:r>
              <a:rPr lang="en-ID" sz="2000" b="0" i="0" dirty="0">
                <a:solidFill>
                  <a:srgbClr val="111111"/>
                </a:solidFill>
                <a:effectLst/>
                <a:latin typeface="Calibri" pitchFamily="34" charset="0"/>
              </a:rPr>
              <a:t>, dan </a:t>
            </a:r>
            <a:r>
              <a:rPr lang="en-ID" sz="2000" b="0" i="0" dirty="0" err="1">
                <a:solidFill>
                  <a:srgbClr val="111111"/>
                </a:solidFill>
                <a:effectLst/>
                <a:latin typeface="Calibri" pitchFamily="34" charset="0"/>
              </a:rPr>
              <a:t>menganalisis</a:t>
            </a:r>
            <a:r>
              <a:rPr lang="en-ID" sz="2000" b="0" i="0" dirty="0">
                <a:solidFill>
                  <a:srgbClr val="111111"/>
                </a:solidFill>
                <a:effectLst/>
                <a:latin typeface="Calibri" pitchFamily="34" charset="0"/>
              </a:rPr>
              <a:t> data </a:t>
            </a:r>
            <a:r>
              <a:rPr lang="en-ID" sz="2000" b="0" i="0" dirty="0" err="1">
                <a:solidFill>
                  <a:srgbClr val="111111"/>
                </a:solidFill>
                <a:effectLst/>
                <a:latin typeface="Calibri" pitchFamily="34" charset="0"/>
              </a:rPr>
              <a:t>untuk</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menghasilkan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informasi</a:t>
            </a:r>
            <a:r>
              <a:rPr lang="en-ID" sz="2000" b="0" i="0" dirty="0">
                <a:solidFill>
                  <a:srgbClr val="111111"/>
                </a:solidFill>
                <a:effectLst/>
                <a:latin typeface="Calibri" pitchFamily="34" charset="0"/>
              </a:rPr>
              <a:t> yang </a:t>
            </a:r>
            <a:r>
              <a:rPr lang="en-ID" sz="2000" b="0" i="0" dirty="0" err="1">
                <a:solidFill>
                  <a:srgbClr val="111111"/>
                </a:solidFill>
                <a:effectLst/>
                <a:latin typeface="Calibri" pitchFamily="34" charset="0"/>
              </a:rPr>
              <a:t>berguna</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dalam</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pengambilan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keputusan</a:t>
            </a:r>
            <a:r>
              <a:rPr lang="en-ID" sz="2000" b="0" i="0" dirty="0" smtClean="0">
                <a:solidFill>
                  <a:srgbClr val="111111"/>
                </a:solidFill>
                <a:effectLst/>
                <a:latin typeface="Calibri" pitchFamily="34" charset="0"/>
              </a:rPr>
              <a:t>.</a:t>
            </a:r>
          </a:p>
          <a:p>
            <a:pPr algn="l">
              <a:lnSpc>
                <a:spcPct val="80000"/>
              </a:lnSpc>
              <a:spcBef>
                <a:spcPts val="0"/>
              </a:spcBef>
              <a:buNone/>
            </a:pPr>
            <a:endParaRPr lang="en-ID" sz="2000" b="0" i="0" dirty="0">
              <a:solidFill>
                <a:srgbClr val="111111"/>
              </a:solidFill>
              <a:effectLst/>
              <a:latin typeface="Calibri" pitchFamily="34" charset="0"/>
            </a:endParaRPr>
          </a:p>
          <a:p>
            <a:pPr>
              <a:lnSpc>
                <a:spcPct val="80000"/>
              </a:lnSpc>
              <a:spcBef>
                <a:spcPts val="0"/>
              </a:spcBef>
              <a:buClr>
                <a:srgbClr val="0033CC"/>
              </a:buClr>
              <a:buFont typeface="Wingdings" pitchFamily="2" charset="2"/>
              <a:buChar char="v"/>
            </a:pPr>
            <a:r>
              <a:rPr lang="en-ID" sz="2000" b="1" i="0" dirty="0" err="1">
                <a:solidFill>
                  <a:srgbClr val="FF0000"/>
                </a:solidFill>
                <a:effectLst/>
                <a:latin typeface="Calibri" pitchFamily="34" charset="0"/>
              </a:rPr>
              <a:t>Keahlian</a:t>
            </a:r>
            <a:r>
              <a:rPr lang="en-ID" sz="2000" b="1" i="0" dirty="0">
                <a:solidFill>
                  <a:srgbClr val="FF0000"/>
                </a:solidFill>
                <a:effectLst/>
                <a:latin typeface="Calibri" pitchFamily="34" charset="0"/>
              </a:rPr>
              <a:t> Data Scientist</a:t>
            </a:r>
            <a:r>
              <a:rPr lang="en-ID" sz="2000" b="0" i="0" dirty="0">
                <a:solidFill>
                  <a:srgbClr val="FF0000"/>
                </a:solidFill>
                <a:effectLst/>
                <a:latin typeface="Calibri" pitchFamily="34" charset="0"/>
              </a:rPr>
              <a:t>: </a:t>
            </a:r>
            <a:endParaRPr lang="en-ID" sz="2000" b="0" i="0" dirty="0" smtClean="0">
              <a:solidFill>
                <a:srgbClr val="FF0000"/>
              </a:solidFill>
              <a:effectLst/>
              <a:latin typeface="Calibri" pitchFamily="34" charset="0"/>
            </a:endParaRPr>
          </a:p>
          <a:p>
            <a:pPr>
              <a:lnSpc>
                <a:spcPct val="80000"/>
              </a:lnSpc>
              <a:spcBef>
                <a:spcPts val="0"/>
              </a:spcBef>
              <a:buNone/>
            </a:pPr>
            <a:r>
              <a:rPr lang="en-ID" sz="2000" dirty="0" smtClean="0">
                <a:solidFill>
                  <a:srgbClr val="111111"/>
                </a:solidFill>
                <a:latin typeface="Calibri" pitchFamily="34" charset="0"/>
              </a:rPr>
              <a:t>	</a:t>
            </a:r>
            <a:r>
              <a:rPr lang="en-ID" sz="2000" b="0" i="0" dirty="0" smtClean="0">
                <a:solidFill>
                  <a:srgbClr val="111111"/>
                </a:solidFill>
                <a:effectLst/>
                <a:latin typeface="Calibri" pitchFamily="34" charset="0"/>
              </a:rPr>
              <a:t>Data </a:t>
            </a:r>
            <a:r>
              <a:rPr lang="en-ID" sz="2000" b="0" i="0" dirty="0">
                <a:solidFill>
                  <a:srgbClr val="111111"/>
                </a:solidFill>
                <a:effectLst/>
                <a:latin typeface="Calibri" pitchFamily="34" charset="0"/>
              </a:rPr>
              <a:t>scientist </a:t>
            </a:r>
            <a:r>
              <a:rPr lang="en-ID" sz="2000" b="0" i="0" dirty="0" err="1">
                <a:solidFill>
                  <a:srgbClr val="111111"/>
                </a:solidFill>
                <a:effectLst/>
                <a:latin typeface="Calibri" pitchFamily="34" charset="0"/>
              </a:rPr>
              <a:t>harus</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mampu</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dalam</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mengolah</a:t>
            </a:r>
            <a:r>
              <a:rPr lang="en-ID" sz="2000" b="0" i="0" dirty="0">
                <a:solidFill>
                  <a:srgbClr val="111111"/>
                </a:solidFill>
                <a:effectLst/>
                <a:latin typeface="Calibri" pitchFamily="34" charset="0"/>
              </a:rPr>
              <a:t> data </a:t>
            </a:r>
            <a:r>
              <a:rPr lang="en-ID" sz="2000" b="0" i="0" dirty="0" err="1">
                <a:solidFill>
                  <a:srgbClr val="111111"/>
                </a:solidFill>
                <a:effectLst/>
                <a:latin typeface="Calibri" pitchFamily="34" charset="0"/>
              </a:rPr>
              <a:t>dengan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kompleksitas</a:t>
            </a:r>
            <a:r>
              <a:rPr lang="en-ID" sz="2000" b="0" i="0" dirty="0">
                <a:solidFill>
                  <a:srgbClr val="111111"/>
                </a:solidFill>
                <a:effectLst/>
                <a:latin typeface="Calibri" pitchFamily="34" charset="0"/>
              </a:rPr>
              <a:t> dan </a:t>
            </a:r>
            <a:r>
              <a:rPr lang="en-ID" sz="2000" b="0" i="0" dirty="0" err="1">
                <a:solidFill>
                  <a:srgbClr val="111111"/>
                </a:solidFill>
                <a:effectLst/>
                <a:latin typeface="Calibri" pitchFamily="34" charset="0"/>
              </a:rPr>
              <a:t>jumlah</a:t>
            </a:r>
            <a:r>
              <a:rPr lang="en-ID" sz="2000" b="0" i="0" dirty="0">
                <a:solidFill>
                  <a:srgbClr val="111111"/>
                </a:solidFill>
                <a:effectLst/>
                <a:latin typeface="Calibri" pitchFamily="34" charset="0"/>
              </a:rPr>
              <a:t> yang sangat </a:t>
            </a:r>
            <a:r>
              <a:rPr lang="en-ID" sz="2000" b="0" i="0" dirty="0" err="1">
                <a:solidFill>
                  <a:srgbClr val="111111"/>
                </a:solidFill>
                <a:effectLst/>
                <a:latin typeface="Calibri" pitchFamily="34" charset="0"/>
              </a:rPr>
              <a:t>besar</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baik</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itu</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terstruktur</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maupun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tidak</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terstruktur</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Keahlian</a:t>
            </a:r>
            <a:r>
              <a:rPr lang="en-ID" sz="2000" b="0" i="0" dirty="0">
                <a:solidFill>
                  <a:srgbClr val="111111"/>
                </a:solidFill>
                <a:effectLst/>
                <a:latin typeface="Calibri" pitchFamily="34" charset="0"/>
              </a:rPr>
              <a:t> yang </a:t>
            </a:r>
            <a:r>
              <a:rPr lang="en-ID" sz="2000" b="0" i="0" dirty="0" err="1">
                <a:solidFill>
                  <a:srgbClr val="111111"/>
                </a:solidFill>
                <a:effectLst/>
                <a:latin typeface="Calibri" pitchFamily="34" charset="0"/>
              </a:rPr>
              <a:t>wajib</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dimiliki</a:t>
            </a:r>
            <a:r>
              <a:rPr lang="en-ID" sz="2000" b="0" i="0" dirty="0">
                <a:solidFill>
                  <a:srgbClr val="111111"/>
                </a:solidFill>
                <a:effectLst/>
                <a:latin typeface="Calibri" pitchFamily="34" charset="0"/>
              </a:rPr>
              <a:t> di </a:t>
            </a:r>
            <a:r>
              <a:rPr lang="en-ID" sz="2000" b="0" i="0" dirty="0" err="1">
                <a:solidFill>
                  <a:srgbClr val="111111"/>
                </a:solidFill>
                <a:effectLst/>
                <a:latin typeface="Calibri" pitchFamily="34" charset="0"/>
              </a:rPr>
              <a:t>antaranya</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adalah</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pengetahuan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tentang</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rekayasa</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perangkat</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lunak</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bahasa</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pemrograman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statistika</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eksplorasi</a:t>
            </a:r>
            <a:r>
              <a:rPr lang="en-ID" sz="2000" b="0" i="0" dirty="0">
                <a:solidFill>
                  <a:srgbClr val="111111"/>
                </a:solidFill>
                <a:effectLst/>
                <a:latin typeface="Calibri" pitchFamily="34" charset="0"/>
              </a:rPr>
              <a:t> dan </a:t>
            </a:r>
            <a:r>
              <a:rPr lang="en-ID" sz="2000" b="0" i="0" dirty="0" err="1">
                <a:solidFill>
                  <a:srgbClr val="111111"/>
                </a:solidFill>
                <a:effectLst/>
                <a:latin typeface="Calibri" pitchFamily="34" charset="0"/>
              </a:rPr>
              <a:t>visualisasi</a:t>
            </a:r>
            <a:r>
              <a:rPr lang="en-ID" sz="2000" b="0" i="0" dirty="0">
                <a:solidFill>
                  <a:srgbClr val="111111"/>
                </a:solidFill>
                <a:effectLst/>
                <a:latin typeface="Calibri" pitchFamily="34" charset="0"/>
              </a:rPr>
              <a:t> data, machine learning, dan </a:t>
            </a:r>
            <a:r>
              <a:rPr lang="en-ID" sz="2000" b="0" i="0" dirty="0" err="1">
                <a:solidFill>
                  <a:srgbClr val="111111"/>
                </a:solidFill>
                <a:effectLst/>
                <a:latin typeface="Calibri" pitchFamily="34" charset="0"/>
              </a:rPr>
              <a:t>kemampuan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dalam</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pemecahan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masalah</a:t>
            </a:r>
            <a:r>
              <a:rPr lang="en-ID" sz="2000" b="0" i="0" dirty="0" smtClean="0">
                <a:solidFill>
                  <a:srgbClr val="111111"/>
                </a:solidFill>
                <a:effectLst/>
                <a:latin typeface="Calibri" pitchFamily="34" charset="0"/>
              </a:rPr>
              <a:t>.</a:t>
            </a:r>
          </a:p>
          <a:p>
            <a:pPr>
              <a:lnSpc>
                <a:spcPct val="80000"/>
              </a:lnSpc>
              <a:spcBef>
                <a:spcPts val="0"/>
              </a:spcBef>
            </a:pPr>
            <a:endParaRPr lang="en-ID" sz="2000" b="0" i="0" dirty="0" smtClean="0">
              <a:solidFill>
                <a:srgbClr val="111111"/>
              </a:solidFill>
              <a:effectLst/>
              <a:latin typeface="Calibri" pitchFamily="34" charset="0"/>
            </a:endParaRPr>
          </a:p>
          <a:p>
            <a:pPr algn="l">
              <a:lnSpc>
                <a:spcPct val="80000"/>
              </a:lnSpc>
              <a:spcBef>
                <a:spcPts val="0"/>
              </a:spcBef>
              <a:buClr>
                <a:srgbClr val="0033CC"/>
              </a:buClr>
              <a:buFont typeface="Wingdings" pitchFamily="2" charset="2"/>
              <a:buChar char="v"/>
            </a:pPr>
            <a:r>
              <a:rPr lang="en-ID" sz="2000" b="1" i="0" dirty="0" err="1" smtClean="0">
                <a:solidFill>
                  <a:srgbClr val="FF0000"/>
                </a:solidFill>
                <a:effectLst/>
                <a:latin typeface="Calibri" pitchFamily="34" charset="0"/>
              </a:rPr>
              <a:t>Profesi</a:t>
            </a:r>
            <a:r>
              <a:rPr lang="en-ID" sz="2000" b="1" i="0" dirty="0" smtClean="0">
                <a:solidFill>
                  <a:srgbClr val="FF0000"/>
                </a:solidFill>
                <a:effectLst/>
                <a:latin typeface="Calibri" pitchFamily="34" charset="0"/>
              </a:rPr>
              <a:t> </a:t>
            </a:r>
            <a:r>
              <a:rPr lang="en-ID" sz="2000" b="1" i="0" dirty="0">
                <a:solidFill>
                  <a:srgbClr val="FF0000"/>
                </a:solidFill>
                <a:effectLst/>
                <a:latin typeface="Calibri" pitchFamily="34" charset="0"/>
              </a:rPr>
              <a:t>Data Scientist</a:t>
            </a:r>
            <a:r>
              <a:rPr lang="en-ID" sz="2000" b="0" i="0" dirty="0">
                <a:solidFill>
                  <a:srgbClr val="FF0000"/>
                </a:solidFill>
                <a:effectLst/>
                <a:latin typeface="Calibri" pitchFamily="34" charset="0"/>
              </a:rPr>
              <a:t>: </a:t>
            </a:r>
            <a:endParaRPr lang="en-ID" sz="2000" b="0" i="0" dirty="0" smtClean="0">
              <a:solidFill>
                <a:srgbClr val="FF0000"/>
              </a:solidFill>
              <a:effectLst/>
              <a:latin typeface="Calibri" pitchFamily="34" charset="0"/>
            </a:endParaRPr>
          </a:p>
          <a:p>
            <a:pPr>
              <a:lnSpc>
                <a:spcPct val="80000"/>
              </a:lnSpc>
              <a:spcBef>
                <a:spcPts val="0"/>
              </a:spcBef>
              <a:buNone/>
            </a:pPr>
            <a:r>
              <a:rPr lang="en-ID" sz="2000" dirty="0" smtClean="0">
                <a:solidFill>
                  <a:srgbClr val="111111"/>
                </a:solidFill>
                <a:latin typeface="Calibri" pitchFamily="34" charset="0"/>
              </a:rPr>
              <a:t>	</a:t>
            </a:r>
            <a:r>
              <a:rPr lang="en-ID" sz="2000" b="0" i="0" dirty="0" err="1" smtClean="0">
                <a:solidFill>
                  <a:srgbClr val="111111"/>
                </a:solidFill>
                <a:effectLst/>
                <a:latin typeface="Calibri" pitchFamily="34" charset="0"/>
              </a:rPr>
              <a:t>Profesi</a:t>
            </a:r>
            <a:r>
              <a:rPr lang="en-ID" sz="2000" b="0" i="0" dirty="0" smtClean="0">
                <a:solidFill>
                  <a:srgbClr val="111111"/>
                </a:solidFill>
                <a:effectLst/>
                <a:latin typeface="Calibri" pitchFamily="34" charset="0"/>
              </a:rPr>
              <a:t> </a:t>
            </a:r>
            <a:r>
              <a:rPr lang="en-ID" sz="2000" b="0" i="0" dirty="0" err="1">
                <a:solidFill>
                  <a:srgbClr val="111111"/>
                </a:solidFill>
                <a:effectLst/>
                <a:latin typeface="Calibri" pitchFamily="34" charset="0"/>
              </a:rPr>
              <a:t>ini</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disebut</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sebagai</a:t>
            </a:r>
            <a:r>
              <a:rPr lang="en-ID" sz="2000" b="0" i="0" dirty="0">
                <a:solidFill>
                  <a:srgbClr val="111111"/>
                </a:solidFill>
                <a:effectLst/>
                <a:latin typeface="Calibri" pitchFamily="34" charset="0"/>
              </a:rPr>
              <a:t> “</a:t>
            </a:r>
            <a:r>
              <a:rPr lang="en-ID" sz="2000" b="0" i="1" dirty="0">
                <a:solidFill>
                  <a:srgbClr val="111111"/>
                </a:solidFill>
                <a:effectLst/>
                <a:latin typeface="Calibri" pitchFamily="34" charset="0"/>
              </a:rPr>
              <a:t>the sexiest job of the 21st century</a:t>
            </a:r>
            <a:r>
              <a:rPr lang="en-ID" sz="2000" b="0" i="0" dirty="0">
                <a:solidFill>
                  <a:srgbClr val="111111"/>
                </a:solidFill>
                <a:effectLst/>
                <a:latin typeface="Calibri" pitchFamily="34" charset="0"/>
              </a:rPr>
              <a:t>” oleh Harvard Business Review </a:t>
            </a:r>
            <a:r>
              <a:rPr lang="en-ID" sz="2000" b="0" i="0" dirty="0" err="1">
                <a:solidFill>
                  <a:srgbClr val="111111"/>
                </a:solidFill>
                <a:effectLst/>
                <a:latin typeface="Calibri" pitchFamily="34" charset="0"/>
              </a:rPr>
              <a:t>karena</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keberadaan</a:t>
            </a:r>
            <a:r>
              <a:rPr lang="en-ID" sz="2000" b="0" i="0" dirty="0">
                <a:solidFill>
                  <a:srgbClr val="111111"/>
                </a:solidFill>
                <a:effectLst/>
                <a:latin typeface="Calibri" pitchFamily="34" charset="0"/>
              </a:rPr>
              <a:t> data scientist yang sangat </a:t>
            </a:r>
            <a:r>
              <a:rPr lang="en-ID" sz="2000" b="0" i="0" dirty="0" err="1">
                <a:solidFill>
                  <a:srgbClr val="111111"/>
                </a:solidFill>
                <a:effectLst/>
                <a:latin typeface="Calibri" pitchFamily="34" charset="0"/>
              </a:rPr>
              <a:t>dibutuhkan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hampir</a:t>
            </a:r>
            <a:r>
              <a:rPr lang="en-ID" sz="2000" b="0" i="0" dirty="0">
                <a:solidFill>
                  <a:srgbClr val="111111"/>
                </a:solidFill>
                <a:effectLst/>
                <a:latin typeface="Calibri" pitchFamily="34" charset="0"/>
              </a:rPr>
              <a:t> di </a:t>
            </a:r>
            <a:r>
              <a:rPr lang="en-ID" sz="2000" b="0" i="0" dirty="0" err="1">
                <a:solidFill>
                  <a:srgbClr val="111111"/>
                </a:solidFill>
                <a:effectLst/>
                <a:latin typeface="Calibri" pitchFamily="34" charset="0"/>
              </a:rPr>
              <a:t>semua</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sektor</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mulai</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dari</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kesehatan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pendidikan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bisnis</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energi</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telekomunikasi</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dll</a:t>
            </a:r>
            <a:r>
              <a:rPr lang="en-ID" sz="2000" b="0" i="0" dirty="0">
                <a:solidFill>
                  <a:srgbClr val="111111"/>
                </a:solidFill>
                <a:effectLst/>
                <a:latin typeface="Calibri" pitchFamily="34" charset="0"/>
              </a:rPr>
              <a:t>. Data scientist juga </a:t>
            </a:r>
            <a:r>
              <a:rPr lang="en-ID" sz="2000" b="0" i="0" dirty="0" err="1">
                <a:solidFill>
                  <a:srgbClr val="111111"/>
                </a:solidFill>
                <a:effectLst/>
                <a:latin typeface="Calibri" pitchFamily="34" charset="0"/>
              </a:rPr>
              <a:t>berperan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dalam</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sektor</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keamanan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suatu</a:t>
            </a:r>
            <a:r>
              <a:rPr lang="en-ID" sz="2000" b="0" i="0" dirty="0">
                <a:solidFill>
                  <a:srgbClr val="111111"/>
                </a:solidFill>
                <a:effectLst/>
                <a:latin typeface="Calibri" pitchFamily="34" charset="0"/>
              </a:rPr>
              <a:t> negara (</a:t>
            </a:r>
            <a:r>
              <a:rPr lang="en-ID" sz="2000" b="0" i="1" dirty="0">
                <a:solidFill>
                  <a:srgbClr val="111111"/>
                </a:solidFill>
                <a:effectLst/>
                <a:latin typeface="Calibri" pitchFamily="34" charset="0"/>
              </a:rPr>
              <a:t>security/counter terrorism</a:t>
            </a:r>
            <a:r>
              <a:rPr lang="en-ID" sz="2000" b="0" i="0" dirty="0" smtClean="0">
                <a:solidFill>
                  <a:srgbClr val="111111"/>
                </a:solidFill>
                <a:effectLst/>
                <a:latin typeface="Calibri" pitchFamily="34" charset="0"/>
              </a:rPr>
              <a:t>).</a:t>
            </a:r>
          </a:p>
          <a:p>
            <a:pPr>
              <a:lnSpc>
                <a:spcPct val="80000"/>
              </a:lnSpc>
              <a:spcBef>
                <a:spcPts val="0"/>
              </a:spcBef>
            </a:pPr>
            <a:endParaRPr lang="en-ID" sz="2000" b="0" i="0" dirty="0">
              <a:solidFill>
                <a:srgbClr val="111111"/>
              </a:solidFill>
              <a:effectLst/>
              <a:latin typeface="Calibri" pitchFamily="34" charset="0"/>
            </a:endParaRPr>
          </a:p>
          <a:p>
            <a:pPr algn="l">
              <a:lnSpc>
                <a:spcPct val="80000"/>
              </a:lnSpc>
              <a:spcBef>
                <a:spcPts val="0"/>
              </a:spcBef>
              <a:buClr>
                <a:srgbClr val="0033CC"/>
              </a:buClr>
              <a:buFont typeface="Wingdings" pitchFamily="2" charset="2"/>
              <a:buChar char="v"/>
            </a:pPr>
            <a:r>
              <a:rPr lang="en-ID" sz="2000" b="1" i="0" dirty="0" err="1">
                <a:solidFill>
                  <a:srgbClr val="FF0000"/>
                </a:solidFill>
                <a:effectLst/>
                <a:latin typeface="Calibri" pitchFamily="34" charset="0"/>
              </a:rPr>
              <a:t>Prinsip</a:t>
            </a:r>
            <a:r>
              <a:rPr lang="en-ID" sz="2000" b="1" i="0" dirty="0">
                <a:solidFill>
                  <a:srgbClr val="FF0000"/>
                </a:solidFill>
                <a:effectLst/>
                <a:latin typeface="Calibri" pitchFamily="34" charset="0"/>
              </a:rPr>
              <a:t> Data Scientist</a:t>
            </a:r>
            <a:r>
              <a:rPr lang="en-ID" sz="2000" b="0" i="0" dirty="0">
                <a:solidFill>
                  <a:srgbClr val="FF0000"/>
                </a:solidFill>
                <a:effectLst/>
                <a:latin typeface="Calibri" pitchFamily="34" charset="0"/>
              </a:rPr>
              <a:t>: </a:t>
            </a:r>
            <a:endParaRPr lang="en-ID" sz="2000" b="0" i="0" dirty="0" smtClean="0">
              <a:solidFill>
                <a:srgbClr val="FF0000"/>
              </a:solidFill>
              <a:effectLst/>
              <a:latin typeface="Calibri" pitchFamily="34" charset="0"/>
            </a:endParaRPr>
          </a:p>
          <a:p>
            <a:pPr algn="l">
              <a:lnSpc>
                <a:spcPct val="80000"/>
              </a:lnSpc>
              <a:spcBef>
                <a:spcPts val="0"/>
              </a:spcBef>
              <a:buNone/>
            </a:pPr>
            <a:r>
              <a:rPr lang="en-ID" sz="2000" dirty="0" smtClean="0">
                <a:solidFill>
                  <a:srgbClr val="111111"/>
                </a:solidFill>
                <a:latin typeface="Calibri" pitchFamily="34" charset="0"/>
              </a:rPr>
              <a:t>	</a:t>
            </a:r>
            <a:r>
              <a:rPr lang="en-ID" sz="2000" b="0" i="0" dirty="0" smtClean="0">
                <a:solidFill>
                  <a:srgbClr val="111111"/>
                </a:solidFill>
                <a:effectLst/>
                <a:latin typeface="Calibri" pitchFamily="34" charset="0"/>
              </a:rPr>
              <a:t>Data </a:t>
            </a:r>
            <a:r>
              <a:rPr lang="en-ID" sz="2000" b="0" i="0" dirty="0">
                <a:solidFill>
                  <a:srgbClr val="111111"/>
                </a:solidFill>
                <a:effectLst/>
                <a:latin typeface="Calibri" pitchFamily="34" charset="0"/>
              </a:rPr>
              <a:t>scientist </a:t>
            </a:r>
            <a:r>
              <a:rPr lang="en-ID" sz="2000" b="0" i="0" dirty="0" err="1">
                <a:solidFill>
                  <a:srgbClr val="111111"/>
                </a:solidFill>
                <a:effectLst/>
                <a:latin typeface="Calibri" pitchFamily="34" charset="0"/>
              </a:rPr>
              <a:t>harus</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memiliki</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prinsip</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etika</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profesionalisme</a:t>
            </a:r>
            <a:r>
              <a:rPr lang="en-ID" sz="2000" b="0" i="0" dirty="0">
                <a:solidFill>
                  <a:srgbClr val="111111"/>
                </a:solidFill>
                <a:effectLst/>
                <a:latin typeface="Calibri" pitchFamily="34" charset="0"/>
              </a:rPr>
              <a:t>, dan </a:t>
            </a:r>
            <a:r>
              <a:rPr lang="en-ID" sz="2000" b="0" i="0" dirty="0" err="1">
                <a:solidFill>
                  <a:srgbClr val="111111"/>
                </a:solidFill>
                <a:effectLst/>
                <a:latin typeface="Calibri" pitchFamily="34" charset="0"/>
              </a:rPr>
              <a:t>tanggung</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jawab</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dalam</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menggunakan</a:t>
            </a:r>
            <a:r>
              <a:rPr lang="en-ID" sz="2000" b="0" i="0" dirty="0">
                <a:solidFill>
                  <a:srgbClr val="111111"/>
                </a:solidFill>
                <a:effectLst/>
                <a:latin typeface="Calibri" pitchFamily="34" charset="0"/>
              </a:rPr>
              <a:t> data dan </a:t>
            </a:r>
            <a:r>
              <a:rPr lang="en-ID" sz="2000" b="0" i="0" dirty="0" err="1">
                <a:solidFill>
                  <a:srgbClr val="111111"/>
                </a:solidFill>
                <a:effectLst/>
                <a:latin typeface="Calibri" pitchFamily="34" charset="0"/>
              </a:rPr>
              <a:t>hasil</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analisisnya</a:t>
            </a:r>
            <a:r>
              <a:rPr lang="en-ID" sz="2000" b="0" i="0" dirty="0">
                <a:solidFill>
                  <a:srgbClr val="111111"/>
                </a:solidFill>
                <a:effectLst/>
                <a:latin typeface="Calibri" pitchFamily="34" charset="0"/>
              </a:rPr>
              <a:t>. Data scientist </a:t>
            </a:r>
            <a:r>
              <a:rPr lang="en-ID" sz="2000" b="0" i="0" dirty="0" err="1">
                <a:solidFill>
                  <a:srgbClr val="111111"/>
                </a:solidFill>
                <a:effectLst/>
                <a:latin typeface="Calibri" pitchFamily="34" charset="0"/>
              </a:rPr>
              <a:t>harus</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menghormati</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privasi</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hak</a:t>
            </a:r>
            <a:r>
              <a:rPr lang="en-ID" sz="2000" b="0" i="0" dirty="0">
                <a:solidFill>
                  <a:srgbClr val="111111"/>
                </a:solidFill>
                <a:effectLst/>
                <a:latin typeface="Calibri" pitchFamily="34" charset="0"/>
              </a:rPr>
              <a:t>, dan </a:t>
            </a:r>
            <a:r>
              <a:rPr lang="en-ID" sz="2000" b="0" i="0" dirty="0" err="1">
                <a:solidFill>
                  <a:srgbClr val="111111"/>
                </a:solidFill>
                <a:effectLst/>
                <a:latin typeface="Calibri" pitchFamily="34" charset="0"/>
              </a:rPr>
              <a:t>kepentingan</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dari</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semua</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pihak</a:t>
            </a:r>
            <a:r>
              <a:rPr lang="en-ID" sz="2000" b="0" i="0" dirty="0">
                <a:solidFill>
                  <a:srgbClr val="111111"/>
                </a:solidFill>
                <a:effectLst/>
                <a:latin typeface="Calibri" pitchFamily="34" charset="0"/>
              </a:rPr>
              <a:t> yang </a:t>
            </a:r>
            <a:r>
              <a:rPr lang="en-ID" sz="2000" b="0" i="0" dirty="0" err="1">
                <a:solidFill>
                  <a:srgbClr val="111111"/>
                </a:solidFill>
                <a:effectLst/>
                <a:latin typeface="Calibri" pitchFamily="34" charset="0"/>
              </a:rPr>
              <a:t>terlibat</a:t>
            </a:r>
            <a:r>
              <a:rPr lang="en-ID" sz="2000" b="0" i="0" dirty="0">
                <a:solidFill>
                  <a:srgbClr val="111111"/>
                </a:solidFill>
                <a:effectLst/>
                <a:latin typeface="Calibri" pitchFamily="34" charset="0"/>
              </a:rPr>
              <a:t> </a:t>
            </a:r>
            <a:r>
              <a:rPr lang="en-ID" sz="2000" b="0" i="0" dirty="0" err="1">
                <a:solidFill>
                  <a:srgbClr val="111111"/>
                </a:solidFill>
                <a:effectLst/>
                <a:latin typeface="Calibri" pitchFamily="34" charset="0"/>
              </a:rPr>
              <a:t>dalam</a:t>
            </a:r>
            <a:r>
              <a:rPr lang="en-ID" sz="2000" b="0" i="0" dirty="0">
                <a:solidFill>
                  <a:srgbClr val="111111"/>
                </a:solidFill>
                <a:effectLst/>
                <a:latin typeface="Calibri" pitchFamily="34" charset="0"/>
              </a:rPr>
              <a:t> data</a:t>
            </a:r>
            <a:r>
              <a:rPr lang="en-ID" sz="2000" b="0" i="0" dirty="0" smtClean="0">
                <a:solidFill>
                  <a:srgbClr val="111111"/>
                </a:solidFill>
                <a:effectLst/>
                <a:latin typeface="Calibri" pitchFamily="34" charset="0"/>
              </a:rPr>
              <a:t>. </a:t>
            </a:r>
            <a:r>
              <a:rPr lang="en-US" sz="2000" b="1" dirty="0" err="1" smtClean="0">
                <a:solidFill>
                  <a:srgbClr val="FF0000"/>
                </a:solidFill>
                <a:latin typeface="Calibri" pitchFamily="34" charset="0"/>
              </a:rPr>
              <a:t>Perhatikan</a:t>
            </a:r>
            <a:r>
              <a:rPr lang="en-US" sz="2000" b="1" dirty="0" smtClean="0">
                <a:solidFill>
                  <a:srgbClr val="FF0000"/>
                </a:solidFill>
                <a:latin typeface="Calibri" pitchFamily="34" charset="0"/>
              </a:rPr>
              <a:t> </a:t>
            </a:r>
            <a:r>
              <a:rPr lang="en-US" sz="2000" b="1" dirty="0">
                <a:solidFill>
                  <a:srgbClr val="FF0000"/>
                </a:solidFill>
                <a:latin typeface="Calibri" pitchFamily="34" charset="0"/>
              </a:rPr>
              <a:t>table pada </a:t>
            </a:r>
            <a:r>
              <a:rPr lang="en-US" sz="2000" b="1" dirty="0" err="1">
                <a:solidFill>
                  <a:srgbClr val="FF0000"/>
                </a:solidFill>
                <a:latin typeface="Calibri" pitchFamily="34" charset="0"/>
              </a:rPr>
              <a:t>buku</a:t>
            </a:r>
            <a:r>
              <a:rPr lang="en-US" sz="2000" b="1" dirty="0">
                <a:solidFill>
                  <a:srgbClr val="FF0000"/>
                </a:solidFill>
                <a:latin typeface="Calibri" pitchFamily="34" charset="0"/>
              </a:rPr>
              <a:t> (</a:t>
            </a:r>
            <a:r>
              <a:rPr lang="en-US" sz="2000" b="1" dirty="0" err="1">
                <a:solidFill>
                  <a:srgbClr val="FF0000"/>
                </a:solidFill>
                <a:latin typeface="Calibri" pitchFamily="34" charset="0"/>
              </a:rPr>
              <a:t>halaman</a:t>
            </a:r>
            <a:r>
              <a:rPr lang="en-US" sz="2000" b="1" dirty="0">
                <a:solidFill>
                  <a:srgbClr val="FF0000"/>
                </a:solidFill>
                <a:latin typeface="Calibri" pitchFamily="34" charset="0"/>
              </a:rPr>
              <a:t> 9)</a:t>
            </a:r>
          </a:p>
        </p:txBody>
      </p:sp>
    </p:spTree>
    <p:extLst>
      <p:ext uri="{BB962C8B-B14F-4D97-AF65-F5344CB8AC3E}">
        <p14:creationId xmlns:p14="http://schemas.microsoft.com/office/powerpoint/2010/main" xmlns="" val="168994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8CC81EB-74A3-4A73-9335-B0B1D6E04F33}"/>
              </a:ext>
            </a:extLst>
          </p:cNvPr>
          <p:cNvSpPr>
            <a:spLocks noGrp="1"/>
          </p:cNvSpPr>
          <p:nvPr>
            <p:ph type="title"/>
          </p:nvPr>
        </p:nvSpPr>
        <p:spPr>
          <a:xfrm>
            <a:off x="838200" y="365126"/>
            <a:ext cx="10515600" cy="771343"/>
          </a:xfrm>
        </p:spPr>
        <p:txBody>
          <a:bodyPr>
            <a:normAutofit/>
          </a:bodyPr>
          <a:lstStyle/>
          <a:p>
            <a:pPr algn="r"/>
            <a:r>
              <a:rPr lang="en-US" sz="3600" b="1" dirty="0" err="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Peluang</a:t>
            </a:r>
            <a:r>
              <a:rPr lang="en-US" sz="36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 dan </a:t>
            </a:r>
            <a:r>
              <a:rPr lang="en-US" sz="3600" b="1" dirty="0" err="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Tantangan</a:t>
            </a:r>
            <a:endParaRPr lang="en-US" sz="3600" dirty="0"/>
          </a:p>
        </p:txBody>
      </p:sp>
      <p:sp>
        <p:nvSpPr>
          <p:cNvPr id="5" name="Content Placeholder 4">
            <a:extLst>
              <a:ext uri="{FF2B5EF4-FFF2-40B4-BE49-F238E27FC236}">
                <a16:creationId xmlns:a16="http://schemas.microsoft.com/office/drawing/2014/main" xmlns="" id="{5FC83B70-9BD4-3C16-E440-D250A81FEA2C}"/>
              </a:ext>
            </a:extLst>
          </p:cNvPr>
          <p:cNvSpPr>
            <a:spLocks noGrp="1"/>
          </p:cNvSpPr>
          <p:nvPr>
            <p:ph idx="1"/>
          </p:nvPr>
        </p:nvSpPr>
        <p:spPr>
          <a:xfrm>
            <a:off x="718458" y="1172481"/>
            <a:ext cx="10855233" cy="4666615"/>
          </a:xfrm>
        </p:spPr>
        <p:txBody>
          <a:bodyPr>
            <a:noAutofit/>
          </a:bodyPr>
          <a:lstStyle/>
          <a:p>
            <a:pPr marL="285750" indent="-285750">
              <a:spcBef>
                <a:spcPts val="0"/>
              </a:spcBef>
              <a:buClr>
                <a:srgbClr val="FF0000"/>
              </a:buClr>
              <a:buFont typeface="Wingdings" pitchFamily="2" charset="2"/>
              <a:buChar char="§"/>
            </a:pPr>
            <a:r>
              <a:rPr lang="en-ID" sz="2100" b="1" i="0" dirty="0" err="1">
                <a:solidFill>
                  <a:srgbClr val="111111"/>
                </a:solidFill>
                <a:effectLst/>
              </a:rPr>
              <a:t>Peluang</a:t>
            </a:r>
            <a:r>
              <a:rPr lang="en-ID" sz="2100" b="1" i="0" dirty="0">
                <a:solidFill>
                  <a:srgbClr val="111111"/>
                </a:solidFill>
                <a:effectLst/>
              </a:rPr>
              <a:t> Data Science</a:t>
            </a:r>
            <a:r>
              <a:rPr lang="en-ID" sz="2100" b="0" i="0" dirty="0">
                <a:solidFill>
                  <a:srgbClr val="111111"/>
                </a:solidFill>
                <a:effectLst/>
              </a:rPr>
              <a:t>: </a:t>
            </a:r>
            <a:endParaRPr lang="en-ID" sz="2100" b="0" i="0" dirty="0" smtClean="0">
              <a:solidFill>
                <a:srgbClr val="111111"/>
              </a:solidFill>
              <a:effectLst/>
            </a:endParaRPr>
          </a:p>
          <a:p>
            <a:pPr marL="285750" indent="-285750">
              <a:spcBef>
                <a:spcPts val="0"/>
              </a:spcBef>
              <a:spcAft>
                <a:spcPts val="600"/>
              </a:spcAft>
              <a:buClr>
                <a:srgbClr val="FF0000"/>
              </a:buClr>
              <a:buNone/>
            </a:pPr>
            <a:r>
              <a:rPr lang="en-ID" sz="2100" b="0" i="0" dirty="0" smtClean="0">
                <a:solidFill>
                  <a:srgbClr val="111111"/>
                </a:solidFill>
                <a:effectLst/>
              </a:rPr>
              <a:t>	Data </a:t>
            </a:r>
            <a:r>
              <a:rPr lang="en-ID" sz="2100" b="0" i="0" dirty="0">
                <a:solidFill>
                  <a:srgbClr val="111111"/>
                </a:solidFill>
                <a:effectLst/>
              </a:rPr>
              <a:t>science </a:t>
            </a:r>
            <a:r>
              <a:rPr lang="en-ID" sz="2100" b="0" i="0" dirty="0" err="1">
                <a:solidFill>
                  <a:srgbClr val="111111"/>
                </a:solidFill>
                <a:effectLst/>
              </a:rPr>
              <a:t>memiliki</a:t>
            </a:r>
            <a:r>
              <a:rPr lang="en-ID" sz="2100" b="0" i="0" dirty="0">
                <a:solidFill>
                  <a:srgbClr val="111111"/>
                </a:solidFill>
                <a:effectLst/>
              </a:rPr>
              <a:t> </a:t>
            </a:r>
            <a:r>
              <a:rPr lang="en-ID" sz="2100" b="0" i="0" dirty="0" err="1">
                <a:solidFill>
                  <a:srgbClr val="111111"/>
                </a:solidFill>
                <a:effectLst/>
              </a:rPr>
              <a:t>peluang</a:t>
            </a:r>
            <a:r>
              <a:rPr lang="en-ID" sz="2100" b="0" i="0" dirty="0">
                <a:solidFill>
                  <a:srgbClr val="111111"/>
                </a:solidFill>
                <a:effectLst/>
              </a:rPr>
              <a:t> yang sangat </a:t>
            </a:r>
            <a:r>
              <a:rPr lang="en-ID" sz="2100" b="0" i="0" dirty="0" err="1">
                <a:solidFill>
                  <a:srgbClr val="111111"/>
                </a:solidFill>
                <a:effectLst/>
              </a:rPr>
              <a:t>besar</a:t>
            </a:r>
            <a:r>
              <a:rPr lang="en-ID" sz="2100" b="0" i="0" dirty="0">
                <a:solidFill>
                  <a:srgbClr val="111111"/>
                </a:solidFill>
                <a:effectLst/>
              </a:rPr>
              <a:t> di Indonesia, </a:t>
            </a:r>
            <a:r>
              <a:rPr lang="en-ID" sz="2100" b="0" i="0" dirty="0" err="1">
                <a:solidFill>
                  <a:srgbClr val="111111"/>
                </a:solidFill>
                <a:effectLst/>
              </a:rPr>
              <a:t>karena</a:t>
            </a:r>
            <a:r>
              <a:rPr lang="en-ID" sz="2100" b="0" i="0" dirty="0">
                <a:solidFill>
                  <a:srgbClr val="111111"/>
                </a:solidFill>
                <a:effectLst/>
              </a:rPr>
              <a:t> </a:t>
            </a:r>
            <a:r>
              <a:rPr lang="en-ID" sz="2100" b="0" i="0" dirty="0" err="1">
                <a:solidFill>
                  <a:srgbClr val="111111"/>
                </a:solidFill>
                <a:effectLst/>
              </a:rPr>
              <a:t>adanya</a:t>
            </a:r>
            <a:r>
              <a:rPr lang="en-ID" sz="2100" b="0" i="0" dirty="0">
                <a:solidFill>
                  <a:srgbClr val="111111"/>
                </a:solidFill>
                <a:effectLst/>
              </a:rPr>
              <a:t> </a:t>
            </a:r>
            <a:r>
              <a:rPr lang="en-ID" sz="2100" b="0" i="0" dirty="0" err="1">
                <a:solidFill>
                  <a:srgbClr val="111111"/>
                </a:solidFill>
                <a:effectLst/>
              </a:rPr>
              <a:t>peningkatan</a:t>
            </a:r>
            <a:r>
              <a:rPr lang="en-ID" sz="2100" b="0" i="0" dirty="0">
                <a:solidFill>
                  <a:srgbClr val="111111"/>
                </a:solidFill>
                <a:effectLst/>
              </a:rPr>
              <a:t> </a:t>
            </a:r>
            <a:r>
              <a:rPr lang="en-ID" sz="2100" b="0" i="0" dirty="0" err="1">
                <a:solidFill>
                  <a:srgbClr val="111111"/>
                </a:solidFill>
                <a:effectLst/>
              </a:rPr>
              <a:t>jumlah</a:t>
            </a:r>
            <a:r>
              <a:rPr lang="en-ID" sz="2100" b="0" i="0" dirty="0">
                <a:solidFill>
                  <a:srgbClr val="111111"/>
                </a:solidFill>
                <a:effectLst/>
              </a:rPr>
              <a:t> </a:t>
            </a:r>
            <a:r>
              <a:rPr lang="en-ID" sz="2100" b="0" i="0" dirty="0" err="1">
                <a:solidFill>
                  <a:srgbClr val="111111"/>
                </a:solidFill>
                <a:effectLst/>
              </a:rPr>
              <a:t>pengguna</a:t>
            </a:r>
            <a:r>
              <a:rPr lang="en-ID" sz="2100" b="0" i="0" dirty="0">
                <a:solidFill>
                  <a:srgbClr val="111111"/>
                </a:solidFill>
                <a:effectLst/>
              </a:rPr>
              <a:t> internet, </a:t>
            </a:r>
            <a:r>
              <a:rPr lang="en-ID" sz="2100" b="0" i="0" dirty="0" err="1">
                <a:solidFill>
                  <a:srgbClr val="111111"/>
                </a:solidFill>
                <a:effectLst/>
              </a:rPr>
              <a:t>sosial</a:t>
            </a:r>
            <a:r>
              <a:rPr lang="en-ID" sz="2100" b="0" i="0" dirty="0">
                <a:solidFill>
                  <a:srgbClr val="111111"/>
                </a:solidFill>
                <a:effectLst/>
              </a:rPr>
              <a:t> media, dan mobile connection </a:t>
            </a:r>
            <a:r>
              <a:rPr lang="en-ID" sz="2100" b="0" i="0" dirty="0" err="1">
                <a:solidFill>
                  <a:srgbClr val="111111"/>
                </a:solidFill>
                <a:effectLst/>
              </a:rPr>
              <a:t>setiap</a:t>
            </a:r>
            <a:r>
              <a:rPr lang="en-ID" sz="2100" b="0" i="0" dirty="0">
                <a:solidFill>
                  <a:srgbClr val="111111"/>
                </a:solidFill>
                <a:effectLst/>
              </a:rPr>
              <a:t> </a:t>
            </a:r>
            <a:r>
              <a:rPr lang="en-ID" sz="2100" b="0" i="0" dirty="0" err="1">
                <a:solidFill>
                  <a:srgbClr val="111111"/>
                </a:solidFill>
                <a:effectLst/>
              </a:rPr>
              <a:t>tahunnya</a:t>
            </a:r>
            <a:r>
              <a:rPr lang="en-ID" sz="2100" b="0" i="0" dirty="0">
                <a:solidFill>
                  <a:srgbClr val="111111"/>
                </a:solidFill>
                <a:effectLst/>
              </a:rPr>
              <a:t>. Data science </a:t>
            </a:r>
            <a:r>
              <a:rPr lang="en-ID" sz="2100" b="0" i="0" dirty="0" err="1">
                <a:solidFill>
                  <a:srgbClr val="111111"/>
                </a:solidFill>
                <a:effectLst/>
              </a:rPr>
              <a:t>dapat</a:t>
            </a:r>
            <a:r>
              <a:rPr lang="en-ID" sz="2100" b="0" i="0" dirty="0">
                <a:solidFill>
                  <a:srgbClr val="111111"/>
                </a:solidFill>
                <a:effectLst/>
              </a:rPr>
              <a:t> </a:t>
            </a:r>
            <a:r>
              <a:rPr lang="en-ID" sz="2100" b="0" i="0" dirty="0" err="1">
                <a:solidFill>
                  <a:srgbClr val="111111"/>
                </a:solidFill>
                <a:effectLst/>
              </a:rPr>
              <a:t>dimanfaatkan</a:t>
            </a:r>
            <a:r>
              <a:rPr lang="en-ID" sz="2100" b="0" i="0" dirty="0">
                <a:solidFill>
                  <a:srgbClr val="111111"/>
                </a:solidFill>
                <a:effectLst/>
              </a:rPr>
              <a:t> </a:t>
            </a:r>
            <a:r>
              <a:rPr lang="en-ID" sz="2100" b="0" i="0" dirty="0" err="1">
                <a:solidFill>
                  <a:srgbClr val="111111"/>
                </a:solidFill>
                <a:effectLst/>
              </a:rPr>
              <a:t>untuk</a:t>
            </a:r>
            <a:r>
              <a:rPr lang="en-ID" sz="2100" b="0" i="0" dirty="0">
                <a:solidFill>
                  <a:srgbClr val="111111"/>
                </a:solidFill>
                <a:effectLst/>
              </a:rPr>
              <a:t> </a:t>
            </a:r>
            <a:r>
              <a:rPr lang="en-ID" sz="2100" b="0" i="0" dirty="0" err="1">
                <a:solidFill>
                  <a:srgbClr val="111111"/>
                </a:solidFill>
                <a:effectLst/>
              </a:rPr>
              <a:t>berbagai</a:t>
            </a:r>
            <a:r>
              <a:rPr lang="en-ID" sz="2100" b="0" i="0" dirty="0">
                <a:solidFill>
                  <a:srgbClr val="111111"/>
                </a:solidFill>
                <a:effectLst/>
              </a:rPr>
              <a:t> </a:t>
            </a:r>
            <a:r>
              <a:rPr lang="en-ID" sz="2100" b="0" i="0" dirty="0" err="1">
                <a:solidFill>
                  <a:srgbClr val="111111"/>
                </a:solidFill>
                <a:effectLst/>
              </a:rPr>
              <a:t>sektor</a:t>
            </a:r>
            <a:r>
              <a:rPr lang="en-ID" sz="2100" b="0" i="0" dirty="0">
                <a:solidFill>
                  <a:srgbClr val="111111"/>
                </a:solidFill>
                <a:effectLst/>
              </a:rPr>
              <a:t> </a:t>
            </a:r>
            <a:r>
              <a:rPr lang="en-ID" sz="2100" b="0" i="0" dirty="0" err="1">
                <a:solidFill>
                  <a:srgbClr val="111111"/>
                </a:solidFill>
                <a:effectLst/>
              </a:rPr>
              <a:t>bisnis</a:t>
            </a:r>
            <a:r>
              <a:rPr lang="en-ID" sz="2100" b="0" i="0" dirty="0">
                <a:solidFill>
                  <a:srgbClr val="111111"/>
                </a:solidFill>
                <a:effectLst/>
              </a:rPr>
              <a:t>, </a:t>
            </a:r>
            <a:r>
              <a:rPr lang="en-ID" sz="2100" b="0" i="0" dirty="0" err="1">
                <a:solidFill>
                  <a:srgbClr val="111111"/>
                </a:solidFill>
                <a:effectLst/>
              </a:rPr>
              <a:t>seperti</a:t>
            </a:r>
            <a:r>
              <a:rPr lang="en-ID" sz="2100" b="0" i="0" dirty="0">
                <a:solidFill>
                  <a:srgbClr val="111111"/>
                </a:solidFill>
                <a:effectLst/>
              </a:rPr>
              <a:t> </a:t>
            </a:r>
            <a:r>
              <a:rPr lang="en-ID" sz="2100" b="0" i="0" dirty="0" err="1">
                <a:solidFill>
                  <a:srgbClr val="111111"/>
                </a:solidFill>
                <a:effectLst/>
              </a:rPr>
              <a:t>kesehatan</a:t>
            </a:r>
            <a:r>
              <a:rPr lang="en-ID" sz="2100" b="0" i="0" dirty="0">
                <a:solidFill>
                  <a:srgbClr val="111111"/>
                </a:solidFill>
                <a:effectLst/>
              </a:rPr>
              <a:t>, </a:t>
            </a:r>
            <a:r>
              <a:rPr lang="en-ID" sz="2100" b="0" i="0" dirty="0" err="1">
                <a:solidFill>
                  <a:srgbClr val="111111"/>
                </a:solidFill>
                <a:effectLst/>
              </a:rPr>
              <a:t>pendidikan</a:t>
            </a:r>
            <a:r>
              <a:rPr lang="en-ID" sz="2100" b="0" i="0" dirty="0">
                <a:solidFill>
                  <a:srgbClr val="111111"/>
                </a:solidFill>
                <a:effectLst/>
              </a:rPr>
              <a:t>, </a:t>
            </a:r>
            <a:r>
              <a:rPr lang="en-ID" sz="2100" b="0" i="0" dirty="0" err="1">
                <a:solidFill>
                  <a:srgbClr val="111111"/>
                </a:solidFill>
                <a:effectLst/>
              </a:rPr>
              <a:t>energi</a:t>
            </a:r>
            <a:r>
              <a:rPr lang="en-ID" sz="2100" b="0" i="0" dirty="0">
                <a:solidFill>
                  <a:srgbClr val="111111"/>
                </a:solidFill>
                <a:effectLst/>
              </a:rPr>
              <a:t>, </a:t>
            </a:r>
            <a:r>
              <a:rPr lang="en-ID" sz="2100" b="0" i="0" dirty="0" err="1">
                <a:solidFill>
                  <a:srgbClr val="111111"/>
                </a:solidFill>
                <a:effectLst/>
              </a:rPr>
              <a:t>telekomunikasi</a:t>
            </a:r>
            <a:r>
              <a:rPr lang="en-ID" sz="2100" b="0" i="0" dirty="0">
                <a:solidFill>
                  <a:srgbClr val="111111"/>
                </a:solidFill>
                <a:effectLst/>
              </a:rPr>
              <a:t>, dan lain-lain.</a:t>
            </a:r>
          </a:p>
          <a:p>
            <a:pPr marL="285750" indent="-285750">
              <a:spcBef>
                <a:spcPts val="0"/>
              </a:spcBef>
              <a:buClr>
                <a:srgbClr val="FF0000"/>
              </a:buClr>
              <a:buFont typeface="Wingdings" pitchFamily="2" charset="2"/>
              <a:buChar char="§"/>
            </a:pPr>
            <a:r>
              <a:rPr lang="en-ID" sz="2100" b="1" i="0" dirty="0" err="1">
                <a:solidFill>
                  <a:srgbClr val="111111"/>
                </a:solidFill>
                <a:effectLst/>
              </a:rPr>
              <a:t>Tantangan</a:t>
            </a:r>
            <a:r>
              <a:rPr lang="en-ID" sz="2100" b="1" i="0" dirty="0">
                <a:solidFill>
                  <a:srgbClr val="111111"/>
                </a:solidFill>
                <a:effectLst/>
              </a:rPr>
              <a:t> Data Science</a:t>
            </a:r>
            <a:r>
              <a:rPr lang="en-ID" sz="2100" b="0" i="0" dirty="0">
                <a:solidFill>
                  <a:srgbClr val="111111"/>
                </a:solidFill>
                <a:effectLst/>
              </a:rPr>
              <a:t>: </a:t>
            </a:r>
            <a:endParaRPr lang="en-ID" sz="2100" b="0" i="0" dirty="0" smtClean="0">
              <a:solidFill>
                <a:srgbClr val="111111"/>
              </a:solidFill>
              <a:effectLst/>
            </a:endParaRPr>
          </a:p>
          <a:p>
            <a:pPr marL="285750" indent="-285750">
              <a:spcBef>
                <a:spcPts val="0"/>
              </a:spcBef>
              <a:spcAft>
                <a:spcPts val="600"/>
              </a:spcAft>
              <a:buClr>
                <a:srgbClr val="FF0000"/>
              </a:buClr>
              <a:buNone/>
            </a:pPr>
            <a:r>
              <a:rPr lang="en-ID" sz="2100" dirty="0" smtClean="0">
                <a:solidFill>
                  <a:srgbClr val="111111"/>
                </a:solidFill>
              </a:rPr>
              <a:t>	</a:t>
            </a:r>
            <a:r>
              <a:rPr lang="en-ID" sz="2100" b="0" i="0" dirty="0" smtClean="0">
                <a:solidFill>
                  <a:srgbClr val="111111"/>
                </a:solidFill>
                <a:effectLst/>
              </a:rPr>
              <a:t>Data </a:t>
            </a:r>
            <a:r>
              <a:rPr lang="en-ID" sz="2100" b="0" i="0" dirty="0">
                <a:solidFill>
                  <a:srgbClr val="111111"/>
                </a:solidFill>
                <a:effectLst/>
              </a:rPr>
              <a:t>science juga </a:t>
            </a:r>
            <a:r>
              <a:rPr lang="en-ID" sz="2100" b="0" i="0" dirty="0" err="1">
                <a:solidFill>
                  <a:srgbClr val="111111"/>
                </a:solidFill>
                <a:effectLst/>
              </a:rPr>
              <a:t>menghadapi</a:t>
            </a:r>
            <a:r>
              <a:rPr lang="en-ID" sz="2100" b="0" i="0" dirty="0">
                <a:solidFill>
                  <a:srgbClr val="111111"/>
                </a:solidFill>
                <a:effectLst/>
              </a:rPr>
              <a:t> </a:t>
            </a:r>
            <a:r>
              <a:rPr lang="en-ID" sz="2100" b="0" i="0" dirty="0" err="1">
                <a:solidFill>
                  <a:srgbClr val="111111"/>
                </a:solidFill>
                <a:effectLst/>
              </a:rPr>
              <a:t>tantangan</a:t>
            </a:r>
            <a:r>
              <a:rPr lang="en-ID" sz="2100" b="0" i="0" dirty="0">
                <a:solidFill>
                  <a:srgbClr val="111111"/>
                </a:solidFill>
                <a:effectLst/>
              </a:rPr>
              <a:t> yang </a:t>
            </a:r>
            <a:r>
              <a:rPr lang="en-ID" sz="2100" b="0" i="0" dirty="0" err="1">
                <a:solidFill>
                  <a:srgbClr val="111111"/>
                </a:solidFill>
                <a:effectLst/>
              </a:rPr>
              <a:t>tidak</a:t>
            </a:r>
            <a:r>
              <a:rPr lang="en-ID" sz="2100" b="0" i="0" dirty="0">
                <a:solidFill>
                  <a:srgbClr val="111111"/>
                </a:solidFill>
                <a:effectLst/>
              </a:rPr>
              <a:t> </a:t>
            </a:r>
            <a:r>
              <a:rPr lang="en-ID" sz="2100" b="0" i="0" dirty="0" err="1">
                <a:solidFill>
                  <a:srgbClr val="111111"/>
                </a:solidFill>
                <a:effectLst/>
              </a:rPr>
              <a:t>ringan</a:t>
            </a:r>
            <a:r>
              <a:rPr lang="en-ID" sz="2100" b="0" i="0" dirty="0">
                <a:solidFill>
                  <a:srgbClr val="111111"/>
                </a:solidFill>
                <a:effectLst/>
              </a:rPr>
              <a:t>, </a:t>
            </a:r>
            <a:r>
              <a:rPr lang="en-ID" sz="2100" b="0" i="0" dirty="0" err="1">
                <a:solidFill>
                  <a:srgbClr val="111111"/>
                </a:solidFill>
                <a:effectLst/>
              </a:rPr>
              <a:t>seperti</a:t>
            </a:r>
            <a:r>
              <a:rPr lang="en-ID" sz="2100" b="0" i="0" dirty="0">
                <a:solidFill>
                  <a:srgbClr val="111111"/>
                </a:solidFill>
                <a:effectLst/>
              </a:rPr>
              <a:t> </a:t>
            </a:r>
            <a:r>
              <a:rPr lang="en-ID" sz="2100" b="0" i="0" dirty="0" err="1">
                <a:solidFill>
                  <a:srgbClr val="111111"/>
                </a:solidFill>
                <a:effectLst/>
              </a:rPr>
              <a:t>ketersediaan</a:t>
            </a:r>
            <a:r>
              <a:rPr lang="en-ID" sz="2100" b="0" i="0" dirty="0">
                <a:solidFill>
                  <a:srgbClr val="111111"/>
                </a:solidFill>
                <a:effectLst/>
              </a:rPr>
              <a:t> data scientist yang </a:t>
            </a:r>
            <a:r>
              <a:rPr lang="en-ID" sz="2100" b="0" i="0" dirty="0" err="1">
                <a:solidFill>
                  <a:srgbClr val="111111"/>
                </a:solidFill>
                <a:effectLst/>
              </a:rPr>
              <a:t>profesional</a:t>
            </a:r>
            <a:r>
              <a:rPr lang="en-ID" sz="2100" b="0" i="0" dirty="0">
                <a:solidFill>
                  <a:srgbClr val="111111"/>
                </a:solidFill>
                <a:effectLst/>
              </a:rPr>
              <a:t>, </a:t>
            </a:r>
            <a:r>
              <a:rPr lang="en-ID" sz="2100" b="0" i="0" dirty="0" err="1">
                <a:solidFill>
                  <a:srgbClr val="111111"/>
                </a:solidFill>
                <a:effectLst/>
              </a:rPr>
              <a:t>infrastruktur</a:t>
            </a:r>
            <a:r>
              <a:rPr lang="en-ID" sz="2100" b="0" i="0" dirty="0">
                <a:solidFill>
                  <a:srgbClr val="111111"/>
                </a:solidFill>
                <a:effectLst/>
              </a:rPr>
              <a:t> big data, </a:t>
            </a:r>
            <a:r>
              <a:rPr lang="en-ID" sz="2100" b="0" i="0" dirty="0" err="1">
                <a:solidFill>
                  <a:srgbClr val="111111"/>
                </a:solidFill>
                <a:effectLst/>
              </a:rPr>
              <a:t>teknologi</a:t>
            </a:r>
            <a:r>
              <a:rPr lang="en-ID" sz="2100" b="0" i="0" dirty="0">
                <a:solidFill>
                  <a:srgbClr val="111111"/>
                </a:solidFill>
                <a:effectLst/>
              </a:rPr>
              <a:t> </a:t>
            </a:r>
            <a:r>
              <a:rPr lang="en-ID" sz="2100" b="0" i="0" dirty="0" err="1">
                <a:solidFill>
                  <a:srgbClr val="111111"/>
                </a:solidFill>
                <a:effectLst/>
              </a:rPr>
              <a:t>pendukung</a:t>
            </a:r>
            <a:r>
              <a:rPr lang="en-ID" sz="2100" b="0" i="0" dirty="0">
                <a:solidFill>
                  <a:srgbClr val="111111"/>
                </a:solidFill>
                <a:effectLst/>
              </a:rPr>
              <a:t>, </a:t>
            </a:r>
            <a:r>
              <a:rPr lang="en-ID" sz="2100" b="0" i="0" dirty="0" err="1">
                <a:solidFill>
                  <a:srgbClr val="111111"/>
                </a:solidFill>
                <a:effectLst/>
              </a:rPr>
              <a:t>permodalan</a:t>
            </a:r>
            <a:r>
              <a:rPr lang="en-ID" sz="2100" b="0" i="0" dirty="0">
                <a:solidFill>
                  <a:srgbClr val="111111"/>
                </a:solidFill>
                <a:effectLst/>
              </a:rPr>
              <a:t>, dan </a:t>
            </a:r>
            <a:r>
              <a:rPr lang="en-ID" sz="2100" b="0" i="0" dirty="0" err="1">
                <a:solidFill>
                  <a:srgbClr val="111111"/>
                </a:solidFill>
                <a:effectLst/>
              </a:rPr>
              <a:t>aspek</a:t>
            </a:r>
            <a:r>
              <a:rPr lang="en-ID" sz="2100" b="0" i="0" dirty="0">
                <a:solidFill>
                  <a:srgbClr val="111111"/>
                </a:solidFill>
                <a:effectLst/>
              </a:rPr>
              <a:t> </a:t>
            </a:r>
            <a:r>
              <a:rPr lang="en-ID" sz="2100" b="0" i="0" dirty="0" err="1">
                <a:solidFill>
                  <a:srgbClr val="111111"/>
                </a:solidFill>
                <a:effectLst/>
              </a:rPr>
              <a:t>hukum</a:t>
            </a:r>
            <a:r>
              <a:rPr lang="en-ID" sz="2100" b="0" i="0" dirty="0">
                <a:solidFill>
                  <a:srgbClr val="111111"/>
                </a:solidFill>
                <a:effectLst/>
              </a:rPr>
              <a:t> yang </a:t>
            </a:r>
            <a:r>
              <a:rPr lang="en-ID" sz="2100" b="0" i="0" dirty="0" err="1">
                <a:solidFill>
                  <a:srgbClr val="111111"/>
                </a:solidFill>
                <a:effectLst/>
              </a:rPr>
              <a:t>berkaitan</a:t>
            </a:r>
            <a:r>
              <a:rPr lang="en-ID" sz="2100" b="0" i="0" dirty="0">
                <a:solidFill>
                  <a:srgbClr val="111111"/>
                </a:solidFill>
                <a:effectLst/>
              </a:rPr>
              <a:t> </a:t>
            </a:r>
            <a:r>
              <a:rPr lang="en-ID" sz="2100" b="0" i="0" dirty="0" err="1">
                <a:solidFill>
                  <a:srgbClr val="111111"/>
                </a:solidFill>
                <a:effectLst/>
              </a:rPr>
              <a:t>dengan</a:t>
            </a:r>
            <a:r>
              <a:rPr lang="en-ID" sz="2100" b="0" i="0" dirty="0">
                <a:solidFill>
                  <a:srgbClr val="111111"/>
                </a:solidFill>
                <a:effectLst/>
              </a:rPr>
              <a:t> data.</a:t>
            </a:r>
          </a:p>
          <a:p>
            <a:pPr marL="285750" indent="-285750">
              <a:spcBef>
                <a:spcPts val="0"/>
              </a:spcBef>
              <a:buClr>
                <a:srgbClr val="FF0000"/>
              </a:buClr>
              <a:buFont typeface="Wingdings" pitchFamily="2" charset="2"/>
              <a:buChar char="§"/>
            </a:pPr>
            <a:r>
              <a:rPr lang="en-ID" sz="2100" b="1" i="0" dirty="0">
                <a:solidFill>
                  <a:srgbClr val="111111"/>
                </a:solidFill>
                <a:effectLst/>
              </a:rPr>
              <a:t>Solusi Data Science</a:t>
            </a:r>
            <a:r>
              <a:rPr lang="en-ID" sz="2100" b="0" i="0" dirty="0">
                <a:solidFill>
                  <a:srgbClr val="111111"/>
                </a:solidFill>
                <a:effectLst/>
              </a:rPr>
              <a:t>: </a:t>
            </a:r>
            <a:endParaRPr lang="en-ID" sz="2100" dirty="0" smtClean="0">
              <a:solidFill>
                <a:srgbClr val="111111"/>
              </a:solidFill>
            </a:endParaRPr>
          </a:p>
          <a:p>
            <a:pPr marL="285750" indent="-285750">
              <a:spcBef>
                <a:spcPts val="0"/>
              </a:spcBef>
              <a:buClr>
                <a:srgbClr val="FF0000"/>
              </a:buClr>
              <a:buNone/>
            </a:pPr>
            <a:r>
              <a:rPr lang="en-ID" sz="2100" b="0" i="0" dirty="0" smtClean="0">
                <a:solidFill>
                  <a:srgbClr val="111111"/>
                </a:solidFill>
                <a:effectLst/>
              </a:rPr>
              <a:t>	</a:t>
            </a:r>
            <a:r>
              <a:rPr lang="en-ID" sz="2100" b="0" i="0" dirty="0" err="1" smtClean="0">
                <a:solidFill>
                  <a:srgbClr val="111111"/>
                </a:solidFill>
                <a:effectLst/>
              </a:rPr>
              <a:t>Untuk</a:t>
            </a:r>
            <a:r>
              <a:rPr lang="en-ID" sz="2100" b="0" i="0" dirty="0" smtClean="0">
                <a:solidFill>
                  <a:srgbClr val="111111"/>
                </a:solidFill>
                <a:effectLst/>
              </a:rPr>
              <a:t> </a:t>
            </a:r>
            <a:r>
              <a:rPr lang="en-ID" sz="2100" b="0" i="0" dirty="0" err="1">
                <a:solidFill>
                  <a:srgbClr val="111111"/>
                </a:solidFill>
                <a:effectLst/>
              </a:rPr>
              <a:t>mengatasi</a:t>
            </a:r>
            <a:r>
              <a:rPr lang="en-ID" sz="2100" b="0" i="0" dirty="0">
                <a:solidFill>
                  <a:srgbClr val="111111"/>
                </a:solidFill>
                <a:effectLst/>
              </a:rPr>
              <a:t> </a:t>
            </a:r>
            <a:r>
              <a:rPr lang="en-ID" sz="2100" b="0" i="0" dirty="0" err="1">
                <a:solidFill>
                  <a:srgbClr val="111111"/>
                </a:solidFill>
                <a:effectLst/>
              </a:rPr>
              <a:t>tantangan</a:t>
            </a:r>
            <a:r>
              <a:rPr lang="en-ID" sz="2100" b="0" i="0" dirty="0">
                <a:solidFill>
                  <a:srgbClr val="111111"/>
                </a:solidFill>
                <a:effectLst/>
              </a:rPr>
              <a:t> </a:t>
            </a:r>
            <a:r>
              <a:rPr lang="en-ID" sz="2100" b="0" i="0" dirty="0" err="1">
                <a:solidFill>
                  <a:srgbClr val="111111"/>
                </a:solidFill>
                <a:effectLst/>
              </a:rPr>
              <a:t>tersebut</a:t>
            </a:r>
            <a:r>
              <a:rPr lang="en-ID" sz="2100" b="0" i="0" dirty="0">
                <a:solidFill>
                  <a:srgbClr val="111111"/>
                </a:solidFill>
                <a:effectLst/>
              </a:rPr>
              <a:t>, </a:t>
            </a:r>
            <a:r>
              <a:rPr lang="en-ID" sz="2100" b="0" i="0" dirty="0" err="1">
                <a:solidFill>
                  <a:srgbClr val="111111"/>
                </a:solidFill>
                <a:effectLst/>
              </a:rPr>
              <a:t>diperlukan</a:t>
            </a:r>
            <a:r>
              <a:rPr lang="en-ID" sz="2100" b="0" i="0" dirty="0">
                <a:solidFill>
                  <a:srgbClr val="111111"/>
                </a:solidFill>
                <a:effectLst/>
              </a:rPr>
              <a:t> </a:t>
            </a:r>
            <a:r>
              <a:rPr lang="en-ID" sz="2100" b="0" i="0" dirty="0" err="1">
                <a:solidFill>
                  <a:srgbClr val="111111"/>
                </a:solidFill>
                <a:effectLst/>
              </a:rPr>
              <a:t>kerjasama</a:t>
            </a:r>
            <a:r>
              <a:rPr lang="en-ID" sz="2100" b="0" i="0" dirty="0">
                <a:solidFill>
                  <a:srgbClr val="111111"/>
                </a:solidFill>
                <a:effectLst/>
              </a:rPr>
              <a:t> </a:t>
            </a:r>
            <a:r>
              <a:rPr lang="en-ID" sz="2100" b="0" i="0" dirty="0" err="1">
                <a:solidFill>
                  <a:srgbClr val="111111"/>
                </a:solidFill>
                <a:effectLst/>
              </a:rPr>
              <a:t>antara</a:t>
            </a:r>
            <a:r>
              <a:rPr lang="en-ID" sz="2100" b="0" i="0" dirty="0">
                <a:solidFill>
                  <a:srgbClr val="111111"/>
                </a:solidFill>
                <a:effectLst/>
              </a:rPr>
              <a:t> </a:t>
            </a:r>
            <a:r>
              <a:rPr lang="en-ID" sz="2100" b="0" i="0" dirty="0" err="1">
                <a:solidFill>
                  <a:srgbClr val="111111"/>
                </a:solidFill>
                <a:effectLst/>
              </a:rPr>
              <a:t>pemerintah</a:t>
            </a:r>
            <a:r>
              <a:rPr lang="en-ID" sz="2100" b="0" i="0" dirty="0">
                <a:solidFill>
                  <a:srgbClr val="111111"/>
                </a:solidFill>
                <a:effectLst/>
              </a:rPr>
              <a:t>, </a:t>
            </a:r>
            <a:r>
              <a:rPr lang="en-ID" sz="2100" b="0" i="0" dirty="0" err="1">
                <a:solidFill>
                  <a:srgbClr val="111111"/>
                </a:solidFill>
                <a:effectLst/>
              </a:rPr>
              <a:t>akademisi</a:t>
            </a:r>
            <a:r>
              <a:rPr lang="en-ID" sz="2100" b="0" i="0" dirty="0">
                <a:solidFill>
                  <a:srgbClr val="111111"/>
                </a:solidFill>
                <a:effectLst/>
              </a:rPr>
              <a:t>, </a:t>
            </a:r>
            <a:r>
              <a:rPr lang="en-ID" sz="2100" b="0" i="0" dirty="0" err="1">
                <a:solidFill>
                  <a:srgbClr val="111111"/>
                </a:solidFill>
                <a:effectLst/>
              </a:rPr>
              <a:t>industri</a:t>
            </a:r>
            <a:r>
              <a:rPr lang="en-ID" sz="2100" b="0" i="0" dirty="0">
                <a:solidFill>
                  <a:srgbClr val="111111"/>
                </a:solidFill>
                <a:effectLst/>
              </a:rPr>
              <a:t>, dan </a:t>
            </a:r>
            <a:r>
              <a:rPr lang="en-ID" sz="2100" b="0" i="0" dirty="0" err="1">
                <a:solidFill>
                  <a:srgbClr val="111111"/>
                </a:solidFill>
                <a:effectLst/>
              </a:rPr>
              <a:t>masyarakat</a:t>
            </a:r>
            <a:r>
              <a:rPr lang="en-ID" sz="2100" b="0" i="0" dirty="0">
                <a:solidFill>
                  <a:srgbClr val="111111"/>
                </a:solidFill>
                <a:effectLst/>
              </a:rPr>
              <a:t>. </a:t>
            </a:r>
            <a:r>
              <a:rPr lang="en-ID" sz="2100" b="0" i="0" dirty="0" err="1">
                <a:solidFill>
                  <a:srgbClr val="111111"/>
                </a:solidFill>
                <a:effectLst/>
              </a:rPr>
              <a:t>Pemerintah</a:t>
            </a:r>
            <a:r>
              <a:rPr lang="en-ID" sz="2100" b="0" i="0" dirty="0">
                <a:solidFill>
                  <a:srgbClr val="111111"/>
                </a:solidFill>
                <a:effectLst/>
              </a:rPr>
              <a:t> </a:t>
            </a:r>
            <a:r>
              <a:rPr lang="en-ID" sz="2100" b="0" i="0" dirty="0" err="1">
                <a:solidFill>
                  <a:srgbClr val="111111"/>
                </a:solidFill>
                <a:effectLst/>
              </a:rPr>
              <a:t>perlu</a:t>
            </a:r>
            <a:r>
              <a:rPr lang="en-ID" sz="2100" b="0" i="0" dirty="0">
                <a:solidFill>
                  <a:srgbClr val="111111"/>
                </a:solidFill>
                <a:effectLst/>
              </a:rPr>
              <a:t> </a:t>
            </a:r>
            <a:r>
              <a:rPr lang="en-ID" sz="2100" b="0" i="0" dirty="0" err="1">
                <a:solidFill>
                  <a:srgbClr val="111111"/>
                </a:solidFill>
                <a:effectLst/>
              </a:rPr>
              <a:t>memberikan</a:t>
            </a:r>
            <a:r>
              <a:rPr lang="en-ID" sz="2100" b="0" i="0" dirty="0">
                <a:solidFill>
                  <a:srgbClr val="111111"/>
                </a:solidFill>
                <a:effectLst/>
              </a:rPr>
              <a:t> </a:t>
            </a:r>
            <a:r>
              <a:rPr lang="en-ID" sz="2100" b="0" i="0" dirty="0" err="1">
                <a:solidFill>
                  <a:srgbClr val="111111"/>
                </a:solidFill>
                <a:effectLst/>
              </a:rPr>
              <a:t>dukungan</a:t>
            </a:r>
            <a:r>
              <a:rPr lang="en-ID" sz="2100" b="0" i="0" dirty="0">
                <a:solidFill>
                  <a:srgbClr val="111111"/>
                </a:solidFill>
                <a:effectLst/>
              </a:rPr>
              <a:t> </a:t>
            </a:r>
            <a:r>
              <a:rPr lang="en-ID" sz="2100" b="0" i="0" dirty="0" err="1">
                <a:solidFill>
                  <a:srgbClr val="111111"/>
                </a:solidFill>
                <a:effectLst/>
              </a:rPr>
              <a:t>regulasi</a:t>
            </a:r>
            <a:r>
              <a:rPr lang="en-ID" sz="2100" b="0" i="0" dirty="0">
                <a:solidFill>
                  <a:srgbClr val="111111"/>
                </a:solidFill>
                <a:effectLst/>
              </a:rPr>
              <a:t>, </a:t>
            </a:r>
            <a:r>
              <a:rPr lang="en-ID" sz="2100" b="0" i="0" dirty="0" err="1">
                <a:solidFill>
                  <a:srgbClr val="111111"/>
                </a:solidFill>
                <a:effectLst/>
              </a:rPr>
              <a:t>pendanaan</a:t>
            </a:r>
            <a:r>
              <a:rPr lang="en-ID" sz="2100" b="0" i="0" dirty="0">
                <a:solidFill>
                  <a:srgbClr val="111111"/>
                </a:solidFill>
                <a:effectLst/>
              </a:rPr>
              <a:t>, dan </a:t>
            </a:r>
            <a:r>
              <a:rPr lang="en-ID" sz="2100" b="0" i="0" dirty="0" err="1">
                <a:solidFill>
                  <a:srgbClr val="111111"/>
                </a:solidFill>
                <a:effectLst/>
              </a:rPr>
              <a:t>fasilitas</a:t>
            </a:r>
            <a:r>
              <a:rPr lang="en-ID" sz="2100" b="0" i="0" dirty="0">
                <a:solidFill>
                  <a:srgbClr val="111111"/>
                </a:solidFill>
                <a:effectLst/>
              </a:rPr>
              <a:t>. </a:t>
            </a:r>
            <a:r>
              <a:rPr lang="en-ID" sz="2100" b="0" i="0" dirty="0" err="1">
                <a:solidFill>
                  <a:srgbClr val="111111"/>
                </a:solidFill>
                <a:effectLst/>
              </a:rPr>
              <a:t>Akademisi</a:t>
            </a:r>
            <a:r>
              <a:rPr lang="en-ID" sz="2100" b="0" i="0" dirty="0">
                <a:solidFill>
                  <a:srgbClr val="111111"/>
                </a:solidFill>
                <a:effectLst/>
              </a:rPr>
              <a:t> </a:t>
            </a:r>
            <a:r>
              <a:rPr lang="en-ID" sz="2100" b="0" i="0" dirty="0" err="1">
                <a:solidFill>
                  <a:srgbClr val="111111"/>
                </a:solidFill>
                <a:effectLst/>
              </a:rPr>
              <a:t>perlu</a:t>
            </a:r>
            <a:r>
              <a:rPr lang="en-ID" sz="2100" b="0" i="0" dirty="0">
                <a:solidFill>
                  <a:srgbClr val="111111"/>
                </a:solidFill>
                <a:effectLst/>
              </a:rPr>
              <a:t> </a:t>
            </a:r>
            <a:r>
              <a:rPr lang="en-ID" sz="2100" b="0" i="0" dirty="0" err="1">
                <a:solidFill>
                  <a:srgbClr val="111111"/>
                </a:solidFill>
                <a:effectLst/>
              </a:rPr>
              <a:t>meningkatkan</a:t>
            </a:r>
            <a:r>
              <a:rPr lang="en-ID" sz="2100" b="0" i="0" dirty="0">
                <a:solidFill>
                  <a:srgbClr val="111111"/>
                </a:solidFill>
                <a:effectLst/>
              </a:rPr>
              <a:t> </a:t>
            </a:r>
            <a:r>
              <a:rPr lang="en-ID" sz="2100" b="0" i="0" dirty="0" err="1">
                <a:solidFill>
                  <a:srgbClr val="111111"/>
                </a:solidFill>
                <a:effectLst/>
              </a:rPr>
              <a:t>kualitas</a:t>
            </a:r>
            <a:r>
              <a:rPr lang="en-ID" sz="2100" b="0" i="0" dirty="0">
                <a:solidFill>
                  <a:srgbClr val="111111"/>
                </a:solidFill>
                <a:effectLst/>
              </a:rPr>
              <a:t> dan </a:t>
            </a:r>
            <a:r>
              <a:rPr lang="en-ID" sz="2100" b="0" i="0" dirty="0" err="1">
                <a:solidFill>
                  <a:srgbClr val="111111"/>
                </a:solidFill>
                <a:effectLst/>
              </a:rPr>
              <a:t>kuantitas</a:t>
            </a:r>
            <a:r>
              <a:rPr lang="en-ID" sz="2100" b="0" i="0" dirty="0">
                <a:solidFill>
                  <a:srgbClr val="111111"/>
                </a:solidFill>
                <a:effectLst/>
              </a:rPr>
              <a:t> </a:t>
            </a:r>
            <a:r>
              <a:rPr lang="en-ID" sz="2100" b="0" i="0" dirty="0" err="1">
                <a:solidFill>
                  <a:srgbClr val="111111"/>
                </a:solidFill>
                <a:effectLst/>
              </a:rPr>
              <a:t>pendidikan</a:t>
            </a:r>
            <a:r>
              <a:rPr lang="en-ID" sz="2100" b="0" i="0" dirty="0">
                <a:solidFill>
                  <a:srgbClr val="111111"/>
                </a:solidFill>
                <a:effectLst/>
              </a:rPr>
              <a:t> dan </a:t>
            </a:r>
            <a:r>
              <a:rPr lang="en-ID" sz="2100" b="0" i="0" dirty="0" err="1">
                <a:solidFill>
                  <a:srgbClr val="111111"/>
                </a:solidFill>
                <a:effectLst/>
              </a:rPr>
              <a:t>penelitian</a:t>
            </a:r>
            <a:r>
              <a:rPr lang="en-ID" sz="2100" b="0" i="0" dirty="0">
                <a:solidFill>
                  <a:srgbClr val="111111"/>
                </a:solidFill>
                <a:effectLst/>
              </a:rPr>
              <a:t> data science. </a:t>
            </a:r>
            <a:r>
              <a:rPr lang="en-ID" sz="2100" b="0" i="0" dirty="0" err="1">
                <a:solidFill>
                  <a:srgbClr val="111111"/>
                </a:solidFill>
                <a:effectLst/>
              </a:rPr>
              <a:t>Industri</a:t>
            </a:r>
            <a:r>
              <a:rPr lang="en-ID" sz="2100" b="0" i="0" dirty="0">
                <a:solidFill>
                  <a:srgbClr val="111111"/>
                </a:solidFill>
                <a:effectLst/>
              </a:rPr>
              <a:t> </a:t>
            </a:r>
            <a:r>
              <a:rPr lang="en-ID" sz="2100" b="0" i="0" dirty="0" err="1">
                <a:solidFill>
                  <a:srgbClr val="111111"/>
                </a:solidFill>
                <a:effectLst/>
              </a:rPr>
              <a:t>perlu</a:t>
            </a:r>
            <a:r>
              <a:rPr lang="en-ID" sz="2100" b="0" i="0" dirty="0">
                <a:solidFill>
                  <a:srgbClr val="111111"/>
                </a:solidFill>
                <a:effectLst/>
              </a:rPr>
              <a:t> </a:t>
            </a:r>
            <a:r>
              <a:rPr lang="en-ID" sz="2100" b="0" i="0" dirty="0" err="1">
                <a:solidFill>
                  <a:srgbClr val="111111"/>
                </a:solidFill>
                <a:effectLst/>
              </a:rPr>
              <a:t>berinovasi</a:t>
            </a:r>
            <a:r>
              <a:rPr lang="en-ID" sz="2100" b="0" i="0" dirty="0">
                <a:solidFill>
                  <a:srgbClr val="111111"/>
                </a:solidFill>
                <a:effectLst/>
              </a:rPr>
              <a:t> dan </a:t>
            </a:r>
            <a:r>
              <a:rPr lang="en-ID" sz="2100" b="0" i="0" dirty="0" err="1">
                <a:solidFill>
                  <a:srgbClr val="111111"/>
                </a:solidFill>
                <a:effectLst/>
              </a:rPr>
              <a:t>berkolaborasi</a:t>
            </a:r>
            <a:r>
              <a:rPr lang="en-ID" sz="2100" b="0" i="0" dirty="0">
                <a:solidFill>
                  <a:srgbClr val="111111"/>
                </a:solidFill>
                <a:effectLst/>
              </a:rPr>
              <a:t> </a:t>
            </a:r>
            <a:r>
              <a:rPr lang="en-ID" sz="2100" b="0" i="0" dirty="0" err="1">
                <a:solidFill>
                  <a:srgbClr val="111111"/>
                </a:solidFill>
                <a:effectLst/>
              </a:rPr>
              <a:t>dalam</a:t>
            </a:r>
            <a:r>
              <a:rPr lang="en-ID" sz="2100" b="0" i="0" dirty="0">
                <a:solidFill>
                  <a:srgbClr val="111111"/>
                </a:solidFill>
                <a:effectLst/>
              </a:rPr>
              <a:t> </a:t>
            </a:r>
            <a:r>
              <a:rPr lang="en-ID" sz="2100" b="0" i="0" dirty="0" err="1">
                <a:solidFill>
                  <a:srgbClr val="111111"/>
                </a:solidFill>
                <a:effectLst/>
              </a:rPr>
              <a:t>mengembangkan</a:t>
            </a:r>
            <a:r>
              <a:rPr lang="en-ID" sz="2100" b="0" i="0" dirty="0">
                <a:solidFill>
                  <a:srgbClr val="111111"/>
                </a:solidFill>
                <a:effectLst/>
              </a:rPr>
              <a:t> dan </a:t>
            </a:r>
            <a:r>
              <a:rPr lang="en-ID" sz="2100" b="0" i="0" dirty="0" err="1">
                <a:solidFill>
                  <a:srgbClr val="111111"/>
                </a:solidFill>
                <a:effectLst/>
              </a:rPr>
              <a:t>menerapkan</a:t>
            </a:r>
            <a:r>
              <a:rPr lang="en-ID" sz="2100" b="0" i="0" dirty="0">
                <a:solidFill>
                  <a:srgbClr val="111111"/>
                </a:solidFill>
                <a:effectLst/>
              </a:rPr>
              <a:t> data science. Masyarakat </a:t>
            </a:r>
            <a:r>
              <a:rPr lang="en-ID" sz="2100" b="0" i="0" dirty="0" err="1">
                <a:solidFill>
                  <a:srgbClr val="111111"/>
                </a:solidFill>
                <a:effectLst/>
              </a:rPr>
              <a:t>perlu</a:t>
            </a:r>
            <a:r>
              <a:rPr lang="en-ID" sz="2100" b="0" i="0" dirty="0">
                <a:solidFill>
                  <a:srgbClr val="111111"/>
                </a:solidFill>
                <a:effectLst/>
              </a:rPr>
              <a:t> </a:t>
            </a:r>
            <a:r>
              <a:rPr lang="en-ID" sz="2100" b="0" i="0" dirty="0" err="1">
                <a:solidFill>
                  <a:srgbClr val="111111"/>
                </a:solidFill>
                <a:effectLst/>
              </a:rPr>
              <a:t>meningkatkan</a:t>
            </a:r>
            <a:r>
              <a:rPr lang="en-ID" sz="2100" b="0" i="0" dirty="0">
                <a:solidFill>
                  <a:srgbClr val="111111"/>
                </a:solidFill>
                <a:effectLst/>
              </a:rPr>
              <a:t> </a:t>
            </a:r>
            <a:r>
              <a:rPr lang="en-ID" sz="2100" b="0" i="0" dirty="0" err="1">
                <a:solidFill>
                  <a:srgbClr val="111111"/>
                </a:solidFill>
                <a:effectLst/>
              </a:rPr>
              <a:t>kesadaran</a:t>
            </a:r>
            <a:r>
              <a:rPr lang="en-ID" sz="2100" b="0" i="0" dirty="0">
                <a:solidFill>
                  <a:srgbClr val="111111"/>
                </a:solidFill>
                <a:effectLst/>
              </a:rPr>
              <a:t> dan </a:t>
            </a:r>
            <a:r>
              <a:rPr lang="en-ID" sz="2100" b="0" i="0" dirty="0" err="1">
                <a:solidFill>
                  <a:srgbClr val="111111"/>
                </a:solidFill>
                <a:effectLst/>
              </a:rPr>
              <a:t>literasi</a:t>
            </a:r>
            <a:r>
              <a:rPr lang="en-ID" sz="2100" b="0" i="0" dirty="0">
                <a:solidFill>
                  <a:srgbClr val="111111"/>
                </a:solidFill>
                <a:effectLst/>
              </a:rPr>
              <a:t> data.</a:t>
            </a:r>
          </a:p>
          <a:p>
            <a:pPr>
              <a:spcBef>
                <a:spcPts val="600"/>
              </a:spcBef>
            </a:pPr>
            <a:endParaRPr lang="en-US" sz="2100" dirty="0"/>
          </a:p>
        </p:txBody>
      </p:sp>
    </p:spTree>
    <p:extLst>
      <p:ext uri="{BB962C8B-B14F-4D97-AF65-F5344CB8AC3E}">
        <p14:creationId xmlns:p14="http://schemas.microsoft.com/office/powerpoint/2010/main" xmlns="" val="3366777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795</Words>
  <Application>Microsoft Office PowerPoint</Application>
  <PresentationFormat>Custom</PresentationFormat>
  <Paragraphs>103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Pengantar Sains Data</vt:lpstr>
      <vt:lpstr>Istilah dalam Sains Data</vt:lpstr>
      <vt:lpstr>Pengertian Sains Data</vt:lpstr>
      <vt:lpstr>Ekstraksi Pola</vt:lpstr>
      <vt:lpstr>Pembangunan Model Representatif</vt:lpstr>
      <vt:lpstr>Transdisiplin</vt:lpstr>
      <vt:lpstr>Algoritma Data Science</vt:lpstr>
      <vt:lpstr>Data Scientist</vt:lpstr>
      <vt:lpstr>Peluang dan Tantangan</vt:lpstr>
      <vt:lpstr>Proses Sains Data</vt:lpstr>
      <vt:lpstr>Proses Sains Data</vt:lpstr>
      <vt:lpstr>Tahapan Dasar</vt:lpstr>
      <vt:lpstr>Tahapan Persiapan</vt:lpstr>
      <vt:lpstr>Slide 14</vt:lpstr>
      <vt:lpstr>Tahapan Pemodelan</vt:lpstr>
      <vt:lpstr>Tahapan Aplikasi</vt:lpstr>
      <vt:lpstr>Tahapan Akhir</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Sains Data</dc:title>
  <dc:creator>Dimas Agung Prasetyo ,M.S.</dc:creator>
  <cp:lastModifiedBy>harmi</cp:lastModifiedBy>
  <cp:revision>36</cp:revision>
  <dcterms:created xsi:type="dcterms:W3CDTF">2024-01-23T04:11:18Z</dcterms:created>
  <dcterms:modified xsi:type="dcterms:W3CDTF">2024-01-27T09:58:20Z</dcterms:modified>
</cp:coreProperties>
</file>