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 container in Java SE</a:t>
            </a:r>
          </a:p>
          <a:p>
            <a:r>
              <a:rPr lang="en-US" sz="2800" dirty="0" smtClean="0"/>
              <a:t>Basic (DI)</a:t>
            </a:r>
          </a:p>
          <a:p>
            <a:r>
              <a:rPr lang="en-US" sz="2800" dirty="0" smtClean="0"/>
              <a:t>Interfaces and classes</a:t>
            </a:r>
          </a:p>
          <a:p>
            <a:r>
              <a:rPr lang="en-US" sz="2800" dirty="0" smtClean="0"/>
              <a:t>Shared project</a:t>
            </a:r>
          </a:p>
          <a:p>
            <a:r>
              <a:rPr lang="en-US" sz="2800" dirty="0" smtClean="0"/>
              <a:t>Lifecycle callbacks</a:t>
            </a:r>
          </a:p>
          <a:p>
            <a:r>
              <a:rPr lang="en-US" sz="2800" dirty="0" smtClean="0"/>
              <a:t>Deployment exceptions</a:t>
            </a:r>
          </a:p>
          <a:p>
            <a:r>
              <a:rPr lang="en-US" sz="2800" dirty="0" smtClean="0"/>
              <a:t>Qualifiers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600200"/>
            <a:ext cx="39515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Producer/Disposer</a:t>
            </a:r>
          </a:p>
          <a:p>
            <a:r>
              <a:rPr lang="en-US" sz="2800" smtClean="0"/>
              <a:t>InjectionPoint</a:t>
            </a:r>
            <a:endParaRPr lang="en-US" sz="2800" dirty="0" smtClean="0"/>
          </a:p>
          <a:p>
            <a:r>
              <a:rPr lang="en-US" sz="2800" dirty="0" smtClean="0"/>
              <a:t>Events</a:t>
            </a:r>
          </a:p>
          <a:p>
            <a:r>
              <a:rPr lang="en-US" sz="2800" dirty="0" smtClean="0"/>
              <a:t>Interceptor</a:t>
            </a:r>
          </a:p>
          <a:p>
            <a:r>
              <a:rPr lang="en-US" sz="2800" dirty="0" smtClean="0"/>
              <a:t>Decorator</a:t>
            </a:r>
          </a:p>
          <a:p>
            <a:r>
              <a:rPr lang="en-US" sz="2800" dirty="0"/>
              <a:t>Parameterized types</a:t>
            </a:r>
          </a:p>
          <a:p>
            <a:r>
              <a:rPr lang="en-US" sz="2800" dirty="0"/>
              <a:t>Instance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err="1" smtClean="0"/>
              <a:t>overrride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2886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Specialization</a:t>
            </a:r>
          </a:p>
          <a:p>
            <a:pPr lvl="1"/>
            <a:r>
              <a:rPr lang="en-US" sz="2500" dirty="0" smtClean="0"/>
              <a:t>Stricter Alternative</a:t>
            </a:r>
          </a:p>
          <a:p>
            <a:r>
              <a:rPr lang="en-US" sz="2500" dirty="0" smtClean="0"/>
              <a:t>Transactional Event</a:t>
            </a:r>
          </a:p>
          <a:p>
            <a:pPr lvl="1"/>
            <a:r>
              <a:rPr lang="en-US" sz="2500" dirty="0" smtClean="0"/>
              <a:t>Bind to transaction phases</a:t>
            </a:r>
          </a:p>
          <a:p>
            <a:r>
              <a:rPr lang="en-US" sz="2500" dirty="0" smtClean="0"/>
              <a:t>Much more….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lvl="1"/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</a:p>
          <a:p>
            <a:r>
              <a:rPr lang="en-US" dirty="0" smtClean="0"/>
              <a:t>Live coding…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c03.deviantart.net/fs70/i/2010/267/7/5/duke_from_java_by_reallyn00b-d2zdiy7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9169"/>
          <a:stretch/>
        </p:blipFill>
        <p:spPr bwMode="auto">
          <a:xfrm>
            <a:off x="578255" y="2514600"/>
            <a:ext cx="770310" cy="11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47800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502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44</cp:revision>
  <dcterms:created xsi:type="dcterms:W3CDTF">2015-11-04T15:47:01Z</dcterms:created>
  <dcterms:modified xsi:type="dcterms:W3CDTF">2015-11-10T17:22:10Z</dcterms:modified>
</cp:coreProperties>
</file>