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6" r:id="rId6"/>
    <p:sldId id="263" r:id="rId7"/>
    <p:sldId id="268" r:id="rId8"/>
    <p:sldId id="267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BA0-CA72-496A-94A4-036ADC11FC7E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en/jsr/detail?id=365" TargetMode="External"/><Relationship Id="rId2" Type="http://schemas.openxmlformats.org/officeDocument/2006/relationships/hyperlink" Target="http://www.cdi-spec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jremijan/ferris-cdi-pres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wasdev/downloads/" TargetMode="External"/><Relationship Id="rId3" Type="http://schemas.openxmlformats.org/officeDocument/2006/relationships/hyperlink" Target="http://cdi-spec.org/" TargetMode="External"/><Relationship Id="rId7" Type="http://schemas.openxmlformats.org/officeDocument/2006/relationships/hyperlink" Target="http://www.oracle.com/technetwork/middleware/weblogic/overview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assfish.java.net/" TargetMode="External"/><Relationship Id="rId5" Type="http://schemas.openxmlformats.org/officeDocument/2006/relationships/hyperlink" Target="http://www.jboss.org/products/eap.html" TargetMode="External"/><Relationship Id="rId10" Type="http://schemas.openxmlformats.org/officeDocument/2006/relationships/hyperlink" Target="http://docs.jboss.org/weld/reference/latest-master/en-US/html/environments.html#weld-se" TargetMode="External"/><Relationship Id="rId4" Type="http://schemas.openxmlformats.org/officeDocument/2006/relationships/hyperlink" Target="http://www.wildfly.org/" TargetMode="External"/><Relationship Id="rId9" Type="http://schemas.openxmlformats.org/officeDocument/2006/relationships/hyperlink" Target="http://docs.jboss.org/weld/reference/latest-master/en-US/html/environments.html#weld-servle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jcp.org/en/jsr/detail?id=34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Contexts &amp; Dependency Injection </a:t>
            </a:r>
            <a:br>
              <a:rPr lang="en-US" b="1" dirty="0" smtClean="0"/>
            </a:br>
            <a:r>
              <a:rPr lang="en-US" b="1" dirty="0" smtClean="0"/>
              <a:t>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CDI 2.0</a:t>
            </a:r>
          </a:p>
          <a:p>
            <a:r>
              <a:rPr lang="en-US" dirty="0" smtClean="0"/>
              <a:t>JSR-365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Michael Remijan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Project website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http://www.cdi-spec.org/download/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JSR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https://jcp.org/en/jsr/detail?id=365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Weld</a:t>
            </a:r>
          </a:p>
          <a:p>
            <a:pPr marL="0" indent="0">
              <a:buNone/>
            </a:pPr>
            <a:r>
              <a:rPr lang="en-US" sz="2000" dirty="0" smtClean="0"/>
              <a:t>http://weld.cdi-spec.org/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Michael Remijan     mjremijan@yahoo.com     @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r>
              <a:rPr lang="en-US" sz="1600" dirty="0" smtClean="0">
                <a:solidFill>
                  <a:schemeClr val="bg1"/>
                </a:solidFill>
              </a:rPr>
              <a:t>     github.com/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600200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Maven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&lt;dependency&gt;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&gt;org.jboss.weld.se&lt;/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&gt;weld-se-core&lt;/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&lt;version&gt;3.0.0.Alpha13&lt;/version&gt;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&lt;/dependency&gt;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7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mjremijan@yahoo.com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mjremijan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https://github.com/mjremijan/ </a:t>
            </a:r>
          </a:p>
          <a:p>
            <a:pPr marL="0" indent="0">
              <a:buNone/>
            </a:pPr>
            <a:r>
              <a:rPr lang="en-US" dirty="0" smtClean="0"/>
              <a:t>http://mjremijan.blogspot.com</a:t>
            </a:r>
          </a:p>
          <a:p>
            <a:pPr marL="0" indent="0">
              <a:buNone/>
            </a:pPr>
            <a:r>
              <a:rPr lang="en-US" dirty="0" smtClean="0"/>
              <a:t>http://linkedin.com/in/mjremijan</a:t>
            </a:r>
          </a:p>
          <a:p>
            <a:pPr marL="0" indent="0">
              <a:buNone/>
            </a:pPr>
            <a:r>
              <a:rPr lang="en-US" dirty="0" smtClean="0"/>
              <a:t>https://www.strava.com/athletes/5759474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sp.yimg.com/xj/th?id=OIP.M145c517fdfc004e6a326b61ab1a9f0baH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3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b49e088abcf9f19305b2dfc82557e3ccH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6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2804644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p.yimg.com/xj/th?id=OIP.Me0044d486803da8706919559af7015eeH0&amp;pid=15.1&amp;P=0&amp;w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" y="3468742"/>
            <a:ext cx="4587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p.yimg.com/xj/th?id=OIP.M38188aafec106734cbff0163e489efaco0&amp;pid=15.1&amp;P=0&amp;w=300&amp;h=30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869" r="14102" b="13681"/>
          <a:stretch/>
        </p:blipFill>
        <p:spPr bwMode="auto">
          <a:xfrm>
            <a:off x="682796" y="4038600"/>
            <a:ext cx="4602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p.yimg.com/xj/th?id=OIP.Mee463807d0281e3c99e9b11491cef9bbH0&amp;pid=15.1&amp;P=0&amp;w=300&amp;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6" y="4636455"/>
            <a:ext cx="414484" cy="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600200"/>
            <a:ext cx="678941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System Architect,</a:t>
            </a:r>
            <a:br>
              <a:rPr lang="en-US" dirty="0" smtClean="0"/>
            </a:br>
            <a:r>
              <a:rPr lang="en-US" dirty="0" smtClean="0"/>
              <a:t>Federal Reserve Bank, St. Louis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Adjunct Instructor,</a:t>
            </a:r>
          </a:p>
          <a:p>
            <a:pPr marL="0" indent="0">
              <a:buNone/>
            </a:pPr>
            <a:r>
              <a:rPr lang="en-US" dirty="0" smtClean="0"/>
              <a:t>Southwestern Illinois College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Author,</a:t>
            </a:r>
          </a:p>
          <a:p>
            <a:pPr marL="0" indent="0">
              <a:buNone/>
            </a:pPr>
            <a:r>
              <a:rPr lang="en-US" dirty="0" smtClean="0"/>
              <a:t>EJB3 In Action,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x.images-amazon.com/images/I/41DEOsLnX3L._SX397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9" y="4615854"/>
            <a:ext cx="1045581" cy="13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ull_logo_60percen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762000" y="1557370"/>
            <a:ext cx="1135381" cy="103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sp.yimg.com/xj/th?id=OIP.Mf79f28d0db1efa20ea25bced6c184bado0&amp;pid=15.1&amp;P=0&amp;w=169&amp;h=1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 bwMode="auto">
          <a:xfrm>
            <a:off x="762001" y="3021414"/>
            <a:ext cx="1085850" cy="10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Slides/Code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hlinkClick r:id="rId2"/>
              </a:rPr>
              <a:t>https://github.com/mjremijan/ferris-cdi-presentation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Reference Implementation (RI)</a:t>
            </a:r>
          </a:p>
          <a:p>
            <a:r>
              <a:rPr lang="en-US" dirty="0" smtClean="0"/>
              <a:t>Topics</a:t>
            </a:r>
            <a:endParaRPr lang="en-US" dirty="0" smtClean="0"/>
          </a:p>
          <a:p>
            <a:r>
              <a:rPr lang="en-US" dirty="0" smtClean="0"/>
              <a:t>Live coding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1600200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Michael Remijan     mjremijan@yahoo.com     @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r>
              <a:rPr lang="en-US" sz="1600" dirty="0" smtClean="0">
                <a:solidFill>
                  <a:schemeClr val="bg1"/>
                </a:solidFill>
              </a:rPr>
              <a:t>     github.com/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5  (2006)</a:t>
            </a:r>
          </a:p>
          <a:p>
            <a:pPr lvl="1"/>
            <a:r>
              <a:rPr lang="en-US" dirty="0" smtClean="0"/>
              <a:t>@EJB</a:t>
            </a:r>
            <a:endParaRPr lang="en-US" dirty="0"/>
          </a:p>
          <a:p>
            <a:r>
              <a:rPr lang="en-US" dirty="0" smtClean="0"/>
              <a:t>EE 6  (2009)</a:t>
            </a:r>
          </a:p>
          <a:p>
            <a:pPr lvl="1"/>
            <a:r>
              <a:rPr lang="en-US" dirty="0" smtClean="0"/>
              <a:t>CDI 1.0, JSR-299</a:t>
            </a:r>
          </a:p>
          <a:p>
            <a:r>
              <a:rPr lang="en-US" dirty="0" smtClean="0"/>
              <a:t>EE 7  (2013)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JSR-346</a:t>
            </a:r>
            <a:endParaRPr lang="en-US" dirty="0"/>
          </a:p>
          <a:p>
            <a:r>
              <a:rPr lang="en-US" dirty="0" smtClean="0"/>
              <a:t>EE 8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(2017)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2.0, JSR-365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Michael Remijan     mjremijan@yahoo.com     @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r>
              <a:rPr lang="en-US" sz="1600" dirty="0" smtClean="0">
                <a:solidFill>
                  <a:schemeClr val="bg1"/>
                </a:solidFill>
              </a:rPr>
              <a:t>     github.com/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4419600" y="1752600"/>
            <a:ext cx="4433777" cy="36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8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 smtClean="0"/>
              <a:t>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Michael Remijan     mjremijan@yahoo.com     @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r>
              <a:rPr lang="en-US" sz="1600" dirty="0" smtClean="0">
                <a:solidFill>
                  <a:schemeClr val="bg1"/>
                </a:solidFill>
              </a:rPr>
              <a:t>     github.com/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W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00200"/>
            <a:ext cx="4286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542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Weld is the reference implementation of </a:t>
            </a:r>
            <a:r>
              <a:rPr lang="en-US" dirty="0">
                <a:hlinkClick r:id="rId3"/>
              </a:rPr>
              <a:t>CDI: Contexts and Dependency Injection for the Java EE Platform </a:t>
            </a:r>
            <a:r>
              <a:rPr lang="en-US" dirty="0"/>
              <a:t>which is the Java standard for dependency injection and contextual lifecycle management and one of the most important and popular parts of the Java EE platform.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Weld is integrated into many Java EE application servers such as </a:t>
            </a:r>
            <a:r>
              <a:rPr lang="en-US" dirty="0" err="1">
                <a:hlinkClick r:id="rId4"/>
              </a:rPr>
              <a:t>WildFly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JBoss</a:t>
            </a:r>
            <a:r>
              <a:rPr lang="en-US" dirty="0">
                <a:hlinkClick r:id="rId5"/>
              </a:rPr>
              <a:t> Enterprise Application Platform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GlassFish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Oracle WebLogic Server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WebSphere Application Server</a:t>
            </a:r>
            <a:r>
              <a:rPr lang="en-US" dirty="0"/>
              <a:t> and others. Weld can also be used in a </a:t>
            </a:r>
            <a:r>
              <a:rPr lang="en-US" dirty="0">
                <a:hlinkClick r:id="rId9"/>
              </a:rPr>
              <a:t>Servlet-only environment (Tomcat, Jetty)</a:t>
            </a:r>
            <a:r>
              <a:rPr lang="en-US" dirty="0"/>
              <a:t> or plain </a:t>
            </a:r>
            <a:r>
              <a:rPr lang="en-US" dirty="0">
                <a:hlinkClick r:id="rId10"/>
              </a:rPr>
              <a:t>Java SE environment.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2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 smtClean="0"/>
              <a:t>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Michael Remijan     mjremijan@yahoo.com     @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r>
              <a:rPr lang="en-US" sz="1600" dirty="0" smtClean="0">
                <a:solidFill>
                  <a:schemeClr val="bg1"/>
                </a:solidFill>
              </a:rPr>
              <a:t>     github.com/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542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OpenWebBeans</a:t>
            </a:r>
            <a:r>
              <a:rPr lang="en-US" dirty="0"/>
              <a:t> delivers an implementation of the </a:t>
            </a:r>
            <a:r>
              <a:rPr lang="en-US" dirty="0">
                <a:hlinkClick r:id="rId2"/>
              </a:rPr>
              <a:t>Contexts and Dependency injection for Java EE</a:t>
            </a:r>
            <a:r>
              <a:rPr lang="en-US" dirty="0"/>
              <a:t> (CDI) 1.2 Specification (JSR346</a:t>
            </a:r>
            <a:r>
              <a:rPr lang="en-US" dirty="0" smtClean="0"/>
              <a:t>). </a:t>
            </a:r>
            <a:r>
              <a:rPr lang="en-US" dirty="0" err="1" smtClean="0"/>
              <a:t>OpenWebBeans</a:t>
            </a:r>
            <a:r>
              <a:rPr lang="en-US" dirty="0" smtClean="0"/>
              <a:t> </a:t>
            </a:r>
            <a:r>
              <a:rPr lang="en-US" dirty="0"/>
              <a:t>is TCK compliant and works on Java SE 6 or later. 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OpenWebBeans</a:t>
            </a:r>
            <a:r>
              <a:rPr lang="en-US" dirty="0"/>
              <a:t>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- we </a:t>
            </a:r>
            <a:r>
              <a:rPr lang="en-US" dirty="0" smtClean="0"/>
              <a:t>aggressively </a:t>
            </a:r>
            <a:r>
              <a:rPr lang="en-US" dirty="0"/>
              <a:t>use caches internally and deliver great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- </a:t>
            </a:r>
            <a:r>
              <a:rPr lang="en-US" dirty="0" err="1"/>
              <a:t>OpenWebBeans</a:t>
            </a:r>
            <a:r>
              <a:rPr lang="en-US" dirty="0"/>
              <a:t> Core is purely </a:t>
            </a:r>
            <a:r>
              <a:rPr lang="en-US" dirty="0" err="1"/>
              <a:t>JavaSE</a:t>
            </a:r>
            <a:r>
              <a:rPr lang="en-US" dirty="0"/>
              <a:t>, additional EE functionality gets added via 'Modules'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Proven - Many projects use </a:t>
            </a:r>
            <a:r>
              <a:rPr lang="en-US" dirty="0" err="1"/>
              <a:t>OpenWebBeans</a:t>
            </a:r>
            <a:r>
              <a:rPr lang="en-US" dirty="0"/>
              <a:t> in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Oriented - Please visit our mailing list and we will help you moving your project forward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8" y="1447800"/>
            <a:ext cx="2328863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5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Bootstrap Java SE</a:t>
            </a:r>
          </a:p>
          <a:p>
            <a:r>
              <a:rPr lang="en-US" dirty="0" smtClean="0"/>
              <a:t>Basic dependency injection (DI)</a:t>
            </a:r>
          </a:p>
          <a:p>
            <a:r>
              <a:rPr lang="en-US" dirty="0" smtClean="0"/>
              <a:t>Producers</a:t>
            </a:r>
          </a:p>
          <a:p>
            <a:r>
              <a:rPr lang="en-US" dirty="0" smtClean="0"/>
              <a:t>Qualifiers</a:t>
            </a:r>
          </a:p>
          <a:p>
            <a:r>
              <a:rPr lang="en-US" dirty="0" smtClean="0"/>
              <a:t>Injection point &amp; annotations</a:t>
            </a:r>
          </a:p>
          <a:p>
            <a:r>
              <a:rPr lang="en-US" dirty="0" smtClean="0"/>
              <a:t>Decorators</a:t>
            </a:r>
          </a:p>
          <a:p>
            <a:r>
              <a:rPr lang="en-US" dirty="0" smtClean="0"/>
              <a:t>Alternatives</a:t>
            </a:r>
          </a:p>
          <a:p>
            <a:r>
              <a:rPr lang="en-US" dirty="0" err="1" smtClean="0"/>
              <a:t>Adf</a:t>
            </a:r>
            <a:endParaRPr lang="en-US" dirty="0" smtClean="0"/>
          </a:p>
          <a:p>
            <a:r>
              <a:rPr lang="en-US" dirty="0" err="1" smtClean="0"/>
              <a:t>Adf</a:t>
            </a:r>
            <a:endParaRPr lang="en-US" dirty="0" smtClean="0"/>
          </a:p>
          <a:p>
            <a:r>
              <a:rPr lang="en-US" dirty="0" err="1" smtClean="0"/>
              <a:t>Asdf</a:t>
            </a:r>
            <a:endParaRPr lang="en-US" dirty="0" smtClean="0"/>
          </a:p>
          <a:p>
            <a:r>
              <a:rPr lang="en-US" dirty="0" err="1" smtClean="0"/>
              <a:t>Afd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Michael Remijan     mjremijan@yahoo.com     @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r>
              <a:rPr lang="en-US" sz="1600" dirty="0" smtClean="0">
                <a:solidFill>
                  <a:schemeClr val="bg1"/>
                </a:solidFill>
              </a:rPr>
              <a:t>     github.com/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Michael Remijan     mjremijan@yahoo.com     @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r>
              <a:rPr lang="en-US" sz="1600" dirty="0" smtClean="0">
                <a:solidFill>
                  <a:schemeClr val="bg1"/>
                </a:solidFill>
              </a:rPr>
              <a:t>     github.com/</a:t>
            </a:r>
            <a:r>
              <a:rPr lang="en-US" sz="1600" dirty="0" err="1" smtClean="0">
                <a:solidFill>
                  <a:schemeClr val="bg1"/>
                </a:solidFill>
              </a:rPr>
              <a:t>mjremijan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http://4.bp.blogspot.com/-pI2CWxjhGpc/UkRovFX8e3I/AAAAAAAAAZU/bq6zXdU-ecw/s1600/Programmers-Funny-Pictures-Coding-Jok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2190750" y="14478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74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387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Contexts &amp; Dependency Injection  for Java</vt:lpstr>
      <vt:lpstr>Find me online</vt:lpstr>
      <vt:lpstr>Find me at work</vt:lpstr>
      <vt:lpstr>Outline</vt:lpstr>
      <vt:lpstr>History</vt:lpstr>
      <vt:lpstr>Reference Implementation (RI)</vt:lpstr>
      <vt:lpstr>Reference Implementation (RI)</vt:lpstr>
      <vt:lpstr>Topics</vt:lpstr>
      <vt:lpstr>Live coding…</vt:lpstr>
      <vt:lpstr>Resources</vt:lpstr>
    </vt:vector>
  </TitlesOfParts>
  <Company>Federal Reserve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Remijan, Michael J</cp:lastModifiedBy>
  <cp:revision>26</cp:revision>
  <dcterms:created xsi:type="dcterms:W3CDTF">2015-11-04T15:47:01Z</dcterms:created>
  <dcterms:modified xsi:type="dcterms:W3CDTF">2015-11-05T21:46:19Z</dcterms:modified>
</cp:coreProperties>
</file>