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6" r:id="rId7"/>
    <p:sldId id="263" r:id="rId8"/>
    <p:sldId id="268" r:id="rId9"/>
    <p:sldId id="267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en/jsr/detail?id=365" TargetMode="External"/><Relationship Id="rId2" Type="http://schemas.openxmlformats.org/officeDocument/2006/relationships/hyperlink" Target="http://www.cdi-spec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History</a:t>
            </a:r>
            <a:endParaRPr lang="en-US" dirty="0" smtClean="0"/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Topics</a:t>
            </a:r>
          </a:p>
          <a:p>
            <a:r>
              <a:rPr lang="en-US" dirty="0" smtClean="0"/>
              <a:t>Live 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1600200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Project website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http://www.cdi-spec.org/download/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/>
              <a:t>http://weld.cdi-spec.org/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Tutorial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https://docs.oracle.com/javaee/7/tutorial/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600200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Maven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&gt;org.jboss.weld.se&lt;/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&gt;weld-se-core&lt;/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&lt;version&gt;3.0.0.Alpha13&lt;/version&gt;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86173"/>
            <a:ext cx="1524000" cy="19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Bootstrap </a:t>
            </a:r>
            <a:r>
              <a:rPr lang="en-US" dirty="0" smtClean="0"/>
              <a:t>in an Java </a:t>
            </a:r>
            <a:r>
              <a:rPr lang="en-US" dirty="0" smtClean="0"/>
              <a:t>SE</a:t>
            </a:r>
          </a:p>
          <a:p>
            <a:r>
              <a:rPr lang="en-US" dirty="0" smtClean="0"/>
              <a:t>Basic dependency injection (DI)</a:t>
            </a:r>
          </a:p>
          <a:p>
            <a:r>
              <a:rPr lang="en-US" dirty="0" smtClean="0"/>
              <a:t>Lifecycle callbacks</a:t>
            </a:r>
          </a:p>
          <a:p>
            <a:r>
              <a:rPr lang="en-US" dirty="0" smtClean="0"/>
              <a:t>Producers</a:t>
            </a:r>
            <a:endParaRPr lang="en-US" dirty="0" smtClean="0"/>
          </a:p>
          <a:p>
            <a:r>
              <a:rPr lang="en-US" dirty="0" smtClean="0"/>
              <a:t>Qualifiers</a:t>
            </a:r>
          </a:p>
          <a:p>
            <a:r>
              <a:rPr lang="en-US" dirty="0" smtClean="0"/>
              <a:t>Injection point &amp; annotations</a:t>
            </a:r>
          </a:p>
          <a:p>
            <a:r>
              <a:rPr lang="en-US" dirty="0" smtClean="0"/>
              <a:t>Decorators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err="1" smtClean="0"/>
              <a:t>Adf</a:t>
            </a:r>
            <a:endParaRPr lang="en-US" dirty="0" smtClean="0"/>
          </a:p>
          <a:p>
            <a:r>
              <a:rPr lang="en-US" dirty="0" err="1" smtClean="0"/>
              <a:t>Adf</a:t>
            </a:r>
            <a:endParaRPr lang="en-US" dirty="0" smtClean="0"/>
          </a:p>
          <a:p>
            <a:r>
              <a:rPr lang="en-US" dirty="0" err="1" smtClean="0"/>
              <a:t>Asdf</a:t>
            </a:r>
            <a:endParaRPr lang="en-US" dirty="0" smtClean="0"/>
          </a:p>
          <a:p>
            <a:r>
              <a:rPr lang="en-US" dirty="0" err="1" smtClean="0"/>
              <a:t>Afd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408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History</vt:lpstr>
      <vt:lpstr>Reference Implementation (RI)</vt:lpstr>
      <vt:lpstr>Reference Implementation (RI)</vt:lpstr>
      <vt:lpstr>Topics</vt:lpstr>
      <vt:lpstr>Not covered</vt:lpstr>
      <vt:lpstr>Live coding…</vt:lpstr>
    </vt:vector>
  </TitlesOfParts>
  <Company>Federal Reserve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Michael Remijan</cp:lastModifiedBy>
  <cp:revision>30</cp:revision>
  <dcterms:created xsi:type="dcterms:W3CDTF">2015-11-04T15:47:01Z</dcterms:created>
  <dcterms:modified xsi:type="dcterms:W3CDTF">2015-11-09T11:40:16Z</dcterms:modified>
</cp:coreProperties>
</file>