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44CA-AFA1-4990-B546-15ED8B947811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4ECC-85E3-410C-BA67-81A73C56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72" y="1029547"/>
            <a:ext cx="9770401" cy="52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2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718" y="465074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Logowanie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887" y="1695796"/>
            <a:ext cx="10814858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Zaloguj się do swojego konta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3563" y="2801972"/>
            <a:ext cx="2294313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7265" y="3424843"/>
            <a:ext cx="1246910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37265" y="4086289"/>
            <a:ext cx="1246910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Hasło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1258" y="4706172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Nie masz konta?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8006" y="5304105"/>
            <a:ext cx="184542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Zarejestruj się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9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8718" y="465074"/>
            <a:ext cx="9144000" cy="8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Rejestracja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3948" y="1354391"/>
            <a:ext cx="10814858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Zarejestruj się</a:t>
            </a:r>
          </a:p>
          <a:p>
            <a:pPr algn="ctr"/>
            <a:r>
              <a:rPr lang="pl-PL" dirty="0" smtClean="0"/>
              <a:t>To tylko kilka sekund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65665" y="2243708"/>
            <a:ext cx="4131423" cy="461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8" y="2641043"/>
            <a:ext cx="2427316" cy="3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7" y="5567242"/>
            <a:ext cx="2427317" cy="36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Hasło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1997" y="6073557"/>
            <a:ext cx="2427317" cy="35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Powtórz hasło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9" y="3605847"/>
            <a:ext cx="2427315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Imię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1999" y="4576914"/>
            <a:ext cx="2427316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Miejscowosc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1999" y="4070599"/>
            <a:ext cx="2427316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Wojewodztwo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1998" y="5062216"/>
            <a:ext cx="2427316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Telefon (opcjonalnie)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1998" y="3091101"/>
            <a:ext cx="2427316" cy="3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Email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63064" y="6502389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Utwórz konto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7971" y="157942"/>
            <a:ext cx="4314305" cy="111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Kategorie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Logowanie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Janowski, Maciej</dc:creator>
  <cp:lastModifiedBy>Janowski, Maciej</cp:lastModifiedBy>
  <cp:revision>3</cp:revision>
  <dcterms:created xsi:type="dcterms:W3CDTF">2020-05-04T15:46:35Z</dcterms:created>
  <dcterms:modified xsi:type="dcterms:W3CDTF">2020-05-05T06:25:33Z</dcterms:modified>
</cp:coreProperties>
</file>