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BF98-CAB3-42AB-A4DF-5B9C0EF79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9F38-CDA1-4A03-874F-7966DDA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BF7A-14E7-4618-B399-48D21772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30A6-26DC-40B9-9B9B-F4A6F6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1E67-2CC0-45D3-AB44-9BD943C1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B10-2E3A-4ABF-B57B-DCC5CD95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8279-68E3-4322-B314-FCBF3E3DE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26CD-E50F-4424-8E02-F4C139E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9EB0-1CD4-4317-9241-8E96FFC3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FB51-F63F-4401-A49D-CFC6B7BD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5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02CD3-F57A-476D-B42F-7FD1504A5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AD6-D733-4879-A504-C5B50292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5ECB-9A55-433A-8DA0-7F236A8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6041-B830-4F14-85DE-4EF89928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9310-8FF5-4363-9C51-38385E7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02BE-B3AD-4369-A414-7C8093EA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8879-3C32-42A3-9C7B-6C80C37A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D2E1-3AE4-4047-B4BA-B7F4B77C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9766-9303-438B-9397-E0F37990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71F8-561D-4DBD-8A66-68E9002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DBC5-C89D-4349-BEC2-795639C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E0A4-5B8B-4B0E-BF16-741745E8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8B34-2A67-49B8-A4DD-7CE6A000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2D2C-101E-458D-88C0-8D029F97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615-904D-4A75-AE31-FA1D9BF6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9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DB97-B6BE-47AB-AAD1-71F324F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51DC-1DD7-486B-AD1D-1F677A10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E13E6-28C5-4562-9563-66CD95B8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39CE7-7867-4993-AAF1-1AE959DB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A9CC-FE09-4056-9B5F-1B6298C0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DA7B-16BD-4757-A963-1221799A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9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E0B-5797-4931-A33C-6C5AF301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D426-CD42-436F-9E38-A71364C2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D4FA4-1594-4DF0-B030-0D285EFE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8C3A8-1E33-46C5-A4E5-AA74EB56E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FEFAF-16AC-4B4A-AB14-31F395F8F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3CA07-2BCC-4B11-A82F-D3A156FD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2047D-79E4-4D5C-93B2-84F44709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7FA2-0BAC-4185-84A6-D5A2642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F397-F74F-4361-8428-21D28C61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D8DFB-03B2-4155-A13C-0272C092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2320F-795E-42F9-8462-7572B391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55EAD-0454-41DC-9571-A010B959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0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2BE7-C5A9-4E0C-8FD1-709BF68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BACB5-F6BD-4454-8018-567F5FE5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04F8-97A0-4A5C-99C0-69FC1D0A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9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6222-33C4-4131-AA96-09BBCB9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3F2B-25C5-4074-AC99-E79CC08D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4BA90-7C2D-4D29-B25E-99FA6BED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ADE0-D06B-4920-AFF9-E8B5F85A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7D82D-7A88-4210-B78D-D9D65A7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7B78-000D-4B30-A87B-ACD8E3C6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7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22FC-4918-477D-ADDB-9F5E41B4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35A5F-1FA5-456F-B8CA-3DE9CF8C5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C40A1-C57E-468E-A0EC-C1104DBE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F94FD-9745-416F-8F49-D65704A2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C56C-17EE-4AA5-A9C1-3602A08A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84D4-186C-4289-A4C9-7B76339D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6BA27-DF7C-4BCB-A620-095CF524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AC58-93ED-4FD8-9150-F8DDB178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FD4A-FF6F-4D5A-BE7F-0F6017B4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7EB5-B5DD-4F61-91D8-732EF0B40DDC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80B5-F4DA-4B76-A344-6BF8DAEB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44EC-BC43-4B10-9E57-2590A179E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7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5CD44-9185-4C2E-9256-5FDF6B28F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15" y="935895"/>
            <a:ext cx="6229350" cy="4591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154F5F-0931-48BB-A91D-EC14FA19AF6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768482" y="1125369"/>
            <a:ext cx="1895059" cy="58376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4CCA74-9604-449C-B901-55BCD5336699}"/>
              </a:ext>
            </a:extLst>
          </p:cNvPr>
          <p:cNvSpPr txBox="1"/>
          <p:nvPr/>
        </p:nvSpPr>
        <p:spPr>
          <a:xfrm>
            <a:off x="7663541" y="802203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Transparent, 2 part perforated hemispheres 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B9371-D6FE-4614-BCFE-E005F7C5A53B}"/>
              </a:ext>
            </a:extLst>
          </p:cNvPr>
          <p:cNvSpPr txBox="1"/>
          <p:nvPr/>
        </p:nvSpPr>
        <p:spPr>
          <a:xfrm>
            <a:off x="7663541" y="2124451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7E74B8-AAFB-42DB-B6F8-566D7DC6390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139543" y="2309117"/>
            <a:ext cx="1523998" cy="40845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3CD636-F602-4A20-8C38-F32C2A6500DD}"/>
              </a:ext>
            </a:extLst>
          </p:cNvPr>
          <p:cNvSpPr txBox="1"/>
          <p:nvPr/>
        </p:nvSpPr>
        <p:spPr>
          <a:xfrm>
            <a:off x="7663541" y="3288048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enclosure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7BDF1F-C8A0-4A6B-B84C-124531E00D9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39543" y="3472714"/>
            <a:ext cx="1523998" cy="3693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197977-BB6A-4EE5-AF3D-99D0C88E9369}"/>
              </a:ext>
            </a:extLst>
          </p:cNvPr>
          <p:cNvSpPr txBox="1"/>
          <p:nvPr/>
        </p:nvSpPr>
        <p:spPr>
          <a:xfrm>
            <a:off x="7663541" y="4872077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Universal transfer bearings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5181D9-24B0-4BF0-8A72-46B780E23F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980517" y="4687411"/>
            <a:ext cx="1683024" cy="3693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B37AB-2C07-442A-A54A-ADF60E231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56784" y="804869"/>
            <a:ext cx="2551222" cy="24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DB22-4EFB-4045-A250-D586B5C4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665578" y="1283884"/>
            <a:ext cx="5437577" cy="467698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8F515C-E6DE-496F-8E65-FA7D8D986F1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13329" y="903587"/>
            <a:ext cx="1895059" cy="5837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8F2878-1576-4D07-86D9-44A638F26415}"/>
              </a:ext>
            </a:extLst>
          </p:cNvPr>
          <p:cNvSpPr txBox="1"/>
          <p:nvPr/>
        </p:nvSpPr>
        <p:spPr>
          <a:xfrm>
            <a:off x="7908388" y="580421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Rain cover, elevated to allow air flow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FB2150-D846-4052-B16F-F1C8FFE6E3D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80807" y="2782459"/>
            <a:ext cx="202758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41F2E8-30AD-4FE5-AAE5-F078804C713F}"/>
              </a:ext>
            </a:extLst>
          </p:cNvPr>
          <p:cNvSpPr txBox="1"/>
          <p:nvPr/>
        </p:nvSpPr>
        <p:spPr>
          <a:xfrm>
            <a:off x="7908387" y="2459293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and sensors mounted vertically inside chimney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74EE9-24B1-4872-9395-E35E39692D3F}"/>
              </a:ext>
            </a:extLst>
          </p:cNvPr>
          <p:cNvCxnSpPr>
            <a:cxnSpLocks/>
          </p:cNvCxnSpPr>
          <p:nvPr/>
        </p:nvCxnSpPr>
        <p:spPr>
          <a:xfrm flipV="1">
            <a:off x="7093383" y="5182526"/>
            <a:ext cx="815005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123016-E974-4279-A325-20F195DB72C7}"/>
              </a:ext>
            </a:extLst>
          </p:cNvPr>
          <p:cNvSpPr txBox="1"/>
          <p:nvPr/>
        </p:nvSpPr>
        <p:spPr>
          <a:xfrm>
            <a:off x="7908387" y="4859360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Open segments to allow air intake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F4B653-D1C3-49FE-AAC3-237DADD66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59119" y="920617"/>
            <a:ext cx="2869696" cy="283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2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064B35-5C27-4DDE-8221-183447A6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27855" y="839058"/>
            <a:ext cx="6589590" cy="48387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55E3D5-FF51-4C00-A74E-266F043AA54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597400" y="1791349"/>
            <a:ext cx="1405833" cy="47234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23429-7D14-4D73-B2B3-5921E64A7B3B}"/>
              </a:ext>
            </a:extLst>
          </p:cNvPr>
          <p:cNvSpPr txBox="1"/>
          <p:nvPr/>
        </p:nvSpPr>
        <p:spPr>
          <a:xfrm>
            <a:off x="6003233" y="1606683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Slits for allowing air flow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28C70-E615-4ECB-82ED-F82EE7D30E24}"/>
              </a:ext>
            </a:extLst>
          </p:cNvPr>
          <p:cNvSpPr txBox="1"/>
          <p:nvPr/>
        </p:nvSpPr>
        <p:spPr>
          <a:xfrm>
            <a:off x="6003233" y="765662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9FF431-7324-479B-A6CF-E8B00B61D5E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65700" y="950328"/>
            <a:ext cx="103753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8F6280-8EEE-4306-AB3A-006555AB482C}"/>
              </a:ext>
            </a:extLst>
          </p:cNvPr>
          <p:cNvSpPr txBox="1"/>
          <p:nvPr/>
        </p:nvSpPr>
        <p:spPr>
          <a:xfrm>
            <a:off x="6003233" y="2715794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Electric fan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3D321-E99D-4DFA-963F-9D23C88DB79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95800" y="2555096"/>
            <a:ext cx="1507433" cy="345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53ED93-6427-4F2D-B1F7-AB5FF09A2760}"/>
              </a:ext>
            </a:extLst>
          </p:cNvPr>
          <p:cNvSpPr txBox="1"/>
          <p:nvPr/>
        </p:nvSpPr>
        <p:spPr>
          <a:xfrm>
            <a:off x="6003233" y="3504626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Enclosure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FADC3F-ED9E-410D-A764-7B0FC07D840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16400" y="3071836"/>
            <a:ext cx="1786833" cy="61745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51E38-B126-4F75-BF12-169E3931FB93}"/>
              </a:ext>
            </a:extLst>
          </p:cNvPr>
          <p:cNvSpPr txBox="1"/>
          <p:nvPr/>
        </p:nvSpPr>
        <p:spPr>
          <a:xfrm>
            <a:off x="6003233" y="5033091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Universal transfer bearings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C8695B-4960-4576-9CD8-E34D3DBAF52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59200" y="5033091"/>
            <a:ext cx="2244033" cy="18466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5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F1178-A821-479F-B11D-92141997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245863">
            <a:off x="5249785" y="-1"/>
            <a:ext cx="5437864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02D77-EDBA-4AE5-8E85-59536FC7A69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632737" y="2179149"/>
            <a:ext cx="2009363" cy="7806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375892-4516-4183-B782-A74D9BDE94B7}"/>
              </a:ext>
            </a:extLst>
          </p:cNvPr>
          <p:cNvSpPr txBox="1"/>
          <p:nvPr/>
        </p:nvSpPr>
        <p:spPr>
          <a:xfrm>
            <a:off x="1107658" y="2072546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F78D54-531E-4218-82C3-0EC4380AC6C3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32737" y="3752166"/>
            <a:ext cx="127276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088B0D-9D15-4CAB-8805-010A46A17906}"/>
              </a:ext>
            </a:extLst>
          </p:cNvPr>
          <p:cNvSpPr txBox="1"/>
          <p:nvPr/>
        </p:nvSpPr>
        <p:spPr>
          <a:xfrm>
            <a:off x="1107658" y="3429000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and sensors mounted vertically inside chimney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908616-B6A2-4EC9-B9BE-00A0992B0B7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632737" y="4353847"/>
            <a:ext cx="1717264" cy="52041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31F01F-55DC-4ED2-9BDD-F62CB665A5E4}"/>
              </a:ext>
            </a:extLst>
          </p:cNvPr>
          <p:cNvSpPr txBox="1"/>
          <p:nvPr/>
        </p:nvSpPr>
        <p:spPr>
          <a:xfrm>
            <a:off x="1107658" y="4551100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Underside of sensor air permeable mesh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01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sitting, table, small&#10;&#10;Description automatically generated">
            <a:extLst>
              <a:ext uri="{FF2B5EF4-FFF2-40B4-BE49-F238E27FC236}">
                <a16:creationId xmlns:a16="http://schemas.microsoft.com/office/drawing/2014/main" id="{CAF59D62-427E-4B5F-BAC7-7126A5AEF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50" y="1253330"/>
            <a:ext cx="6770527" cy="507789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A28803-DD7F-45BE-93ED-E8299C11B350}"/>
              </a:ext>
            </a:extLst>
          </p:cNvPr>
          <p:cNvSpPr/>
          <p:nvPr/>
        </p:nvSpPr>
        <p:spPr>
          <a:xfrm>
            <a:off x="2665019" y="1457737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Turnigy 2200 mAH LI-PO Battery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9228-BA68-4003-8CEC-0D7FC902F0B8}"/>
              </a:ext>
            </a:extLst>
          </p:cNvPr>
          <p:cNvSpPr/>
          <p:nvPr/>
        </p:nvSpPr>
        <p:spPr>
          <a:xfrm>
            <a:off x="2749828" y="5067956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Turnigy 8-26V input 5V output SBEC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07B88-9275-471E-BFA0-2454B66D8C38}"/>
              </a:ext>
            </a:extLst>
          </p:cNvPr>
          <p:cNvSpPr/>
          <p:nvPr/>
        </p:nvSpPr>
        <p:spPr>
          <a:xfrm>
            <a:off x="8804737" y="3343860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Adafruit 6V Solar Panel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A5E88-11DA-440C-8AE8-E3010857B16F}"/>
              </a:ext>
            </a:extLst>
          </p:cNvPr>
          <p:cNvSpPr/>
          <p:nvPr/>
        </p:nvSpPr>
        <p:spPr>
          <a:xfrm>
            <a:off x="8474764" y="5067956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19mm Steel ball transfer unit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144F49-4BFC-4FB9-9351-9EF1314D3A09}"/>
              </a:ext>
            </a:extLst>
          </p:cNvPr>
          <p:cNvCxnSpPr>
            <a:stCxn id="6" idx="3"/>
          </p:cNvCxnSpPr>
          <p:nvPr/>
        </p:nvCxnSpPr>
        <p:spPr>
          <a:xfrm>
            <a:off x="4599836" y="1994451"/>
            <a:ext cx="1331177" cy="13494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3CFC79-1627-4467-9788-E98D7C420C87}"/>
              </a:ext>
            </a:extLst>
          </p:cNvPr>
          <p:cNvCxnSpPr/>
          <p:nvPr/>
        </p:nvCxnSpPr>
        <p:spPr>
          <a:xfrm flipH="1" flipV="1">
            <a:off x="8587409" y="3525078"/>
            <a:ext cx="217328" cy="3554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2C9EFA-F721-4FBF-9200-D3245309BBD8}"/>
              </a:ext>
            </a:extLst>
          </p:cNvPr>
          <p:cNvCxnSpPr>
            <a:stCxn id="7" idx="3"/>
          </p:cNvCxnSpPr>
          <p:nvPr/>
        </p:nvCxnSpPr>
        <p:spPr>
          <a:xfrm flipV="1">
            <a:off x="4684645" y="3343860"/>
            <a:ext cx="470451" cy="22608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D06F57-5654-4798-AB75-CF212DBD712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593496" y="5067956"/>
            <a:ext cx="881268" cy="5367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B5A0D-9210-4B1A-B29F-AD55C0E4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3" y="566530"/>
            <a:ext cx="7633252" cy="5724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FA1CD9-E2C7-47B2-8373-C23C1A69C973}"/>
              </a:ext>
            </a:extLst>
          </p:cNvPr>
          <p:cNvSpPr/>
          <p:nvPr/>
        </p:nvSpPr>
        <p:spPr>
          <a:xfrm>
            <a:off x="836219" y="993911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3 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7CD27-5346-4E76-A743-243ABD6C4BAD}"/>
              </a:ext>
            </a:extLst>
          </p:cNvPr>
          <p:cNvCxnSpPr>
            <a:stCxn id="6" idx="3"/>
          </p:cNvCxnSpPr>
          <p:nvPr/>
        </p:nvCxnSpPr>
        <p:spPr>
          <a:xfrm>
            <a:off x="2771036" y="1530625"/>
            <a:ext cx="1331177" cy="13494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7CD3C2-3972-4F5D-BDE1-31E394671EDF}"/>
              </a:ext>
            </a:extLst>
          </p:cNvPr>
          <p:cNvSpPr/>
          <p:nvPr/>
        </p:nvSpPr>
        <p:spPr>
          <a:xfrm>
            <a:off x="450574" y="4405346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SGP30 TVOC/eC02 gas sensor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CFDD4-430C-43B9-9C8B-55A28C93EE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85391" y="4346714"/>
            <a:ext cx="980661" cy="5953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53D3A-EA26-42A4-BC77-DE76A75C5291}"/>
              </a:ext>
            </a:extLst>
          </p:cNvPr>
          <p:cNvSpPr/>
          <p:nvPr/>
        </p:nvSpPr>
        <p:spPr>
          <a:xfrm>
            <a:off x="7534527" y="5218042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USB-C power cable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EF867F-2626-4EB2-83BF-8CD2D12663D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102213" y="5102087"/>
            <a:ext cx="3432314" cy="6526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6F7CB-B56E-4442-A3D4-C44FA842E5A3}"/>
              </a:ext>
            </a:extLst>
          </p:cNvPr>
          <p:cNvSpPr/>
          <p:nvPr/>
        </p:nvSpPr>
        <p:spPr>
          <a:xfrm>
            <a:off x="8089789" y="1412511"/>
            <a:ext cx="1934817" cy="10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 pins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F683F7-BC1E-4494-93BE-37EBFA7063A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63004" y="1949225"/>
            <a:ext cx="3626785" cy="3699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9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CountryBlueprint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Bryan</dc:creator>
  <cp:lastModifiedBy>Oscar Bryan</cp:lastModifiedBy>
  <cp:revision>9</cp:revision>
  <dcterms:created xsi:type="dcterms:W3CDTF">2020-05-02T16:09:13Z</dcterms:created>
  <dcterms:modified xsi:type="dcterms:W3CDTF">2020-05-06T09:12:16Z</dcterms:modified>
</cp:coreProperties>
</file>