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BF98-CAB3-42AB-A4DF-5B9C0EF7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9F38-CDA1-4A03-874F-7966DDA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BF7A-14E7-4618-B399-48D2177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0A6-26DC-40B9-9B9B-F4A6F6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1E67-2CC0-45D3-AB44-9BD943C1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10-2E3A-4ABF-B57B-DCC5CD9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8279-68E3-4322-B314-FCBF3E3D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6CD-E50F-4424-8E02-F4C139E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9EB0-1CD4-4317-9241-8E96FFC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FB51-F63F-4401-A49D-CFC6B7BD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2CD3-F57A-476D-B42F-7FD1504A5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AD6-D733-4879-A504-C5B50292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5ECB-9A55-433A-8DA0-7F236A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6041-B830-4F14-85DE-4EF89928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9310-8FF5-4363-9C51-38385E7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02BE-B3AD-4369-A414-7C8093EA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8879-3C32-42A3-9C7B-6C80C37A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D2E1-3AE4-4047-B4BA-B7F4B77C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9766-9303-438B-9397-E0F3799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71F8-561D-4DBD-8A66-68E9002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DBC5-C89D-4349-BEC2-795639C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E0A4-5B8B-4B0E-BF16-741745E8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B34-2A67-49B8-A4DD-7CE6A000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2D2C-101E-458D-88C0-8D029F97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615-904D-4A75-AE31-FA1D9BF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B97-B6BE-47AB-AAD1-71F324F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1DC-1DD7-486B-AD1D-1F677A10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13E6-28C5-4562-9563-66CD95B8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9CE7-7867-4993-AAF1-1AE959D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A9CC-FE09-4056-9B5F-1B6298C0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DA7B-16BD-4757-A963-1221799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E0B-5797-4931-A33C-6C5AF301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D426-CD42-436F-9E38-A71364C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4FA4-1594-4DF0-B030-0D285EFE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8C3A8-1E33-46C5-A4E5-AA74EB56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FEFAF-16AC-4B4A-AB14-31F395F8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CA07-2BCC-4B11-A82F-D3A156FD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047D-79E4-4D5C-93B2-84F44709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7FA2-0BAC-4185-84A6-D5A2642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F397-F74F-4361-8428-21D28C6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8DFB-03B2-4155-A13C-0272C092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320F-795E-42F9-8462-7572B391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55EAD-0454-41DC-9571-A010B95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0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2BE7-C5A9-4E0C-8FD1-709BF68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ACB5-F6BD-4454-8018-567F5FE5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04F8-97A0-4A5C-99C0-69FC1D0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222-33C4-4131-AA96-09BBCB9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3F2B-25C5-4074-AC99-E79CC08D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4BA90-7C2D-4D29-B25E-99FA6BED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DE0-D06B-4920-AFF9-E8B5F85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D82D-7A88-4210-B78D-D9D65A7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7B78-000D-4B30-A87B-ACD8E3C6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22FC-4918-477D-ADDB-9F5E41B4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5A5F-1FA5-456F-B8CA-3DE9CF8C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C40A1-C57E-468E-A0EC-C1104DBE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94FD-9745-416F-8F49-D65704A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C56C-17EE-4AA5-A9C1-3602A08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84D4-186C-4289-A4C9-7B76339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6BA27-DF7C-4BCB-A620-095CF524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AC58-93ED-4FD8-9150-F8DDB17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FD4A-FF6F-4D5A-BE7F-0F6017B4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7EB5-B5DD-4F61-91D8-732EF0B40DDC}" type="datetimeFigureOut">
              <a:rPr lang="en-GB" smtClean="0"/>
              <a:t>02/05/2020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80B5-F4DA-4B76-A344-6BF8DAEB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44EC-BC43-4B10-9E57-2590A179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7873-DF78-4ED2-A956-9E74DCDA1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5CD44-9185-4C2E-9256-5FDF6B28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27772" y="964924"/>
            <a:ext cx="6229350" cy="4591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154F5F-0931-48BB-A91D-EC14FA19AF6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96139" y="1154398"/>
            <a:ext cx="1895059" cy="5837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4CCA74-9604-449C-B901-55BCD5336699}"/>
              </a:ext>
            </a:extLst>
          </p:cNvPr>
          <p:cNvSpPr txBox="1"/>
          <p:nvPr/>
        </p:nvSpPr>
        <p:spPr>
          <a:xfrm>
            <a:off x="5791198" y="831232"/>
            <a:ext cx="352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transparent, 2 part perforated hemispheres 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B9371-D6FE-4614-BCFE-E005F7C5A53B}"/>
              </a:ext>
            </a:extLst>
          </p:cNvPr>
          <p:cNvSpPr txBox="1"/>
          <p:nvPr/>
        </p:nvSpPr>
        <p:spPr>
          <a:xfrm>
            <a:off x="5791198" y="2153480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Solar Panel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7E74B8-AAFB-42DB-B6F8-566D7DC639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67200" y="2338146"/>
            <a:ext cx="1523998" cy="40845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3CD636-F602-4A20-8C38-F32C2A6500DD}"/>
              </a:ext>
            </a:extLst>
          </p:cNvPr>
          <p:cNvSpPr txBox="1"/>
          <p:nvPr/>
        </p:nvSpPr>
        <p:spPr>
          <a:xfrm>
            <a:off x="5791198" y="3317077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Electronics enclosure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7BDF1F-C8A0-4A6B-B84C-124531E00D9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267200" y="3501743"/>
            <a:ext cx="1523998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197977-BB6A-4EE5-AF3D-99D0C88E9369}"/>
              </a:ext>
            </a:extLst>
          </p:cNvPr>
          <p:cNvSpPr txBox="1"/>
          <p:nvPr/>
        </p:nvSpPr>
        <p:spPr>
          <a:xfrm>
            <a:off x="5791198" y="4901106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ryBlueprint" panose="00000400000000000000" pitchFamily="2" charset="2"/>
                <a:ea typeface="Dotum" panose="020B0503020000020004" pitchFamily="34" charset="-127"/>
              </a:rPr>
              <a:t>Universal transfer bearings</a:t>
            </a:r>
            <a:endParaRPr lang="en-GB" dirty="0">
              <a:latin typeface="CountryBlueprint" panose="00000400000000000000" pitchFamily="2" charset="2"/>
              <a:ea typeface="Dotum" panose="020B0503020000020004" pitchFamily="34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5181D9-24B0-4BF0-8A72-46B780E23F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08174" y="4716440"/>
            <a:ext cx="1683024" cy="36933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CountryBlueprint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Bryan</dc:creator>
  <cp:lastModifiedBy>Oscar Bryan</cp:lastModifiedBy>
  <cp:revision>2</cp:revision>
  <dcterms:created xsi:type="dcterms:W3CDTF">2020-05-02T16:09:13Z</dcterms:created>
  <dcterms:modified xsi:type="dcterms:W3CDTF">2020-05-02T16:16:34Z</dcterms:modified>
</cp:coreProperties>
</file>