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5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BF98-CAB3-42AB-A4DF-5B9C0EF79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B9F38-CDA1-4A03-874F-7966DDA8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4BF7A-14E7-4618-B399-48D21772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30A6-26DC-40B9-9B9B-F4A6F63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91E67-2CC0-45D3-AB44-9BD943C1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19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B10-2E3A-4ABF-B57B-DCC5CD95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88279-68E3-4322-B314-FCBF3E3DE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26CD-E50F-4424-8E02-F4C139E3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A9EB0-1CD4-4317-9241-8E96FFC3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FB51-F63F-4401-A49D-CFC6B7BD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5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02CD3-F57A-476D-B42F-7FD1504A5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FAD6-D733-4879-A504-C5B502923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5ECB-9A55-433A-8DA0-7F236A86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46041-B830-4F14-85DE-4EF89928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9310-8FF5-4363-9C51-38385E70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02BE-B3AD-4369-A414-7C8093EA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8879-3C32-42A3-9C7B-6C80C37A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D2E1-3AE4-4047-B4BA-B7F4B77C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29766-9303-438B-9397-E0F37990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E71F8-561D-4DBD-8A66-68E9002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2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DBC5-C89D-4349-BEC2-795639C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FE0A4-5B8B-4B0E-BF16-741745E8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8B34-2A67-49B8-A4DD-7CE6A000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12D2C-101E-458D-88C0-8D029F97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3615-904D-4A75-AE31-FA1D9BF6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79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DB97-B6BE-47AB-AAD1-71F324F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51DC-1DD7-486B-AD1D-1F677A104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E13E6-28C5-4562-9563-66CD95B80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39CE7-7867-4993-AAF1-1AE959DB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BA9CC-FE09-4056-9B5F-1B6298C0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CDA7B-16BD-4757-A963-1221799A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9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1E0B-5797-4931-A33C-6C5AF301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D426-CD42-436F-9E38-A71364C2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D4FA4-1594-4DF0-B030-0D285EFE8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8C3A8-1E33-46C5-A4E5-AA74EB56E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FEFAF-16AC-4B4A-AB14-31F395F8F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3CA07-2BCC-4B11-A82F-D3A156FD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2047D-79E4-4D5C-93B2-84F44709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E7FA2-0BAC-4185-84A6-D5A26421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F397-F74F-4361-8428-21D28C61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D8DFB-03B2-4155-A13C-0272C092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2320F-795E-42F9-8462-7572B391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55EAD-0454-41DC-9571-A010B959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90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2BE7-C5A9-4E0C-8FD1-709BF68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BACB5-F6BD-4454-8018-567F5FE5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704F8-97A0-4A5C-99C0-69FC1D0A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29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6222-33C4-4131-AA96-09BBCB9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3F2B-25C5-4074-AC99-E79CC08D8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4BA90-7C2D-4D29-B25E-99FA6BEDB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DADE0-D06B-4920-AFF9-E8B5F85A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7D82D-7A88-4210-B78D-D9D65A7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F7B78-000D-4B30-A87B-ACD8E3C6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57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22FC-4918-477D-ADDB-9F5E41B4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35A5F-1FA5-456F-B8CA-3DE9CF8C5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C40A1-C57E-468E-A0EC-C1104DBE4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F94FD-9745-416F-8F49-D65704A2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CC56C-17EE-4AA5-A9C1-3602A08A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284D4-186C-4289-A4C9-7B76339D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4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6BA27-DF7C-4BCB-A620-095CF524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AC58-93ED-4FD8-9150-F8DDB178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FD4A-FF6F-4D5A-BE7F-0F6017B4D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580B5-F4DA-4B76-A344-6BF8DAEB2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44EC-BC43-4B10-9E57-2590A179E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7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E5CD44-9185-4C2E-9256-5FDF6B28F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15" y="935895"/>
            <a:ext cx="6229350" cy="45910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154F5F-0931-48BB-A91D-EC14FA19AF6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768482" y="1125369"/>
            <a:ext cx="1895059" cy="58376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4CCA74-9604-449C-B901-55BCD5336699}"/>
              </a:ext>
            </a:extLst>
          </p:cNvPr>
          <p:cNvSpPr txBox="1"/>
          <p:nvPr/>
        </p:nvSpPr>
        <p:spPr>
          <a:xfrm>
            <a:off x="7663541" y="802203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Transparent, 2 part perforated hemispheres 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B9371-D6FE-4614-BCFE-E005F7C5A53B}"/>
              </a:ext>
            </a:extLst>
          </p:cNvPr>
          <p:cNvSpPr txBox="1"/>
          <p:nvPr/>
        </p:nvSpPr>
        <p:spPr>
          <a:xfrm>
            <a:off x="7663541" y="2124451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Solar Panel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7E74B8-AAFB-42DB-B6F8-566D7DC6390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139543" y="2309117"/>
            <a:ext cx="1523998" cy="40845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3CD636-F602-4A20-8C38-F32C2A6500DD}"/>
              </a:ext>
            </a:extLst>
          </p:cNvPr>
          <p:cNvSpPr txBox="1"/>
          <p:nvPr/>
        </p:nvSpPr>
        <p:spPr>
          <a:xfrm>
            <a:off x="7663541" y="3288048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Electronics enclosure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7BDF1F-C8A0-4A6B-B84C-124531E00D9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39543" y="3472714"/>
            <a:ext cx="1523998" cy="36933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197977-BB6A-4EE5-AF3D-99D0C88E9369}"/>
              </a:ext>
            </a:extLst>
          </p:cNvPr>
          <p:cNvSpPr txBox="1"/>
          <p:nvPr/>
        </p:nvSpPr>
        <p:spPr>
          <a:xfrm>
            <a:off x="7663541" y="4872077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Universal transfer bearings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5181D9-24B0-4BF0-8A72-46B780E23F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980517" y="4687411"/>
            <a:ext cx="1683024" cy="36933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AB37AB-2C07-442A-A54A-ADF60E231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56784" y="804869"/>
            <a:ext cx="2551222" cy="24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C7DB22-4EFB-4045-A250-D586B5C46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665578" y="1283884"/>
            <a:ext cx="5437577" cy="467698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8F515C-E6DE-496F-8E65-FA7D8D986F1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013329" y="903587"/>
            <a:ext cx="1895059" cy="5837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8F2878-1576-4D07-86D9-44A638F26415}"/>
              </a:ext>
            </a:extLst>
          </p:cNvPr>
          <p:cNvSpPr txBox="1"/>
          <p:nvPr/>
        </p:nvSpPr>
        <p:spPr>
          <a:xfrm>
            <a:off x="7908388" y="580421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Rain cover, elevated to allow air flow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FB2150-D846-4052-B16F-F1C8FFE6E3D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80807" y="2782459"/>
            <a:ext cx="202758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41F2E8-30AD-4FE5-AAE5-F078804C713F}"/>
              </a:ext>
            </a:extLst>
          </p:cNvPr>
          <p:cNvSpPr txBox="1"/>
          <p:nvPr/>
        </p:nvSpPr>
        <p:spPr>
          <a:xfrm>
            <a:off x="7908387" y="2459293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Electronics and sensors mounted vertically inside chimney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974EE9-24B1-4872-9395-E35E39692D3F}"/>
              </a:ext>
            </a:extLst>
          </p:cNvPr>
          <p:cNvCxnSpPr>
            <a:cxnSpLocks/>
          </p:cNvCxnSpPr>
          <p:nvPr/>
        </p:nvCxnSpPr>
        <p:spPr>
          <a:xfrm flipV="1">
            <a:off x="7093383" y="5182526"/>
            <a:ext cx="815005" cy="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123016-E974-4279-A325-20F195DB72C7}"/>
              </a:ext>
            </a:extLst>
          </p:cNvPr>
          <p:cNvSpPr txBox="1"/>
          <p:nvPr/>
        </p:nvSpPr>
        <p:spPr>
          <a:xfrm>
            <a:off x="7908387" y="4859360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Open segments to allow air intake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F4B653-D1C3-49FE-AAC3-237DADD66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59119" y="920617"/>
            <a:ext cx="2869696" cy="283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2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064B35-5C27-4DDE-8221-183447A67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127855" y="839058"/>
            <a:ext cx="6589590" cy="48387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55E3D5-FF51-4C00-A74E-266F043AA54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597400" y="1791349"/>
            <a:ext cx="1405833" cy="47234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23429-7D14-4D73-B2B3-5921E64A7B3B}"/>
              </a:ext>
            </a:extLst>
          </p:cNvPr>
          <p:cNvSpPr txBox="1"/>
          <p:nvPr/>
        </p:nvSpPr>
        <p:spPr>
          <a:xfrm>
            <a:off x="6003233" y="1606683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Slits for allowing air flow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28C70-E615-4ECB-82ED-F82EE7D30E24}"/>
              </a:ext>
            </a:extLst>
          </p:cNvPr>
          <p:cNvSpPr txBox="1"/>
          <p:nvPr/>
        </p:nvSpPr>
        <p:spPr>
          <a:xfrm>
            <a:off x="6003233" y="765662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Solar Panel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9FF431-7324-479B-A6CF-E8B00B61D5E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65700" y="950328"/>
            <a:ext cx="103753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8F6280-8EEE-4306-AB3A-006555AB482C}"/>
              </a:ext>
            </a:extLst>
          </p:cNvPr>
          <p:cNvSpPr txBox="1"/>
          <p:nvPr/>
        </p:nvSpPr>
        <p:spPr>
          <a:xfrm>
            <a:off x="6003233" y="2715794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Electric fan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A3D321-E99D-4DFA-963F-9D23C88DB79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495800" y="2555096"/>
            <a:ext cx="1507433" cy="345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53ED93-6427-4F2D-B1F7-AB5FF09A2760}"/>
              </a:ext>
            </a:extLst>
          </p:cNvPr>
          <p:cNvSpPr txBox="1"/>
          <p:nvPr/>
        </p:nvSpPr>
        <p:spPr>
          <a:xfrm>
            <a:off x="6003233" y="3504626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Electronics Enclosure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FADC3F-ED9E-410D-A764-7B0FC07D840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16400" y="3071836"/>
            <a:ext cx="1786833" cy="61745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851E38-B126-4F75-BF12-169E3931FB93}"/>
              </a:ext>
            </a:extLst>
          </p:cNvPr>
          <p:cNvSpPr txBox="1"/>
          <p:nvPr/>
        </p:nvSpPr>
        <p:spPr>
          <a:xfrm>
            <a:off x="6003233" y="5033091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Universal transfer bearings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C8695B-4960-4576-9CD8-E34D3DBAF52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759200" y="5033091"/>
            <a:ext cx="2244033" cy="18466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5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5F1178-A821-479F-B11D-921419973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245863">
            <a:off x="5249785" y="-1"/>
            <a:ext cx="5437864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302D77-EDBA-4AE5-8E85-59536FC7A69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632737" y="2179149"/>
            <a:ext cx="2009363" cy="7806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375892-4516-4183-B782-A74D9BDE94B7}"/>
              </a:ext>
            </a:extLst>
          </p:cNvPr>
          <p:cNvSpPr txBox="1"/>
          <p:nvPr/>
        </p:nvSpPr>
        <p:spPr>
          <a:xfrm>
            <a:off x="1107658" y="2072546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Solar Panel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F78D54-531E-4218-82C3-0EC4380AC6C3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632737" y="3752166"/>
            <a:ext cx="127276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088B0D-9D15-4CAB-8805-010A46A17906}"/>
              </a:ext>
            </a:extLst>
          </p:cNvPr>
          <p:cNvSpPr txBox="1"/>
          <p:nvPr/>
        </p:nvSpPr>
        <p:spPr>
          <a:xfrm>
            <a:off x="1107658" y="3429000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Electronics and sensors mounted vertically inside chimney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908616-B6A2-4EC9-B9BE-00A0992B0B7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632737" y="4353847"/>
            <a:ext cx="1717264" cy="52041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31F01F-55DC-4ED2-9BDD-F62CB665A5E4}"/>
              </a:ext>
            </a:extLst>
          </p:cNvPr>
          <p:cNvSpPr txBox="1"/>
          <p:nvPr/>
        </p:nvSpPr>
        <p:spPr>
          <a:xfrm>
            <a:off x="1107658" y="4551100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Underside of sensor air permeable mesh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01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CountryBlueprint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Bryan</dc:creator>
  <cp:lastModifiedBy>Oscar Bryan</cp:lastModifiedBy>
  <cp:revision>6</cp:revision>
  <dcterms:created xsi:type="dcterms:W3CDTF">2020-05-02T16:09:13Z</dcterms:created>
  <dcterms:modified xsi:type="dcterms:W3CDTF">2020-05-02T21:52:20Z</dcterms:modified>
</cp:coreProperties>
</file>