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ABF98-CAB3-42AB-A4DF-5B9C0EF79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AB9F38-CDA1-4A03-874F-7966DDA8C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4BF7A-14E7-4618-B399-48D217727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7EB5-B5DD-4F61-91D8-732EF0B40DDC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D30A6-26DC-40B9-9B9B-F4A6F633F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91E67-2CC0-45D3-AB44-9BD943C1C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7873-DF78-4ED2-A956-9E74DCDA10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3199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5BB10-2E3A-4ABF-B57B-DCC5CD951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88279-68E3-4322-B314-FCBF3E3DE1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E26CD-E50F-4424-8E02-F4C139E3D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7EB5-B5DD-4F61-91D8-732EF0B40DDC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A9EB0-1CD4-4317-9241-8E96FFC36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BFB51-F63F-4401-A49D-CFC6B7BD2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7873-DF78-4ED2-A956-9E74DCDA10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253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F02CD3-F57A-476D-B42F-7FD1504A5A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EFFAD6-D733-4879-A504-C5B502923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35ECB-9A55-433A-8DA0-7F236A867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7EB5-B5DD-4F61-91D8-732EF0B40DDC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46041-B830-4F14-85DE-4EF899285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39310-8FF5-4363-9C51-38385E70C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7873-DF78-4ED2-A956-9E74DCDA10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1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B02BE-B3AD-4369-A414-7C8093EAE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08879-3C32-42A3-9C7B-6C80C37A5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D2E1-3AE4-4047-B4BA-B7F4B77CC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7EB5-B5DD-4F61-91D8-732EF0B40DDC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29766-9303-438B-9397-E0F379909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E71F8-561D-4DBD-8A66-68E9002E3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7873-DF78-4ED2-A956-9E74DCDA10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526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4DBC5-C89D-4349-BEC2-795639CB2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FE0A4-5B8B-4B0E-BF16-741745E8C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68B34-2A67-49B8-A4DD-7CE6A000B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7EB5-B5DD-4F61-91D8-732EF0B40DDC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12D2C-101E-458D-88C0-8D029F97E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A3615-904D-4A75-AE31-FA1D9BF6F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7873-DF78-4ED2-A956-9E74DCDA10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79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ADB97-B6BE-47AB-AAD1-71F324FA6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951DC-1DD7-486B-AD1D-1F677A104F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EE13E6-28C5-4562-9563-66CD95B803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39CE7-7867-4993-AAF1-1AE959DB4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7EB5-B5DD-4F61-91D8-732EF0B40DDC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BBA9CC-FE09-4056-9B5F-1B6298C04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BCDA7B-16BD-4757-A963-1221799AC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7873-DF78-4ED2-A956-9E74DCDA10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19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81E0B-5797-4931-A33C-6C5AF3013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ED426-CD42-436F-9E38-A71364C2F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DD4FA4-1594-4DF0-B030-0D285EFE8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48C3A8-1E33-46C5-A4E5-AA74EB56E6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7FEFAF-16AC-4B4A-AB14-31F395F8FD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63CA07-2BCC-4B11-A82F-D3A156FD1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7EB5-B5DD-4F61-91D8-732EF0B40DDC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02047D-79E4-4D5C-93B2-84F447095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BE7FA2-0BAC-4185-84A6-D5A26421B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7873-DF78-4ED2-A956-9E74DCDA10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55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5F397-F74F-4361-8428-21D28C61F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4D8DFB-03B2-4155-A13C-0272C0927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7EB5-B5DD-4F61-91D8-732EF0B40DDC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2320F-795E-42F9-8462-7572B391D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B55EAD-0454-41DC-9571-A010B9594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7873-DF78-4ED2-A956-9E74DCDA10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909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432BE7-C5A9-4E0C-8FD1-709BF68AE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7EB5-B5DD-4F61-91D8-732EF0B40DDC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EBACB5-F6BD-4454-8018-567F5FE5F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0704F8-97A0-4A5C-99C0-69FC1D0A4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7873-DF78-4ED2-A956-9E74DCDA10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297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96222-33C4-4131-AA96-09BBCB981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C3F2B-25C5-4074-AC99-E79CC08D8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94BA90-7C2D-4D29-B25E-99FA6BEDB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DADE0-D06B-4920-AFF9-E8B5F85A4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7EB5-B5DD-4F61-91D8-732EF0B40DDC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7D82D-7A88-4210-B78D-D9D65A72A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F7B78-000D-4B30-A87B-ACD8E3C63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7873-DF78-4ED2-A956-9E74DCDA10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5573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E22FC-4918-477D-ADDB-9F5E41B4D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D35A5F-1FA5-456F-B8CA-3DE9CF8C5B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3C40A1-C57E-468E-A0EC-C1104DBE4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F94FD-9745-416F-8F49-D65704A23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7EB5-B5DD-4F61-91D8-732EF0B40DDC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CC56C-17EE-4AA5-A9C1-3602A08AA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D284D4-186C-4289-A4C9-7B76339DB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7873-DF78-4ED2-A956-9E74DCDA10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604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96BA27-DF7C-4BCB-A620-095CF524C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0AC58-93ED-4FD8-9150-F8DDB1782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9FD4A-FF6F-4D5A-BE7F-0F6017B4DE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17EB5-B5DD-4F61-91D8-732EF0B40DDC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580B5-F4DA-4B76-A344-6BF8DAEB27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D44EC-BC43-4B10-9E57-2590A179E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B7873-DF78-4ED2-A956-9E74DCDA10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7071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E5CD44-9185-4C2E-9256-5FDF6B28F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2100115" y="935895"/>
            <a:ext cx="6229350" cy="459105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8154F5F-0931-48BB-A91D-EC14FA19AF6E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5768482" y="1125369"/>
            <a:ext cx="1895059" cy="58376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94CCA74-9604-449C-B901-55BCD5336699}"/>
              </a:ext>
            </a:extLst>
          </p:cNvPr>
          <p:cNvSpPr txBox="1"/>
          <p:nvPr/>
        </p:nvSpPr>
        <p:spPr>
          <a:xfrm>
            <a:off x="7663541" y="802203"/>
            <a:ext cx="3525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ntryBlueprint" panose="00000400000000000000" pitchFamily="2" charset="2"/>
                <a:ea typeface="Dotum" panose="020B0503020000020004" pitchFamily="34" charset="-127"/>
              </a:rPr>
              <a:t>Transparent, 2 part perforated hemispheres </a:t>
            </a:r>
            <a:endParaRPr lang="en-GB" dirty="0">
              <a:latin typeface="CountryBlueprint" panose="00000400000000000000" pitchFamily="2" charset="2"/>
              <a:ea typeface="Dotum" panose="020B05030200000200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DB9371-D6FE-4614-BCFE-E005F7C5A53B}"/>
              </a:ext>
            </a:extLst>
          </p:cNvPr>
          <p:cNvSpPr txBox="1"/>
          <p:nvPr/>
        </p:nvSpPr>
        <p:spPr>
          <a:xfrm>
            <a:off x="7663541" y="2124451"/>
            <a:ext cx="3525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ntryBlueprint" panose="00000400000000000000" pitchFamily="2" charset="2"/>
                <a:ea typeface="Dotum" panose="020B0503020000020004" pitchFamily="34" charset="-127"/>
              </a:rPr>
              <a:t>Solar Panel</a:t>
            </a:r>
            <a:endParaRPr lang="en-GB" dirty="0">
              <a:latin typeface="CountryBlueprint" panose="00000400000000000000" pitchFamily="2" charset="2"/>
              <a:ea typeface="Dotum" panose="020B0503020000020004" pitchFamily="34" charset="-127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27E74B8-AAFB-42DB-B6F8-566D7DC63906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6139543" y="2309117"/>
            <a:ext cx="1523998" cy="408458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33CD636-F602-4A20-8C38-F32C2A6500DD}"/>
              </a:ext>
            </a:extLst>
          </p:cNvPr>
          <p:cNvSpPr txBox="1"/>
          <p:nvPr/>
        </p:nvSpPr>
        <p:spPr>
          <a:xfrm>
            <a:off x="7663541" y="3288048"/>
            <a:ext cx="3525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ntryBlueprint" panose="00000400000000000000" pitchFamily="2" charset="2"/>
                <a:ea typeface="Dotum" panose="020B0503020000020004" pitchFamily="34" charset="-127"/>
              </a:rPr>
              <a:t>Electronics enclosure</a:t>
            </a:r>
            <a:endParaRPr lang="en-GB" dirty="0">
              <a:latin typeface="CountryBlueprint" panose="00000400000000000000" pitchFamily="2" charset="2"/>
              <a:ea typeface="Dotum" panose="020B0503020000020004" pitchFamily="34" charset="-127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97BDF1F-C8A0-4A6B-B84C-124531E00D99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39543" y="3472714"/>
            <a:ext cx="1523998" cy="369332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0197977-BB6A-4EE5-AF3D-99D0C88E9369}"/>
              </a:ext>
            </a:extLst>
          </p:cNvPr>
          <p:cNvSpPr txBox="1"/>
          <p:nvPr/>
        </p:nvSpPr>
        <p:spPr>
          <a:xfrm>
            <a:off x="7663541" y="4872077"/>
            <a:ext cx="3525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ntryBlueprint" panose="00000400000000000000" pitchFamily="2" charset="2"/>
                <a:ea typeface="Dotum" panose="020B0503020000020004" pitchFamily="34" charset="-127"/>
              </a:rPr>
              <a:t>Universal transfer bearings</a:t>
            </a:r>
            <a:endParaRPr lang="en-GB" dirty="0">
              <a:latin typeface="CountryBlueprint" panose="00000400000000000000" pitchFamily="2" charset="2"/>
              <a:ea typeface="Dotum" panose="020B0503020000020004" pitchFamily="34" charset="-127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C5181D9-24B0-4BF0-8A72-46B780E23FE1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5980517" y="4687411"/>
            <a:ext cx="1683024" cy="369332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1AB37AB-2C07-442A-A54A-ADF60E2314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656784" y="804869"/>
            <a:ext cx="2551222" cy="241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329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EC7DB22-4EFB-4045-A250-D586B5C46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2665578" y="1283884"/>
            <a:ext cx="5437577" cy="4676983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E8F515C-E6DE-496F-8E65-FA7D8D986F1F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6013329" y="903587"/>
            <a:ext cx="1895059" cy="58376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28F2878-1576-4D07-86D9-44A638F26415}"/>
              </a:ext>
            </a:extLst>
          </p:cNvPr>
          <p:cNvSpPr txBox="1"/>
          <p:nvPr/>
        </p:nvSpPr>
        <p:spPr>
          <a:xfrm>
            <a:off x="7908388" y="580421"/>
            <a:ext cx="3525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ntryBlueprint" panose="00000400000000000000" pitchFamily="2" charset="2"/>
                <a:ea typeface="Dotum" panose="020B0503020000020004" pitchFamily="34" charset="-127"/>
              </a:rPr>
              <a:t>Rain cover, elevated to allow air flow</a:t>
            </a:r>
            <a:endParaRPr lang="en-GB" dirty="0">
              <a:latin typeface="CountryBlueprint" panose="00000400000000000000" pitchFamily="2" charset="2"/>
              <a:ea typeface="Dotum" panose="020B0503020000020004" pitchFamily="34" charset="-127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0FB2150-D846-4052-B16F-F1C8FFE6E3D8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880807" y="2782459"/>
            <a:ext cx="2027580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C41F2E8-30AD-4FE5-AAE5-F078804C713F}"/>
              </a:ext>
            </a:extLst>
          </p:cNvPr>
          <p:cNvSpPr txBox="1"/>
          <p:nvPr/>
        </p:nvSpPr>
        <p:spPr>
          <a:xfrm>
            <a:off x="7908387" y="2459293"/>
            <a:ext cx="3525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ntryBlueprint" panose="00000400000000000000" pitchFamily="2" charset="2"/>
                <a:ea typeface="Dotum" panose="020B0503020000020004" pitchFamily="34" charset="-127"/>
              </a:rPr>
              <a:t>Electronics and sensors mounted vertically inside chimney</a:t>
            </a:r>
            <a:endParaRPr lang="en-GB" dirty="0">
              <a:latin typeface="CountryBlueprint" panose="00000400000000000000" pitchFamily="2" charset="2"/>
              <a:ea typeface="Dotum" panose="020B0503020000020004" pitchFamily="34" charset="-127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F974EE9-24B1-4872-9395-E35E39692D3F}"/>
              </a:ext>
            </a:extLst>
          </p:cNvPr>
          <p:cNvCxnSpPr>
            <a:cxnSpLocks/>
          </p:cNvCxnSpPr>
          <p:nvPr/>
        </p:nvCxnSpPr>
        <p:spPr>
          <a:xfrm flipV="1">
            <a:off x="7093383" y="5182526"/>
            <a:ext cx="815005" cy="1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C123016-E974-4279-A325-20F195DB72C7}"/>
              </a:ext>
            </a:extLst>
          </p:cNvPr>
          <p:cNvSpPr txBox="1"/>
          <p:nvPr/>
        </p:nvSpPr>
        <p:spPr>
          <a:xfrm>
            <a:off x="7908387" y="4859360"/>
            <a:ext cx="3525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ntryBlueprint" panose="00000400000000000000" pitchFamily="2" charset="2"/>
                <a:ea typeface="Dotum" panose="020B0503020000020004" pitchFamily="34" charset="-127"/>
              </a:rPr>
              <a:t>Open segments to allow air intake</a:t>
            </a:r>
            <a:endParaRPr lang="en-GB" dirty="0">
              <a:latin typeface="CountryBlueprint" panose="00000400000000000000" pitchFamily="2" charset="2"/>
              <a:ea typeface="Dotum" panose="020B0503020000020004" pitchFamily="34" charset="-127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BF4B653-D1C3-49FE-AAC3-237DADD668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259119" y="920617"/>
            <a:ext cx="2869696" cy="283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023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C064B35-5C27-4DDE-8221-183447A67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127855" y="839058"/>
            <a:ext cx="6589590" cy="483870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955E3D5-FF51-4C00-A74E-266F043AA54A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4597400" y="1791349"/>
            <a:ext cx="1405833" cy="47234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9D23429-7D14-4D73-B2B3-5921E64A7B3B}"/>
              </a:ext>
            </a:extLst>
          </p:cNvPr>
          <p:cNvSpPr txBox="1"/>
          <p:nvPr/>
        </p:nvSpPr>
        <p:spPr>
          <a:xfrm>
            <a:off x="6003233" y="1606683"/>
            <a:ext cx="3525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ntryBlueprint" panose="00000400000000000000" pitchFamily="2" charset="2"/>
                <a:ea typeface="Dotum" panose="020B0503020000020004" pitchFamily="34" charset="-127"/>
              </a:rPr>
              <a:t>Slits for allowing air flow</a:t>
            </a:r>
            <a:endParaRPr lang="en-GB" dirty="0">
              <a:latin typeface="CountryBlueprint" panose="00000400000000000000" pitchFamily="2" charset="2"/>
              <a:ea typeface="Dotum" panose="020B05030200000200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428C70-E615-4ECB-82ED-F82EE7D30E24}"/>
              </a:ext>
            </a:extLst>
          </p:cNvPr>
          <p:cNvSpPr txBox="1"/>
          <p:nvPr/>
        </p:nvSpPr>
        <p:spPr>
          <a:xfrm>
            <a:off x="6003233" y="765662"/>
            <a:ext cx="3525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ntryBlueprint" panose="00000400000000000000" pitchFamily="2" charset="2"/>
                <a:ea typeface="Dotum" panose="020B0503020000020004" pitchFamily="34" charset="-127"/>
              </a:rPr>
              <a:t>Solar Panel</a:t>
            </a:r>
            <a:endParaRPr lang="en-GB" dirty="0">
              <a:latin typeface="CountryBlueprint" panose="00000400000000000000" pitchFamily="2" charset="2"/>
              <a:ea typeface="Dotum" panose="020B0503020000020004" pitchFamily="34" charset="-127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F9FF431-7324-479B-A6CF-E8B00B61D5E3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965700" y="950328"/>
            <a:ext cx="1037533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E8F6280-8EEE-4306-AB3A-006555AB482C}"/>
              </a:ext>
            </a:extLst>
          </p:cNvPr>
          <p:cNvSpPr txBox="1"/>
          <p:nvPr/>
        </p:nvSpPr>
        <p:spPr>
          <a:xfrm>
            <a:off x="6003233" y="2715794"/>
            <a:ext cx="3525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ntryBlueprint" panose="00000400000000000000" pitchFamily="2" charset="2"/>
                <a:ea typeface="Dotum" panose="020B0503020000020004" pitchFamily="34" charset="-127"/>
              </a:rPr>
              <a:t>Electric fan</a:t>
            </a:r>
            <a:endParaRPr lang="en-GB" dirty="0">
              <a:latin typeface="CountryBlueprint" panose="00000400000000000000" pitchFamily="2" charset="2"/>
              <a:ea typeface="Dotum" panose="020B0503020000020004" pitchFamily="34" charset="-127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A3D321-E99D-4DFA-963F-9D23C88DB793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495800" y="2555096"/>
            <a:ext cx="1507433" cy="34536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353ED93-6427-4F2D-B1F7-AB5FF09A2760}"/>
              </a:ext>
            </a:extLst>
          </p:cNvPr>
          <p:cNvSpPr txBox="1"/>
          <p:nvPr/>
        </p:nvSpPr>
        <p:spPr>
          <a:xfrm>
            <a:off x="6003233" y="3504626"/>
            <a:ext cx="3525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ntryBlueprint" panose="00000400000000000000" pitchFamily="2" charset="2"/>
                <a:ea typeface="Dotum" panose="020B0503020000020004" pitchFamily="34" charset="-127"/>
              </a:rPr>
              <a:t>Electronics Enclosure</a:t>
            </a:r>
            <a:endParaRPr lang="en-GB" dirty="0">
              <a:latin typeface="CountryBlueprint" panose="00000400000000000000" pitchFamily="2" charset="2"/>
              <a:ea typeface="Dotum" panose="020B0503020000020004" pitchFamily="34" charset="-127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2FADC3F-ED9E-410D-A764-7B0FC07D840F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216400" y="3071836"/>
            <a:ext cx="1786833" cy="617456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4851E38-B126-4F75-BF12-169E3931FB93}"/>
              </a:ext>
            </a:extLst>
          </p:cNvPr>
          <p:cNvSpPr txBox="1"/>
          <p:nvPr/>
        </p:nvSpPr>
        <p:spPr>
          <a:xfrm>
            <a:off x="6003233" y="5033091"/>
            <a:ext cx="3525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ntryBlueprint" panose="00000400000000000000" pitchFamily="2" charset="2"/>
                <a:ea typeface="Dotum" panose="020B0503020000020004" pitchFamily="34" charset="-127"/>
              </a:rPr>
              <a:t>Universal transfer bearings</a:t>
            </a:r>
            <a:endParaRPr lang="en-GB" dirty="0">
              <a:latin typeface="CountryBlueprint" panose="00000400000000000000" pitchFamily="2" charset="2"/>
              <a:ea typeface="Dotum" panose="020B0503020000020004" pitchFamily="34" charset="-127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5C8695B-4960-4576-9CD8-E34D3DBAF520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3759200" y="5033091"/>
            <a:ext cx="2244033" cy="184666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557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5F1178-A821-479F-B11D-9214199731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245863">
            <a:off x="5249785" y="-1"/>
            <a:ext cx="5437864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7302D77-EDBA-4AE5-8E85-59536FC7A696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4632737" y="2179149"/>
            <a:ext cx="2009363" cy="7806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B375892-4516-4183-B782-A74D9BDE94B7}"/>
              </a:ext>
            </a:extLst>
          </p:cNvPr>
          <p:cNvSpPr txBox="1"/>
          <p:nvPr/>
        </p:nvSpPr>
        <p:spPr>
          <a:xfrm>
            <a:off x="1107658" y="2072546"/>
            <a:ext cx="3525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untryBlueprint" panose="00000400000000000000" pitchFamily="2" charset="2"/>
                <a:ea typeface="Dotum" panose="020B0503020000020004" pitchFamily="34" charset="-127"/>
              </a:rPr>
              <a:t>Solar Panel</a:t>
            </a:r>
            <a:endParaRPr lang="en-GB" dirty="0">
              <a:latin typeface="CountryBlueprint" panose="00000400000000000000" pitchFamily="2" charset="2"/>
              <a:ea typeface="Dotum" panose="020B0503020000020004" pitchFamily="34" charset="-127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F78D54-531E-4218-82C3-0EC4380AC6C3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4632737" y="3752166"/>
            <a:ext cx="1272763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C088B0D-9D15-4CAB-8805-010A46A17906}"/>
              </a:ext>
            </a:extLst>
          </p:cNvPr>
          <p:cNvSpPr txBox="1"/>
          <p:nvPr/>
        </p:nvSpPr>
        <p:spPr>
          <a:xfrm>
            <a:off x="1107658" y="3429000"/>
            <a:ext cx="3525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ntryBlueprint" panose="00000400000000000000" pitchFamily="2" charset="2"/>
                <a:ea typeface="Dotum" panose="020B0503020000020004" pitchFamily="34" charset="-127"/>
              </a:rPr>
              <a:t>Electronics and sensors mounted vertically inside chimney</a:t>
            </a:r>
            <a:endParaRPr lang="en-GB" dirty="0">
              <a:latin typeface="CountryBlueprint" panose="00000400000000000000" pitchFamily="2" charset="2"/>
              <a:ea typeface="Dotum" panose="020B0503020000020004" pitchFamily="34" charset="-127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908616-B6A2-4EC9-B9BE-00A0992B0B71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4632737" y="4353847"/>
            <a:ext cx="1717264" cy="520419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B31F01F-55DC-4ED2-9BDD-F62CB665A5E4}"/>
              </a:ext>
            </a:extLst>
          </p:cNvPr>
          <p:cNvSpPr txBox="1"/>
          <p:nvPr/>
        </p:nvSpPr>
        <p:spPr>
          <a:xfrm>
            <a:off x="1107658" y="4551100"/>
            <a:ext cx="3525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ntryBlueprint" panose="00000400000000000000" pitchFamily="2" charset="2"/>
                <a:ea typeface="Dotum" panose="020B0503020000020004" pitchFamily="34" charset="-127"/>
              </a:rPr>
              <a:t>Underside of sensor air permeable mesh</a:t>
            </a:r>
            <a:endParaRPr lang="en-GB" dirty="0">
              <a:latin typeface="CountryBlueprint" panose="00000400000000000000" pitchFamily="2" charset="2"/>
              <a:ea typeface="Dotum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9016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indoor, sitting, table, small&#10;&#10;Description automatically generated">
            <a:extLst>
              <a:ext uri="{FF2B5EF4-FFF2-40B4-BE49-F238E27FC236}">
                <a16:creationId xmlns:a16="http://schemas.microsoft.com/office/drawing/2014/main" id="{CAF59D62-427E-4B5F-BAC7-7126A5AEF6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750" y="1253330"/>
            <a:ext cx="6770527" cy="507789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0A28803-DD7F-45BE-93ED-E8299C11B350}"/>
              </a:ext>
            </a:extLst>
          </p:cNvPr>
          <p:cNvSpPr/>
          <p:nvPr/>
        </p:nvSpPr>
        <p:spPr>
          <a:xfrm>
            <a:off x="2665019" y="1457737"/>
            <a:ext cx="1934817" cy="10734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Turnigy 2200 mAH LI-PO Battery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B89228-BA68-4003-8CEC-0D7FC902F0B8}"/>
              </a:ext>
            </a:extLst>
          </p:cNvPr>
          <p:cNvSpPr/>
          <p:nvPr/>
        </p:nvSpPr>
        <p:spPr>
          <a:xfrm>
            <a:off x="2749828" y="5067956"/>
            <a:ext cx="1934817" cy="10734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Turnigy 8-26V input 5V output SBEC 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D07B88-9275-471E-BFA0-2454B66D8C38}"/>
              </a:ext>
            </a:extLst>
          </p:cNvPr>
          <p:cNvSpPr/>
          <p:nvPr/>
        </p:nvSpPr>
        <p:spPr>
          <a:xfrm>
            <a:off x="8804737" y="3343860"/>
            <a:ext cx="1934817" cy="10734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Adafruit 6V Solar Panel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EA5E88-11DA-440C-8AE8-E3010857B16F}"/>
              </a:ext>
            </a:extLst>
          </p:cNvPr>
          <p:cNvSpPr/>
          <p:nvPr/>
        </p:nvSpPr>
        <p:spPr>
          <a:xfrm>
            <a:off x="8474764" y="5067956"/>
            <a:ext cx="1934817" cy="10734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19mm Steel ball transfer unit</a:t>
            </a:r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D144F49-4BFC-4FB9-9351-9EF1314D3A09}"/>
              </a:ext>
            </a:extLst>
          </p:cNvPr>
          <p:cNvCxnSpPr>
            <a:stCxn id="6" idx="3"/>
          </p:cNvCxnSpPr>
          <p:nvPr/>
        </p:nvCxnSpPr>
        <p:spPr>
          <a:xfrm>
            <a:off x="4599836" y="1994451"/>
            <a:ext cx="1331177" cy="134940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B3CFC79-1627-4467-9788-E98D7C420C87}"/>
              </a:ext>
            </a:extLst>
          </p:cNvPr>
          <p:cNvCxnSpPr/>
          <p:nvPr/>
        </p:nvCxnSpPr>
        <p:spPr>
          <a:xfrm flipH="1" flipV="1">
            <a:off x="8587409" y="3525078"/>
            <a:ext cx="217328" cy="35549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42C9EFA-F721-4FBF-9200-D3245309BBD8}"/>
              </a:ext>
            </a:extLst>
          </p:cNvPr>
          <p:cNvCxnSpPr>
            <a:stCxn id="7" idx="3"/>
          </p:cNvCxnSpPr>
          <p:nvPr/>
        </p:nvCxnSpPr>
        <p:spPr>
          <a:xfrm flipV="1">
            <a:off x="4684645" y="3343860"/>
            <a:ext cx="470451" cy="226081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0D06F57-5654-4798-AB75-CF212DBD7128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7593496" y="5067956"/>
            <a:ext cx="881268" cy="53671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627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BB5A0D-9210-4B1A-B29F-AD55C0E48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983" y="566530"/>
            <a:ext cx="7633252" cy="572493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FFA1CD9-E2C7-47B2-8373-C23C1A69C973}"/>
              </a:ext>
            </a:extLst>
          </p:cNvPr>
          <p:cNvSpPr/>
          <p:nvPr/>
        </p:nvSpPr>
        <p:spPr>
          <a:xfrm>
            <a:off x="836219" y="993911"/>
            <a:ext cx="1934817" cy="10734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Raspberry Pi 3 </a:t>
            </a:r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597CD27-5346-4E76-A743-243ABD6C4BAD}"/>
              </a:ext>
            </a:extLst>
          </p:cNvPr>
          <p:cNvCxnSpPr>
            <a:stCxn id="6" idx="3"/>
          </p:cNvCxnSpPr>
          <p:nvPr/>
        </p:nvCxnSpPr>
        <p:spPr>
          <a:xfrm>
            <a:off x="2771036" y="1530625"/>
            <a:ext cx="1331177" cy="134940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87CD3C2-3972-4F5D-BDE1-31E394671EDF}"/>
              </a:ext>
            </a:extLst>
          </p:cNvPr>
          <p:cNvSpPr/>
          <p:nvPr/>
        </p:nvSpPr>
        <p:spPr>
          <a:xfrm>
            <a:off x="450574" y="4405346"/>
            <a:ext cx="1934817" cy="10734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SGP30 TVOC/eC02 gas sensor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B0CFDD4-430C-43B9-9C8B-55A28C93EE3A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385391" y="4346714"/>
            <a:ext cx="980661" cy="59534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0653D3A-EA26-42A4-BC77-DE76A75C5291}"/>
              </a:ext>
            </a:extLst>
          </p:cNvPr>
          <p:cNvSpPr/>
          <p:nvPr/>
        </p:nvSpPr>
        <p:spPr>
          <a:xfrm>
            <a:off x="7534527" y="5218042"/>
            <a:ext cx="1934817" cy="10734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USB-C power cable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BEF867F-2626-4EB2-83BF-8CD2D12663DF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4102213" y="5102087"/>
            <a:ext cx="3432314" cy="65266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516F7CB-B56E-4442-A3D4-C44FA842E5A3}"/>
              </a:ext>
            </a:extLst>
          </p:cNvPr>
          <p:cNvSpPr/>
          <p:nvPr/>
        </p:nvSpPr>
        <p:spPr>
          <a:xfrm>
            <a:off x="8089789" y="1412511"/>
            <a:ext cx="1934817" cy="10734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GPIO pins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9F683F7-BC1E-4494-93BE-37EBFA7063A6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4463004" y="1949225"/>
            <a:ext cx="3626785" cy="36990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894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B226D7-9ED0-478C-BC6E-DB7E64B42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12" y="614362"/>
            <a:ext cx="8105775" cy="56292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608C44-B746-4BEA-88E4-F6546B70AE32}"/>
              </a:ext>
            </a:extLst>
          </p:cNvPr>
          <p:cNvSpPr txBox="1"/>
          <p:nvPr/>
        </p:nvSpPr>
        <p:spPr>
          <a:xfrm>
            <a:off x="2447925" y="1581150"/>
            <a:ext cx="1085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0.436</a:t>
            </a:r>
            <a:endParaRPr lang="en-GB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F03FD4-D92E-45F5-8538-C15FBBFC2255}"/>
              </a:ext>
            </a:extLst>
          </p:cNvPr>
          <p:cNvSpPr txBox="1"/>
          <p:nvPr/>
        </p:nvSpPr>
        <p:spPr>
          <a:xfrm>
            <a:off x="2447925" y="5149334"/>
            <a:ext cx="1085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0.0</a:t>
            </a:r>
            <a:endParaRPr lang="en-GB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6AC003-CE82-4564-AC28-C278C2B7B291}"/>
              </a:ext>
            </a:extLst>
          </p:cNvPr>
          <p:cNvSpPr txBox="1"/>
          <p:nvPr/>
        </p:nvSpPr>
        <p:spPr>
          <a:xfrm>
            <a:off x="2043112" y="1347311"/>
            <a:ext cx="1709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Displacement (mm)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914375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CountryBlueprint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Oscar Bryan</dc:creator>
  <cp:lastModifiedBy>ozzy bryan</cp:lastModifiedBy>
  <cp:revision>10</cp:revision>
  <dcterms:created xsi:type="dcterms:W3CDTF">2020-05-02T16:09:13Z</dcterms:created>
  <dcterms:modified xsi:type="dcterms:W3CDTF">2020-05-06T20:34:49Z</dcterms:modified>
</cp:coreProperties>
</file>