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6429" autoAdjust="0"/>
  </p:normalViewPr>
  <p:slideViewPr>
    <p:cSldViewPr snapToGrid="0">
      <p:cViewPr varScale="1">
        <p:scale>
          <a:sx n="92" d="100"/>
          <a:sy n="92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D9F82-28F1-406C-A8CD-48D956DCF78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97E29856-31F1-4490-B540-2CEC830769EB}">
      <dgm:prSet phldrT="[Text]"/>
      <dgm:spPr/>
      <dgm:t>
        <a:bodyPr/>
        <a:lstStyle/>
        <a:p>
          <a:r>
            <a:rPr lang="nl-BE" dirty="0"/>
            <a:t>Product </a:t>
          </a:r>
          <a:r>
            <a:rPr lang="nl-BE" dirty="0" err="1"/>
            <a:t>Owner</a:t>
          </a:r>
          <a:endParaRPr lang="en-US" dirty="0"/>
        </a:p>
      </dgm:t>
    </dgm:pt>
    <dgm:pt modelId="{2397D09A-1026-4B82-AF94-638BD8B20B84}" type="parTrans" cxnId="{86F6E8D8-3082-4F09-8D29-4B125F77A663}">
      <dgm:prSet/>
      <dgm:spPr/>
      <dgm:t>
        <a:bodyPr/>
        <a:lstStyle/>
        <a:p>
          <a:endParaRPr lang="en-US"/>
        </a:p>
      </dgm:t>
    </dgm:pt>
    <dgm:pt modelId="{96B85503-DB40-4166-9CF7-CDA4CF669C82}" type="sibTrans" cxnId="{86F6E8D8-3082-4F09-8D29-4B125F77A663}">
      <dgm:prSet/>
      <dgm:spPr/>
      <dgm:t>
        <a:bodyPr/>
        <a:lstStyle/>
        <a:p>
          <a:endParaRPr lang="en-US"/>
        </a:p>
      </dgm:t>
    </dgm:pt>
    <dgm:pt modelId="{C56BB2FD-C782-4835-9995-2F6031E475AD}">
      <dgm:prSet phldrT="[Text]"/>
      <dgm:spPr/>
      <dgm:t>
        <a:bodyPr/>
        <a:lstStyle/>
        <a:p>
          <a:r>
            <a:rPr lang="nl-BE" dirty="0" err="1"/>
            <a:t>Estimates</a:t>
          </a:r>
          <a:endParaRPr lang="en-US" dirty="0"/>
        </a:p>
      </dgm:t>
    </dgm:pt>
    <dgm:pt modelId="{4EDDBE51-A647-4BB9-A3F8-5CB75041D3E0}" type="parTrans" cxnId="{B277B47C-FDAD-4D8A-9E77-15B9479C58EB}">
      <dgm:prSet/>
      <dgm:spPr/>
      <dgm:t>
        <a:bodyPr/>
        <a:lstStyle/>
        <a:p>
          <a:endParaRPr lang="en-US"/>
        </a:p>
      </dgm:t>
    </dgm:pt>
    <dgm:pt modelId="{9566597E-506C-432D-A936-0E2EEADB193C}" type="sibTrans" cxnId="{B277B47C-FDAD-4D8A-9E77-15B9479C58EB}">
      <dgm:prSet/>
      <dgm:spPr/>
      <dgm:t>
        <a:bodyPr/>
        <a:lstStyle/>
        <a:p>
          <a:endParaRPr lang="en-US"/>
        </a:p>
      </dgm:t>
    </dgm:pt>
    <dgm:pt modelId="{AB45E55A-BCBF-43F1-B47C-A8B3A4E50093}">
      <dgm:prSet phldrT="[Text]"/>
      <dgm:spPr/>
      <dgm:t>
        <a:bodyPr/>
        <a:lstStyle/>
        <a:p>
          <a:r>
            <a:rPr lang="nl-BE" dirty="0"/>
            <a:t>User </a:t>
          </a:r>
          <a:r>
            <a:rPr lang="nl-BE" dirty="0" err="1"/>
            <a:t>Stories</a:t>
          </a:r>
          <a:endParaRPr lang="en-US" dirty="0"/>
        </a:p>
      </dgm:t>
    </dgm:pt>
    <dgm:pt modelId="{12BFAC12-0742-4AF9-9752-5D12356E63BD}" type="parTrans" cxnId="{3242D161-3E63-4948-A816-9CD4A8E2F8E5}">
      <dgm:prSet/>
      <dgm:spPr/>
      <dgm:t>
        <a:bodyPr/>
        <a:lstStyle/>
        <a:p>
          <a:endParaRPr lang="en-US"/>
        </a:p>
      </dgm:t>
    </dgm:pt>
    <dgm:pt modelId="{3B2A112C-4033-4D51-AE6D-C812B12107EA}" type="sibTrans" cxnId="{3242D161-3E63-4948-A816-9CD4A8E2F8E5}">
      <dgm:prSet/>
      <dgm:spPr/>
      <dgm:t>
        <a:bodyPr/>
        <a:lstStyle/>
        <a:p>
          <a:endParaRPr lang="en-US"/>
        </a:p>
      </dgm:t>
    </dgm:pt>
    <dgm:pt modelId="{0627595D-B376-4388-9FCA-BA93140D6ADF}">
      <dgm:prSet phldrT="[Text]"/>
      <dgm:spPr/>
      <dgm:t>
        <a:bodyPr/>
        <a:lstStyle/>
        <a:p>
          <a:r>
            <a:rPr lang="nl-BE" dirty="0" err="1"/>
            <a:t>Prioritization</a:t>
          </a:r>
          <a:r>
            <a:rPr lang="nl-BE" dirty="0"/>
            <a:t> </a:t>
          </a:r>
          <a:r>
            <a:rPr lang="nl-BE" dirty="0" err="1"/>
            <a:t>Techniques</a:t>
          </a:r>
          <a:endParaRPr lang="en-US" dirty="0"/>
        </a:p>
      </dgm:t>
    </dgm:pt>
    <dgm:pt modelId="{A8DC8E6B-4446-4B46-93DB-8A6A60043C02}" type="parTrans" cxnId="{75674583-0F50-48E2-BE69-E2AE6B03C89D}">
      <dgm:prSet/>
      <dgm:spPr/>
      <dgm:t>
        <a:bodyPr/>
        <a:lstStyle/>
        <a:p>
          <a:endParaRPr lang="en-US"/>
        </a:p>
      </dgm:t>
    </dgm:pt>
    <dgm:pt modelId="{A3A8134C-4079-4343-AE59-76BB311FDB46}" type="sibTrans" cxnId="{75674583-0F50-48E2-BE69-E2AE6B03C89D}">
      <dgm:prSet/>
      <dgm:spPr/>
      <dgm:t>
        <a:bodyPr/>
        <a:lstStyle/>
        <a:p>
          <a:endParaRPr lang="en-US"/>
        </a:p>
      </dgm:t>
    </dgm:pt>
    <dgm:pt modelId="{D93EB6E8-43ED-4962-8AF5-C321AC319690}">
      <dgm:prSet phldrT="[Text]"/>
      <dgm:spPr/>
      <dgm:t>
        <a:bodyPr/>
        <a:lstStyle/>
        <a:p>
          <a:r>
            <a:rPr lang="nl-BE" dirty="0" err="1"/>
            <a:t>Mid</a:t>
          </a:r>
          <a:r>
            <a:rPr lang="nl-BE" dirty="0"/>
            <a:t> Term Planning</a:t>
          </a:r>
          <a:endParaRPr lang="en-US" dirty="0"/>
        </a:p>
      </dgm:t>
    </dgm:pt>
    <dgm:pt modelId="{764ABA5D-C2BD-4DD9-96FD-09EC30ADE670}" type="parTrans" cxnId="{6687248F-03B8-4A66-87A5-36B14A0515EA}">
      <dgm:prSet/>
      <dgm:spPr/>
      <dgm:t>
        <a:bodyPr/>
        <a:lstStyle/>
        <a:p>
          <a:endParaRPr lang="en-US"/>
        </a:p>
      </dgm:t>
    </dgm:pt>
    <dgm:pt modelId="{22565680-13E1-4412-AA2F-E2292656457D}" type="sibTrans" cxnId="{6687248F-03B8-4A66-87A5-36B14A0515EA}">
      <dgm:prSet/>
      <dgm:spPr/>
      <dgm:t>
        <a:bodyPr/>
        <a:lstStyle/>
        <a:p>
          <a:endParaRPr lang="en-US"/>
        </a:p>
      </dgm:t>
    </dgm:pt>
    <dgm:pt modelId="{0D5A5C4A-D830-4845-94A0-FB20998CCEAA}">
      <dgm:prSet phldrT="[Text]"/>
      <dgm:spPr/>
      <dgm:t>
        <a:bodyPr/>
        <a:lstStyle/>
        <a:p>
          <a:r>
            <a:rPr lang="nl-BE" dirty="0"/>
            <a:t>RAID</a:t>
          </a:r>
          <a:endParaRPr lang="en-US" dirty="0"/>
        </a:p>
      </dgm:t>
    </dgm:pt>
    <dgm:pt modelId="{394ED686-78D7-481E-891C-30EFD1495E28}" type="parTrans" cxnId="{FEECE781-FE14-4210-AC4D-01F456970A41}">
      <dgm:prSet/>
      <dgm:spPr/>
      <dgm:t>
        <a:bodyPr/>
        <a:lstStyle/>
        <a:p>
          <a:endParaRPr lang="en-US"/>
        </a:p>
      </dgm:t>
    </dgm:pt>
    <dgm:pt modelId="{B3BA0713-22FA-416B-BD8F-3EBAF51E7B06}" type="sibTrans" cxnId="{FEECE781-FE14-4210-AC4D-01F456970A41}">
      <dgm:prSet/>
      <dgm:spPr/>
      <dgm:t>
        <a:bodyPr/>
        <a:lstStyle/>
        <a:p>
          <a:endParaRPr lang="en-US"/>
        </a:p>
      </dgm:t>
    </dgm:pt>
    <dgm:pt modelId="{5F85CFDB-807B-4731-ACF0-B8DD9881B67E}" type="pres">
      <dgm:prSet presAssocID="{F53D9F82-28F1-406C-A8CD-48D956DCF782}" presName="CompostProcess" presStyleCnt="0">
        <dgm:presLayoutVars>
          <dgm:dir/>
          <dgm:resizeHandles val="exact"/>
        </dgm:presLayoutVars>
      </dgm:prSet>
      <dgm:spPr/>
    </dgm:pt>
    <dgm:pt modelId="{499A7F72-E9A8-4658-BA2C-B07E2BA4D23C}" type="pres">
      <dgm:prSet presAssocID="{F53D9F82-28F1-406C-A8CD-48D956DCF782}" presName="arrow" presStyleLbl="bgShp" presStyleIdx="0" presStyleCnt="1"/>
      <dgm:spPr/>
    </dgm:pt>
    <dgm:pt modelId="{8A26A491-96DC-4635-93F7-C2D71CE46251}" type="pres">
      <dgm:prSet presAssocID="{F53D9F82-28F1-406C-A8CD-48D956DCF782}" presName="linearProcess" presStyleCnt="0"/>
      <dgm:spPr/>
    </dgm:pt>
    <dgm:pt modelId="{35AA9F1A-4211-4A61-8692-82253565DC13}" type="pres">
      <dgm:prSet presAssocID="{97E29856-31F1-4490-B540-2CEC830769EB}" presName="textNode" presStyleLbl="node1" presStyleIdx="0" presStyleCnt="6">
        <dgm:presLayoutVars>
          <dgm:bulletEnabled val="1"/>
        </dgm:presLayoutVars>
      </dgm:prSet>
      <dgm:spPr/>
    </dgm:pt>
    <dgm:pt modelId="{E15CB2E9-A178-4201-A525-2839E80732F9}" type="pres">
      <dgm:prSet presAssocID="{96B85503-DB40-4166-9CF7-CDA4CF669C82}" presName="sibTrans" presStyleCnt="0"/>
      <dgm:spPr/>
    </dgm:pt>
    <dgm:pt modelId="{5B455614-0B5A-49EA-B180-B59C27DFA1F1}" type="pres">
      <dgm:prSet presAssocID="{AB45E55A-BCBF-43F1-B47C-A8B3A4E50093}" presName="textNode" presStyleLbl="node1" presStyleIdx="1" presStyleCnt="6">
        <dgm:presLayoutVars>
          <dgm:bulletEnabled val="1"/>
        </dgm:presLayoutVars>
      </dgm:prSet>
      <dgm:spPr/>
    </dgm:pt>
    <dgm:pt modelId="{D88FA8D4-1B7F-4AB4-AD7C-BDA914F51EF6}" type="pres">
      <dgm:prSet presAssocID="{3B2A112C-4033-4D51-AE6D-C812B12107EA}" presName="sibTrans" presStyleCnt="0"/>
      <dgm:spPr/>
    </dgm:pt>
    <dgm:pt modelId="{B574AE63-9902-4A7B-AEDB-1C6BB70BFACE}" type="pres">
      <dgm:prSet presAssocID="{C56BB2FD-C782-4835-9995-2F6031E475AD}" presName="textNode" presStyleLbl="node1" presStyleIdx="2" presStyleCnt="6">
        <dgm:presLayoutVars>
          <dgm:bulletEnabled val="1"/>
        </dgm:presLayoutVars>
      </dgm:prSet>
      <dgm:spPr/>
    </dgm:pt>
    <dgm:pt modelId="{56FDE724-69F4-4DF2-8E5D-49C38CDEA198}" type="pres">
      <dgm:prSet presAssocID="{9566597E-506C-432D-A936-0E2EEADB193C}" presName="sibTrans" presStyleCnt="0"/>
      <dgm:spPr/>
    </dgm:pt>
    <dgm:pt modelId="{7C587957-6D70-4429-B672-3E7D831553F5}" type="pres">
      <dgm:prSet presAssocID="{0627595D-B376-4388-9FCA-BA93140D6ADF}" presName="textNode" presStyleLbl="node1" presStyleIdx="3" presStyleCnt="6">
        <dgm:presLayoutVars>
          <dgm:bulletEnabled val="1"/>
        </dgm:presLayoutVars>
      </dgm:prSet>
      <dgm:spPr/>
    </dgm:pt>
    <dgm:pt modelId="{C460CB0D-5D6D-45FA-911B-ED4BE915E4A2}" type="pres">
      <dgm:prSet presAssocID="{A3A8134C-4079-4343-AE59-76BB311FDB46}" presName="sibTrans" presStyleCnt="0"/>
      <dgm:spPr/>
    </dgm:pt>
    <dgm:pt modelId="{48812437-6CCE-49D4-A674-D56D32619BC3}" type="pres">
      <dgm:prSet presAssocID="{D93EB6E8-43ED-4962-8AF5-C321AC319690}" presName="textNode" presStyleLbl="node1" presStyleIdx="4" presStyleCnt="6">
        <dgm:presLayoutVars>
          <dgm:bulletEnabled val="1"/>
        </dgm:presLayoutVars>
      </dgm:prSet>
      <dgm:spPr/>
    </dgm:pt>
    <dgm:pt modelId="{72C8254F-8E10-468B-9C14-D3CC00CEC657}" type="pres">
      <dgm:prSet presAssocID="{22565680-13E1-4412-AA2F-E2292656457D}" presName="sibTrans" presStyleCnt="0"/>
      <dgm:spPr/>
    </dgm:pt>
    <dgm:pt modelId="{7071EE45-0EC3-4FE4-B34C-A2AAFB0D378B}" type="pres">
      <dgm:prSet presAssocID="{0D5A5C4A-D830-4845-94A0-FB20998CCEAA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4F14433-087B-4F70-9B41-D51CD90562AF}" type="presOf" srcId="{0D5A5C4A-D830-4845-94A0-FB20998CCEAA}" destId="{7071EE45-0EC3-4FE4-B34C-A2AAFB0D378B}" srcOrd="0" destOrd="0" presId="urn:microsoft.com/office/officeart/2005/8/layout/hProcess9"/>
    <dgm:cxn modelId="{86F6E8D8-3082-4F09-8D29-4B125F77A663}" srcId="{F53D9F82-28F1-406C-A8CD-48D956DCF782}" destId="{97E29856-31F1-4490-B540-2CEC830769EB}" srcOrd="0" destOrd="0" parTransId="{2397D09A-1026-4B82-AF94-638BD8B20B84}" sibTransId="{96B85503-DB40-4166-9CF7-CDA4CF669C82}"/>
    <dgm:cxn modelId="{6687248F-03B8-4A66-87A5-36B14A0515EA}" srcId="{F53D9F82-28F1-406C-A8CD-48D956DCF782}" destId="{D93EB6E8-43ED-4962-8AF5-C321AC319690}" srcOrd="4" destOrd="0" parTransId="{764ABA5D-C2BD-4DD9-96FD-09EC30ADE670}" sibTransId="{22565680-13E1-4412-AA2F-E2292656457D}"/>
    <dgm:cxn modelId="{D16A881B-7236-4713-92D3-CFF7EB8F429E}" type="presOf" srcId="{F53D9F82-28F1-406C-A8CD-48D956DCF782}" destId="{5F85CFDB-807B-4731-ACF0-B8DD9881B67E}" srcOrd="0" destOrd="0" presId="urn:microsoft.com/office/officeart/2005/8/layout/hProcess9"/>
    <dgm:cxn modelId="{3242D161-3E63-4948-A816-9CD4A8E2F8E5}" srcId="{F53D9F82-28F1-406C-A8CD-48D956DCF782}" destId="{AB45E55A-BCBF-43F1-B47C-A8B3A4E50093}" srcOrd="1" destOrd="0" parTransId="{12BFAC12-0742-4AF9-9752-5D12356E63BD}" sibTransId="{3B2A112C-4033-4D51-AE6D-C812B12107EA}"/>
    <dgm:cxn modelId="{AA043051-593A-4FBF-BFCC-EE72337A27E5}" type="presOf" srcId="{0627595D-B376-4388-9FCA-BA93140D6ADF}" destId="{7C587957-6D70-4429-B672-3E7D831553F5}" srcOrd="0" destOrd="0" presId="urn:microsoft.com/office/officeart/2005/8/layout/hProcess9"/>
    <dgm:cxn modelId="{B277B47C-FDAD-4D8A-9E77-15B9479C58EB}" srcId="{F53D9F82-28F1-406C-A8CD-48D956DCF782}" destId="{C56BB2FD-C782-4835-9995-2F6031E475AD}" srcOrd="2" destOrd="0" parTransId="{4EDDBE51-A647-4BB9-A3F8-5CB75041D3E0}" sibTransId="{9566597E-506C-432D-A936-0E2EEADB193C}"/>
    <dgm:cxn modelId="{74CF730A-BADE-4CB2-A1B3-6E8152C955F8}" type="presOf" srcId="{C56BB2FD-C782-4835-9995-2F6031E475AD}" destId="{B574AE63-9902-4A7B-AEDB-1C6BB70BFACE}" srcOrd="0" destOrd="0" presId="urn:microsoft.com/office/officeart/2005/8/layout/hProcess9"/>
    <dgm:cxn modelId="{75674583-0F50-48E2-BE69-E2AE6B03C89D}" srcId="{F53D9F82-28F1-406C-A8CD-48D956DCF782}" destId="{0627595D-B376-4388-9FCA-BA93140D6ADF}" srcOrd="3" destOrd="0" parTransId="{A8DC8E6B-4446-4B46-93DB-8A6A60043C02}" sibTransId="{A3A8134C-4079-4343-AE59-76BB311FDB46}"/>
    <dgm:cxn modelId="{B458E470-9A40-40EC-AE48-6D3ED5764B21}" type="presOf" srcId="{97E29856-31F1-4490-B540-2CEC830769EB}" destId="{35AA9F1A-4211-4A61-8692-82253565DC13}" srcOrd="0" destOrd="0" presId="urn:microsoft.com/office/officeart/2005/8/layout/hProcess9"/>
    <dgm:cxn modelId="{58C730FA-EF69-41CE-94F7-03926515B8EB}" type="presOf" srcId="{D93EB6E8-43ED-4962-8AF5-C321AC319690}" destId="{48812437-6CCE-49D4-A674-D56D32619BC3}" srcOrd="0" destOrd="0" presId="urn:microsoft.com/office/officeart/2005/8/layout/hProcess9"/>
    <dgm:cxn modelId="{DE9D7A89-EE9F-41E9-BAB8-1EAFC8AC7460}" type="presOf" srcId="{AB45E55A-BCBF-43F1-B47C-A8B3A4E50093}" destId="{5B455614-0B5A-49EA-B180-B59C27DFA1F1}" srcOrd="0" destOrd="0" presId="urn:microsoft.com/office/officeart/2005/8/layout/hProcess9"/>
    <dgm:cxn modelId="{FEECE781-FE14-4210-AC4D-01F456970A41}" srcId="{F53D9F82-28F1-406C-A8CD-48D956DCF782}" destId="{0D5A5C4A-D830-4845-94A0-FB20998CCEAA}" srcOrd="5" destOrd="0" parTransId="{394ED686-78D7-481E-891C-30EFD1495E28}" sibTransId="{B3BA0713-22FA-416B-BD8F-3EBAF51E7B06}"/>
    <dgm:cxn modelId="{C4CFD37C-79EC-4D10-9CAE-5578B95EB211}" type="presParOf" srcId="{5F85CFDB-807B-4731-ACF0-B8DD9881B67E}" destId="{499A7F72-E9A8-4658-BA2C-B07E2BA4D23C}" srcOrd="0" destOrd="0" presId="urn:microsoft.com/office/officeart/2005/8/layout/hProcess9"/>
    <dgm:cxn modelId="{22696AEF-8AC9-48F7-AD96-8DFE9DDA8DB0}" type="presParOf" srcId="{5F85CFDB-807B-4731-ACF0-B8DD9881B67E}" destId="{8A26A491-96DC-4635-93F7-C2D71CE46251}" srcOrd="1" destOrd="0" presId="urn:microsoft.com/office/officeart/2005/8/layout/hProcess9"/>
    <dgm:cxn modelId="{6523FE51-9DD7-482D-8D22-0FAEC3BA69AF}" type="presParOf" srcId="{8A26A491-96DC-4635-93F7-C2D71CE46251}" destId="{35AA9F1A-4211-4A61-8692-82253565DC13}" srcOrd="0" destOrd="0" presId="urn:microsoft.com/office/officeart/2005/8/layout/hProcess9"/>
    <dgm:cxn modelId="{C27DB516-5ACE-4317-857D-B3AF089271A9}" type="presParOf" srcId="{8A26A491-96DC-4635-93F7-C2D71CE46251}" destId="{E15CB2E9-A178-4201-A525-2839E80732F9}" srcOrd="1" destOrd="0" presId="urn:microsoft.com/office/officeart/2005/8/layout/hProcess9"/>
    <dgm:cxn modelId="{AF7E0A0A-FED9-4D95-BFB7-CBBB9C6AF8D3}" type="presParOf" srcId="{8A26A491-96DC-4635-93F7-C2D71CE46251}" destId="{5B455614-0B5A-49EA-B180-B59C27DFA1F1}" srcOrd="2" destOrd="0" presId="urn:microsoft.com/office/officeart/2005/8/layout/hProcess9"/>
    <dgm:cxn modelId="{8225D69D-4179-4AA0-8A08-9F9A86D2B9A3}" type="presParOf" srcId="{8A26A491-96DC-4635-93F7-C2D71CE46251}" destId="{D88FA8D4-1B7F-4AB4-AD7C-BDA914F51EF6}" srcOrd="3" destOrd="0" presId="urn:microsoft.com/office/officeart/2005/8/layout/hProcess9"/>
    <dgm:cxn modelId="{1609E101-C4B7-4C43-A8B7-B6EFE155DBB9}" type="presParOf" srcId="{8A26A491-96DC-4635-93F7-C2D71CE46251}" destId="{B574AE63-9902-4A7B-AEDB-1C6BB70BFACE}" srcOrd="4" destOrd="0" presId="urn:microsoft.com/office/officeart/2005/8/layout/hProcess9"/>
    <dgm:cxn modelId="{2CBC7E8D-D098-4B31-B315-5A2DB8E5FC86}" type="presParOf" srcId="{8A26A491-96DC-4635-93F7-C2D71CE46251}" destId="{56FDE724-69F4-4DF2-8E5D-49C38CDEA198}" srcOrd="5" destOrd="0" presId="urn:microsoft.com/office/officeart/2005/8/layout/hProcess9"/>
    <dgm:cxn modelId="{5D0021F0-2A72-49AA-A0D3-04FDE8AFAF00}" type="presParOf" srcId="{8A26A491-96DC-4635-93F7-C2D71CE46251}" destId="{7C587957-6D70-4429-B672-3E7D831553F5}" srcOrd="6" destOrd="0" presId="urn:microsoft.com/office/officeart/2005/8/layout/hProcess9"/>
    <dgm:cxn modelId="{C042EF09-EFC9-492C-9732-6FDE1E75072E}" type="presParOf" srcId="{8A26A491-96DC-4635-93F7-C2D71CE46251}" destId="{C460CB0D-5D6D-45FA-911B-ED4BE915E4A2}" srcOrd="7" destOrd="0" presId="urn:microsoft.com/office/officeart/2005/8/layout/hProcess9"/>
    <dgm:cxn modelId="{9CFBF825-73C0-41AC-8A28-284E7E3D3908}" type="presParOf" srcId="{8A26A491-96DC-4635-93F7-C2D71CE46251}" destId="{48812437-6CCE-49D4-A674-D56D32619BC3}" srcOrd="8" destOrd="0" presId="urn:microsoft.com/office/officeart/2005/8/layout/hProcess9"/>
    <dgm:cxn modelId="{67A91A41-7B83-4F33-BE23-B19BFB35C44F}" type="presParOf" srcId="{8A26A491-96DC-4635-93F7-C2D71CE46251}" destId="{72C8254F-8E10-468B-9C14-D3CC00CEC657}" srcOrd="9" destOrd="0" presId="urn:microsoft.com/office/officeart/2005/8/layout/hProcess9"/>
    <dgm:cxn modelId="{7B124CC0-0C59-4FE4-B8E4-795A98B49446}" type="presParOf" srcId="{8A26A491-96DC-4635-93F7-C2D71CE46251}" destId="{7071EE45-0EC3-4FE4-B34C-A2AAFB0D378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CC3765-5045-47A7-A6AD-F8593DD038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F5863-D072-44FB-94C3-ECB0A764D715}">
      <dgm:prSet phldrT="[Text]"/>
      <dgm:spPr/>
      <dgm:t>
        <a:bodyPr/>
        <a:lstStyle/>
        <a:p>
          <a:r>
            <a:rPr lang="en-US" dirty="0"/>
            <a:t>Optimizing the value of the work the Development Team does</a:t>
          </a:r>
        </a:p>
      </dgm:t>
    </dgm:pt>
    <dgm:pt modelId="{72E53D3F-FC5B-4742-8AC1-1B1EC96564F9}" type="parTrans" cxnId="{C52E6CCE-30C7-4F30-865D-0788BD6DBE21}">
      <dgm:prSet/>
      <dgm:spPr/>
      <dgm:t>
        <a:bodyPr/>
        <a:lstStyle/>
        <a:p>
          <a:endParaRPr lang="en-US"/>
        </a:p>
      </dgm:t>
    </dgm:pt>
    <dgm:pt modelId="{B78BD804-1111-4E04-A853-02664FF1BCAD}" type="sibTrans" cxnId="{C52E6CCE-30C7-4F30-865D-0788BD6DBE21}">
      <dgm:prSet/>
      <dgm:spPr/>
      <dgm:t>
        <a:bodyPr/>
        <a:lstStyle/>
        <a:p>
          <a:endParaRPr lang="en-US"/>
        </a:p>
      </dgm:t>
    </dgm:pt>
    <dgm:pt modelId="{4FD561AA-EC93-47C1-A0A8-14CB6477B39C}" type="pres">
      <dgm:prSet presAssocID="{2DCC3765-5045-47A7-A6AD-F8593DD03812}" presName="diagram" presStyleCnt="0">
        <dgm:presLayoutVars>
          <dgm:dir/>
          <dgm:resizeHandles val="exact"/>
        </dgm:presLayoutVars>
      </dgm:prSet>
      <dgm:spPr/>
    </dgm:pt>
    <dgm:pt modelId="{50277B13-25C1-482C-90AA-EA55088E65B9}" type="pres">
      <dgm:prSet presAssocID="{A27F5863-D072-44FB-94C3-ECB0A764D715}" presName="node" presStyleLbl="node1" presStyleIdx="0" presStyleCnt="1">
        <dgm:presLayoutVars>
          <dgm:bulletEnabled val="1"/>
        </dgm:presLayoutVars>
      </dgm:prSet>
      <dgm:spPr/>
    </dgm:pt>
  </dgm:ptLst>
  <dgm:cxnLst>
    <dgm:cxn modelId="{C52E6CCE-30C7-4F30-865D-0788BD6DBE21}" srcId="{2DCC3765-5045-47A7-A6AD-F8593DD03812}" destId="{A27F5863-D072-44FB-94C3-ECB0A764D715}" srcOrd="0" destOrd="0" parTransId="{72E53D3F-FC5B-4742-8AC1-1B1EC96564F9}" sibTransId="{B78BD804-1111-4E04-A853-02664FF1BCAD}"/>
    <dgm:cxn modelId="{80579C80-F588-4DC8-A6E2-B5A700D9E1D1}" type="presOf" srcId="{2DCC3765-5045-47A7-A6AD-F8593DD03812}" destId="{4FD561AA-EC93-47C1-A0A8-14CB6477B39C}" srcOrd="0" destOrd="0" presId="urn:microsoft.com/office/officeart/2005/8/layout/default"/>
    <dgm:cxn modelId="{91559DFC-0483-4EE9-8E4B-D8A47C8B63CF}" type="presOf" srcId="{A27F5863-D072-44FB-94C3-ECB0A764D715}" destId="{50277B13-25C1-482C-90AA-EA55088E65B9}" srcOrd="0" destOrd="0" presId="urn:microsoft.com/office/officeart/2005/8/layout/default"/>
    <dgm:cxn modelId="{E195550C-E7CF-449C-A4B3-FC185A3A6836}" type="presParOf" srcId="{4FD561AA-EC93-47C1-A0A8-14CB6477B39C}" destId="{50277B13-25C1-482C-90AA-EA55088E6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E1E04-3BD3-4FEC-B865-9584A6265B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6293276F-DC6E-4E02-B721-09EB19DF5EE1}">
      <dgm:prSet phldrT="[Text]"/>
      <dgm:spPr/>
      <dgm:t>
        <a:bodyPr/>
        <a:lstStyle/>
        <a:p>
          <a:r>
            <a:rPr lang="nl-BE" dirty="0"/>
            <a:t>ASSUMPTION IS THE MOTHER OF ALL SCREW-UPS.</a:t>
          </a:r>
        </a:p>
      </dgm:t>
    </dgm:pt>
    <dgm:pt modelId="{5FF39B5A-6B19-451F-8808-076CCF46F3BA}" type="parTrans" cxnId="{9401A270-00E8-4B66-8D46-4EDB1FDBDFE2}">
      <dgm:prSet/>
      <dgm:spPr/>
      <dgm:t>
        <a:bodyPr/>
        <a:lstStyle/>
        <a:p>
          <a:endParaRPr lang="nl-BE"/>
        </a:p>
      </dgm:t>
    </dgm:pt>
    <dgm:pt modelId="{7B5928DA-A5DE-41A6-B726-D9C19F84A5BE}" type="sibTrans" cxnId="{9401A270-00E8-4B66-8D46-4EDB1FDBDFE2}">
      <dgm:prSet/>
      <dgm:spPr/>
      <dgm:t>
        <a:bodyPr/>
        <a:lstStyle/>
        <a:p>
          <a:endParaRPr lang="nl-BE"/>
        </a:p>
      </dgm:t>
    </dgm:pt>
    <dgm:pt modelId="{4BE19B36-E275-4C67-8118-F7EC59D3E799}">
      <dgm:prSet phldrT="[Text]"/>
      <dgm:spPr/>
      <dgm:t>
        <a:bodyPr/>
        <a:lstStyle/>
        <a:p>
          <a:r>
            <a:rPr lang="nl-BE" dirty="0"/>
            <a:t>…BUT PROVEN ASSUMPTION THROUGH TESTED HYPOTHESIS MOVES PROJECTS ON</a:t>
          </a:r>
        </a:p>
      </dgm:t>
    </dgm:pt>
    <dgm:pt modelId="{564C1DEC-EA02-486C-8AA9-06D2EF6C9FE6}" type="parTrans" cxnId="{814FF738-FC7F-4C8C-AA95-DA801CA30EAF}">
      <dgm:prSet/>
      <dgm:spPr/>
      <dgm:t>
        <a:bodyPr/>
        <a:lstStyle/>
        <a:p>
          <a:endParaRPr lang="nl-BE"/>
        </a:p>
      </dgm:t>
    </dgm:pt>
    <dgm:pt modelId="{5BB43299-03E9-425F-BF9A-E3C1FE92F789}" type="sibTrans" cxnId="{814FF738-FC7F-4C8C-AA95-DA801CA30EAF}">
      <dgm:prSet/>
      <dgm:spPr/>
      <dgm:t>
        <a:bodyPr/>
        <a:lstStyle/>
        <a:p>
          <a:endParaRPr lang="nl-BE"/>
        </a:p>
      </dgm:t>
    </dgm:pt>
    <dgm:pt modelId="{2B2E0CCB-8820-46F5-B3FC-913E980339DE}" type="pres">
      <dgm:prSet presAssocID="{A1EE1E04-3BD3-4FEC-B865-9584A6265B79}" presName="diagram" presStyleCnt="0">
        <dgm:presLayoutVars>
          <dgm:dir/>
          <dgm:resizeHandles val="exact"/>
        </dgm:presLayoutVars>
      </dgm:prSet>
      <dgm:spPr/>
    </dgm:pt>
    <dgm:pt modelId="{89991BEA-7B98-425F-95F1-5327B4C48B20}" type="pres">
      <dgm:prSet presAssocID="{6293276F-DC6E-4E02-B721-09EB19DF5EE1}" presName="node" presStyleLbl="node1" presStyleIdx="0" presStyleCnt="2">
        <dgm:presLayoutVars>
          <dgm:bulletEnabled val="1"/>
        </dgm:presLayoutVars>
      </dgm:prSet>
      <dgm:spPr/>
    </dgm:pt>
    <dgm:pt modelId="{C8E21380-5B28-41C1-AE0D-28E80CF7B063}" type="pres">
      <dgm:prSet presAssocID="{7B5928DA-A5DE-41A6-B726-D9C19F84A5BE}" presName="sibTrans" presStyleCnt="0"/>
      <dgm:spPr/>
    </dgm:pt>
    <dgm:pt modelId="{50072D00-39F2-463F-B498-22A4EBB4B3B1}" type="pres">
      <dgm:prSet presAssocID="{4BE19B36-E275-4C67-8118-F7EC59D3E799}" presName="node" presStyleLbl="node1" presStyleIdx="1" presStyleCnt="2">
        <dgm:presLayoutVars>
          <dgm:bulletEnabled val="1"/>
        </dgm:presLayoutVars>
      </dgm:prSet>
      <dgm:spPr/>
    </dgm:pt>
  </dgm:ptLst>
  <dgm:cxnLst>
    <dgm:cxn modelId="{9401A270-00E8-4B66-8D46-4EDB1FDBDFE2}" srcId="{A1EE1E04-3BD3-4FEC-B865-9584A6265B79}" destId="{6293276F-DC6E-4E02-B721-09EB19DF5EE1}" srcOrd="0" destOrd="0" parTransId="{5FF39B5A-6B19-451F-8808-076CCF46F3BA}" sibTransId="{7B5928DA-A5DE-41A6-B726-D9C19F84A5BE}"/>
    <dgm:cxn modelId="{5F99624C-5728-4A92-96BB-605231B34997}" type="presOf" srcId="{6293276F-DC6E-4E02-B721-09EB19DF5EE1}" destId="{89991BEA-7B98-425F-95F1-5327B4C48B20}" srcOrd="0" destOrd="0" presId="urn:microsoft.com/office/officeart/2005/8/layout/default"/>
    <dgm:cxn modelId="{814FF738-FC7F-4C8C-AA95-DA801CA30EAF}" srcId="{A1EE1E04-3BD3-4FEC-B865-9584A6265B79}" destId="{4BE19B36-E275-4C67-8118-F7EC59D3E799}" srcOrd="1" destOrd="0" parTransId="{564C1DEC-EA02-486C-8AA9-06D2EF6C9FE6}" sibTransId="{5BB43299-03E9-425F-BF9A-E3C1FE92F789}"/>
    <dgm:cxn modelId="{CBE1157E-4C2A-432D-B20F-96CE87E74968}" type="presOf" srcId="{A1EE1E04-3BD3-4FEC-B865-9584A6265B79}" destId="{2B2E0CCB-8820-46F5-B3FC-913E980339DE}" srcOrd="0" destOrd="0" presId="urn:microsoft.com/office/officeart/2005/8/layout/default"/>
    <dgm:cxn modelId="{51DA0398-056F-4622-8138-DA85F774A0EB}" type="presOf" srcId="{4BE19B36-E275-4C67-8118-F7EC59D3E799}" destId="{50072D00-39F2-463F-B498-22A4EBB4B3B1}" srcOrd="0" destOrd="0" presId="urn:microsoft.com/office/officeart/2005/8/layout/default"/>
    <dgm:cxn modelId="{7C7EE9EB-588C-485D-BA63-0FBAF3CE48EF}" type="presParOf" srcId="{2B2E0CCB-8820-46F5-B3FC-913E980339DE}" destId="{89991BEA-7B98-425F-95F1-5327B4C48B20}" srcOrd="0" destOrd="0" presId="urn:microsoft.com/office/officeart/2005/8/layout/default"/>
    <dgm:cxn modelId="{0074C3E2-E277-4376-934D-27769CB6A499}" type="presParOf" srcId="{2B2E0CCB-8820-46F5-B3FC-913E980339DE}" destId="{C8E21380-5B28-41C1-AE0D-28E80CF7B063}" srcOrd="1" destOrd="0" presId="urn:microsoft.com/office/officeart/2005/8/layout/default"/>
    <dgm:cxn modelId="{90582808-8C30-446E-92B0-69F41B770AE0}" type="presParOf" srcId="{2B2E0CCB-8820-46F5-B3FC-913E980339DE}" destId="{50072D00-39F2-463F-B498-22A4EBB4B3B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A7F72-E9A8-4658-BA2C-B07E2BA4D23C}">
      <dsp:nvSpPr>
        <dsp:cNvPr id="0" name=""/>
        <dsp:cNvSpPr/>
      </dsp:nvSpPr>
      <dsp:spPr>
        <a:xfrm>
          <a:off x="779831" y="0"/>
          <a:ext cx="8838086" cy="418130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A9F1A-4211-4A61-8692-82253565DC13}">
      <dsp:nvSpPr>
        <dsp:cNvPr id="0" name=""/>
        <dsp:cNvSpPr/>
      </dsp:nvSpPr>
      <dsp:spPr>
        <a:xfrm>
          <a:off x="1422" y="1254390"/>
          <a:ext cx="1649453" cy="16725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/>
            <a:t>Product </a:t>
          </a:r>
          <a:r>
            <a:rPr lang="nl-BE" sz="2000" kern="1200" dirty="0" err="1"/>
            <a:t>Owner</a:t>
          </a:r>
          <a:endParaRPr lang="en-US" sz="2000" kern="1200" dirty="0"/>
        </a:p>
      </dsp:txBody>
      <dsp:txXfrm>
        <a:off x="81942" y="1334910"/>
        <a:ext cx="1488413" cy="1511481"/>
      </dsp:txXfrm>
    </dsp:sp>
    <dsp:sp modelId="{5B455614-0B5A-49EA-B180-B59C27DFA1F1}">
      <dsp:nvSpPr>
        <dsp:cNvPr id="0" name=""/>
        <dsp:cNvSpPr/>
      </dsp:nvSpPr>
      <dsp:spPr>
        <a:xfrm>
          <a:off x="1750512" y="1254390"/>
          <a:ext cx="1649453" cy="1672521"/>
        </a:xfrm>
        <a:prstGeom prst="roundRect">
          <a:avLst/>
        </a:prstGeom>
        <a:solidFill>
          <a:schemeClr val="accent2">
            <a:hueOff val="-513638"/>
            <a:satOff val="5901"/>
            <a:lumOff val="1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/>
            <a:t>User </a:t>
          </a:r>
          <a:r>
            <a:rPr lang="nl-BE" sz="2000" kern="1200" dirty="0" err="1"/>
            <a:t>Stories</a:t>
          </a:r>
          <a:endParaRPr lang="en-US" sz="2000" kern="1200" dirty="0"/>
        </a:p>
      </dsp:txBody>
      <dsp:txXfrm>
        <a:off x="1831032" y="1334910"/>
        <a:ext cx="1488413" cy="1511481"/>
      </dsp:txXfrm>
    </dsp:sp>
    <dsp:sp modelId="{B574AE63-9902-4A7B-AEDB-1C6BB70BFACE}">
      <dsp:nvSpPr>
        <dsp:cNvPr id="0" name=""/>
        <dsp:cNvSpPr/>
      </dsp:nvSpPr>
      <dsp:spPr>
        <a:xfrm>
          <a:off x="3499602" y="1254390"/>
          <a:ext cx="1649453" cy="1672521"/>
        </a:xfrm>
        <a:prstGeom prst="roundRect">
          <a:avLst/>
        </a:prstGeom>
        <a:solidFill>
          <a:schemeClr val="accent2">
            <a:hueOff val="-1027276"/>
            <a:satOff val="11803"/>
            <a:lumOff val="3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/>
            <a:t>Estimates</a:t>
          </a:r>
          <a:endParaRPr lang="en-US" sz="2000" kern="1200" dirty="0"/>
        </a:p>
      </dsp:txBody>
      <dsp:txXfrm>
        <a:off x="3580122" y="1334910"/>
        <a:ext cx="1488413" cy="1511481"/>
      </dsp:txXfrm>
    </dsp:sp>
    <dsp:sp modelId="{7C587957-6D70-4429-B672-3E7D831553F5}">
      <dsp:nvSpPr>
        <dsp:cNvPr id="0" name=""/>
        <dsp:cNvSpPr/>
      </dsp:nvSpPr>
      <dsp:spPr>
        <a:xfrm>
          <a:off x="5248692" y="1254390"/>
          <a:ext cx="1649453" cy="1672521"/>
        </a:xfrm>
        <a:prstGeom prst="roundRect">
          <a:avLst/>
        </a:prstGeom>
        <a:solidFill>
          <a:schemeClr val="accent2">
            <a:hueOff val="-1540915"/>
            <a:satOff val="17704"/>
            <a:lumOff val="5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/>
            <a:t>Prioritization</a:t>
          </a:r>
          <a:r>
            <a:rPr lang="nl-BE" sz="2000" kern="1200" dirty="0"/>
            <a:t> </a:t>
          </a:r>
          <a:r>
            <a:rPr lang="nl-BE" sz="2000" kern="1200" dirty="0" err="1"/>
            <a:t>Techniques</a:t>
          </a:r>
          <a:endParaRPr lang="en-US" sz="2000" kern="1200" dirty="0"/>
        </a:p>
      </dsp:txBody>
      <dsp:txXfrm>
        <a:off x="5329212" y="1334910"/>
        <a:ext cx="1488413" cy="1511481"/>
      </dsp:txXfrm>
    </dsp:sp>
    <dsp:sp modelId="{48812437-6CCE-49D4-A674-D56D32619BC3}">
      <dsp:nvSpPr>
        <dsp:cNvPr id="0" name=""/>
        <dsp:cNvSpPr/>
      </dsp:nvSpPr>
      <dsp:spPr>
        <a:xfrm>
          <a:off x="6997782" y="1254390"/>
          <a:ext cx="1649453" cy="1672521"/>
        </a:xfrm>
        <a:prstGeom prst="roundRect">
          <a:avLst/>
        </a:prstGeom>
        <a:solidFill>
          <a:schemeClr val="accent2">
            <a:hueOff val="-2054553"/>
            <a:satOff val="23606"/>
            <a:lumOff val="72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/>
            <a:t>Mid</a:t>
          </a:r>
          <a:r>
            <a:rPr lang="nl-BE" sz="2000" kern="1200" dirty="0"/>
            <a:t> Term Planning</a:t>
          </a:r>
          <a:endParaRPr lang="en-US" sz="2000" kern="1200" dirty="0"/>
        </a:p>
      </dsp:txBody>
      <dsp:txXfrm>
        <a:off x="7078302" y="1334910"/>
        <a:ext cx="1488413" cy="1511481"/>
      </dsp:txXfrm>
    </dsp:sp>
    <dsp:sp modelId="{7071EE45-0EC3-4FE4-B34C-A2AAFB0D378B}">
      <dsp:nvSpPr>
        <dsp:cNvPr id="0" name=""/>
        <dsp:cNvSpPr/>
      </dsp:nvSpPr>
      <dsp:spPr>
        <a:xfrm>
          <a:off x="8746872" y="1254390"/>
          <a:ext cx="1649453" cy="1672521"/>
        </a:xfrm>
        <a:prstGeom prst="roundRect">
          <a:avLst/>
        </a:prstGeom>
        <a:solidFill>
          <a:schemeClr val="accent2">
            <a:hueOff val="-2568191"/>
            <a:satOff val="29507"/>
            <a:lumOff val="9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/>
            <a:t>RAID</a:t>
          </a:r>
          <a:endParaRPr lang="en-US" sz="2000" kern="1200" dirty="0"/>
        </a:p>
      </dsp:txBody>
      <dsp:txXfrm>
        <a:off x="8827392" y="1334910"/>
        <a:ext cx="1488413" cy="1511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7B13-25C1-482C-90AA-EA55088E65B9}">
      <dsp:nvSpPr>
        <dsp:cNvPr id="0" name=""/>
        <dsp:cNvSpPr/>
      </dsp:nvSpPr>
      <dsp:spPr>
        <a:xfrm>
          <a:off x="0" y="270933"/>
          <a:ext cx="8128000" cy="487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Optimizing the value of the work the Development Team does</a:t>
          </a:r>
        </a:p>
      </dsp:txBody>
      <dsp:txXfrm>
        <a:off x="0" y="270933"/>
        <a:ext cx="8128000" cy="487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91BEA-7B98-425F-95F1-5327B4C48B20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 dirty="0"/>
            <a:t>ASSUMPTION IS THE MOTHER OF ALL SCREW-UPS.</a:t>
          </a:r>
        </a:p>
      </dsp:txBody>
      <dsp:txXfrm>
        <a:off x="1283" y="673807"/>
        <a:ext cx="5006206" cy="3003723"/>
      </dsp:txXfrm>
    </dsp:sp>
    <dsp:sp modelId="{50072D00-39F2-463F-B498-22A4EBB4B3B1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300" kern="1200" dirty="0"/>
            <a:t>…BUT PROVEN ASSUMPTION THROUGH TESTED HYPOTHESIS MOVES PROJECTS ON</a:t>
          </a:r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1595-A5DF-4408-A65E-492AAB0C4DC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0962-464D-4FBF-8704-E93E07A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Manage the return on investment (ROI)</a:t>
            </a:r>
          </a:p>
          <a:p>
            <a:pPr lvl="1"/>
            <a:r>
              <a:rPr lang="en-US" sz="2000" dirty="0"/>
              <a:t>Establishes baseline target ROI</a:t>
            </a:r>
          </a:p>
          <a:p>
            <a:pPr lvl="1"/>
            <a:r>
              <a:rPr lang="en-US" sz="2000" dirty="0"/>
              <a:t>Measures project against this baseline</a:t>
            </a:r>
          </a:p>
          <a:p>
            <a:pPr lvl="1"/>
            <a:r>
              <a:rPr lang="en-US" sz="2000" dirty="0"/>
              <a:t>Prioritizes product backlog to maximize ROI</a:t>
            </a:r>
          </a:p>
          <a:p>
            <a:r>
              <a:rPr lang="en-US" sz="2400" dirty="0"/>
              <a:t>Calls for releases</a:t>
            </a:r>
          </a:p>
          <a:p>
            <a:pPr lvl="1"/>
            <a:r>
              <a:rPr lang="en-US" sz="2000" dirty="0"/>
              <a:t>Decides when to call for an official release of a potentially shippable product increment</a:t>
            </a:r>
          </a:p>
          <a:p>
            <a:pPr lvl="1"/>
            <a:r>
              <a:rPr lang="en-US" sz="2000" dirty="0"/>
              <a:t>Can shift a release forward or backward to maximize ROI based on new knowledge</a:t>
            </a:r>
          </a:p>
          <a:p>
            <a:r>
              <a:rPr lang="en-US" sz="2400" dirty="0"/>
              <a:t>Establish the 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0962-464D-4FBF-8704-E93E07A29B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Wie moet</a:t>
            </a:r>
            <a:r>
              <a:rPr lang="nl-BE" baseline="0" dirty="0"/>
              <a:t> er inschatten ?</a:t>
            </a:r>
          </a:p>
          <a:p>
            <a:r>
              <a:rPr lang="nl-BE" baseline="0" dirty="0"/>
              <a:t>Story points of uren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0962-464D-4FBF-8704-E93E07A29B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craft.io/product/2305843009616803221/discovery/23058430096168034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Mjr-mid</a:t>
            </a:r>
            <a:r>
              <a:rPr lang="nl-BE" dirty="0"/>
              <a:t> term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Euricom</a:t>
            </a:r>
            <a:r>
              <a:rPr lang="nl-BE" dirty="0"/>
              <a:t> Best </a:t>
            </a:r>
            <a:r>
              <a:rPr lang="nl-BE" dirty="0" err="1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6844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Story </a:t>
            </a:r>
            <a:r>
              <a:rPr lang="nl-BE" dirty="0" err="1"/>
              <a:t>Mapping</a:t>
            </a:r>
            <a:endParaRPr lang="nl-BE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063" y="1825625"/>
            <a:ext cx="6797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666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Scorecard</a:t>
            </a:r>
          </a:p>
        </p:txBody>
      </p:sp>
      <p:pic>
        <p:nvPicPr>
          <p:cNvPr id="2050" name="Picture 2" descr="http://foldingburritos.com/wp-content/uploads/2015/11/scorecard-tab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8" y="2423033"/>
            <a:ext cx="10396912" cy="2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345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2590" y="2259932"/>
            <a:ext cx="9371013" cy="2590800"/>
          </a:xfrm>
        </p:spPr>
      </p:pic>
    </p:spTree>
    <p:extLst>
      <p:ext uri="{BB962C8B-B14F-4D97-AF65-F5344CB8AC3E}">
        <p14:creationId xmlns:p14="http://schemas.microsoft.com/office/powerpoint/2010/main" val="2433051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Dependencies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29625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Risks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544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301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http://www.andreasbylund.com/managing-risk-as-a-project-manager-simple-excel-model/</a:t>
            </a:r>
          </a:p>
        </p:txBody>
      </p:sp>
    </p:spTree>
    <p:extLst>
      <p:ext uri="{BB962C8B-B14F-4D97-AF65-F5344CB8AC3E}">
        <p14:creationId xmlns:p14="http://schemas.microsoft.com/office/powerpoint/2010/main" val="166850580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480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91BEA-7B98-425F-95F1-5327B4C48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072D00-39F2-463F-B498-22A4EBB4B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</a:t>
            </a:r>
          </a:p>
        </p:txBody>
      </p:sp>
      <p:pic>
        <p:nvPicPr>
          <p:cNvPr id="3074" name="Picture 2" descr="Afbeeldingsresultaat voor project iss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5" y="2046222"/>
            <a:ext cx="5349485" cy="43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9352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29000" y="858416"/>
            <a:ext cx="8406534" cy="5701004"/>
            <a:chOff x="3429000" y="765110"/>
            <a:chExt cx="8406534" cy="57010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7765" y="765110"/>
              <a:ext cx="8027769" cy="570100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429000" y="4758612"/>
              <a:ext cx="1926771" cy="1707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Dependencies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Matrix</a:t>
            </a:r>
          </a:p>
          <a:p>
            <a:pPr marL="0" indent="0">
              <a:buNone/>
            </a:pPr>
            <a:r>
              <a:rPr lang="nl-BE" dirty="0" err="1"/>
              <a:t>Chant</a:t>
            </a:r>
            <a:endParaRPr lang="nl-BE" dirty="0"/>
          </a:p>
          <a:p>
            <a:pPr marL="0" indent="0">
              <a:buNone/>
            </a:pPr>
            <a:r>
              <a:rPr lang="nl-BE" dirty="0" err="1"/>
              <a:t>Pert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18" y="3823267"/>
            <a:ext cx="1313583" cy="11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21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811867"/>
              </p:ext>
            </p:extLst>
          </p:nvPr>
        </p:nvGraphicFramePr>
        <p:xfrm>
          <a:off x="1181879" y="2019992"/>
          <a:ext cx="10397749" cy="418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7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9A7F72-E9A8-4658-BA2C-B07E2BA4D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499A7F72-E9A8-4658-BA2C-B07E2BA4D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499A7F72-E9A8-4658-BA2C-B07E2BA4D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AA9F1A-4211-4A61-8692-82253565D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35AA9F1A-4211-4A61-8692-82253565D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35AA9F1A-4211-4A61-8692-82253565D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455614-0B5A-49EA-B180-B59C27DFA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5B455614-0B5A-49EA-B180-B59C27DFA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5B455614-0B5A-49EA-B180-B59C27DFA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74AE63-9902-4A7B-AEDB-1C6BB70BF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B574AE63-9902-4A7B-AEDB-1C6BB70BF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B574AE63-9902-4A7B-AEDB-1C6BB70BF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587957-6D70-4429-B672-3E7D83155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7C587957-6D70-4429-B672-3E7D83155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7C587957-6D70-4429-B672-3E7D83155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812437-6CCE-49D4-A674-D56D32619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48812437-6CCE-49D4-A674-D56D32619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48812437-6CCE-49D4-A674-D56D32619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71EE45-0EC3-4FE4-B34C-A2AAFB0D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071EE45-0EC3-4FE4-B34C-A2AAFB0D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071EE45-0EC3-4FE4-B34C-A2AAFB0D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34" y="0"/>
            <a:ext cx="10860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606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799686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689548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92D050"/>
                </a:solidFill>
              </a:rPr>
              <a:t>A user story </a:t>
            </a:r>
            <a:r>
              <a:rPr lang="en-GB" dirty="0"/>
              <a:t>is a software system requirement formulated as one or two sentences in the everyday language of the user</a:t>
            </a:r>
          </a:p>
          <a:p>
            <a:r>
              <a:rPr lang="en-GB" b="1" dirty="0">
                <a:solidFill>
                  <a:srgbClr val="92D050"/>
                </a:solidFill>
              </a:rPr>
              <a:t>The epic user </a:t>
            </a:r>
            <a:r>
              <a:rPr lang="en-GB" dirty="0"/>
              <a:t>story provides a high level description of a business subject area or process. An epic user story should be disassembled into many user stories. </a:t>
            </a:r>
          </a:p>
          <a:p>
            <a:r>
              <a:rPr lang="en-GB" b="1" dirty="0">
                <a:solidFill>
                  <a:srgbClr val="92D050"/>
                </a:solidFill>
              </a:rPr>
              <a:t>A theme </a:t>
            </a:r>
            <a:r>
              <a:rPr lang="en-GB" dirty="0"/>
              <a:t>is collection of related user stories.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7899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ESTIMATES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920" y="2084832"/>
            <a:ext cx="6138974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339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Backlog</a:t>
            </a:r>
            <a:r>
              <a:rPr lang="nl-BE" dirty="0"/>
              <a:t> </a:t>
            </a:r>
            <a:r>
              <a:rPr lang="nl-BE" dirty="0" err="1"/>
              <a:t>Prioritization</a:t>
            </a:r>
            <a:r>
              <a:rPr lang="nl-BE" dirty="0"/>
              <a:t> </a:t>
            </a:r>
            <a:r>
              <a:rPr lang="nl-BE" dirty="0" err="1"/>
              <a:t>techniques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24128" y="2410833"/>
            <a:ext cx="4754880" cy="3341572"/>
          </a:xfrm>
        </p:spPr>
        <p:txBody>
          <a:bodyPr/>
          <a:lstStyle/>
          <a:p>
            <a:r>
              <a:rPr lang="en-US" dirty="0" err="1"/>
              <a:t>MoSCoW</a:t>
            </a:r>
            <a:endParaRPr lang="en-US" dirty="0"/>
          </a:p>
          <a:p>
            <a:r>
              <a:rPr lang="en-US" dirty="0"/>
              <a:t>Return on Investment (ROI) </a:t>
            </a:r>
          </a:p>
          <a:p>
            <a:r>
              <a:rPr lang="en-US" dirty="0"/>
              <a:t>Benefit Cost Ratio (BCR) </a:t>
            </a:r>
          </a:p>
          <a:p>
            <a:r>
              <a:rPr lang="en-US" dirty="0"/>
              <a:t>Highest Paid Person’s Opinion (</a:t>
            </a:r>
            <a:r>
              <a:rPr lang="en-US" dirty="0" err="1"/>
              <a:t>HiPPO</a:t>
            </a:r>
            <a:r>
              <a:rPr lang="en-US" dirty="0"/>
              <a:t>)</a:t>
            </a:r>
          </a:p>
          <a:p>
            <a:r>
              <a:rPr lang="nl-BE" dirty="0" err="1"/>
              <a:t>Buy</a:t>
            </a:r>
            <a:r>
              <a:rPr lang="nl-BE" dirty="0"/>
              <a:t> a Feature</a:t>
            </a:r>
          </a:p>
          <a:p>
            <a:r>
              <a:rPr lang="nl-BE" dirty="0"/>
              <a:t>Technology Risk </a:t>
            </a:r>
            <a:r>
              <a:rPr lang="nl-BE" dirty="0" err="1"/>
              <a:t>Based</a:t>
            </a:r>
            <a:endParaRPr lang="nl-BE" dirty="0"/>
          </a:p>
          <a:p>
            <a:endParaRPr lang="nl-BE" b="1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90888" y="2410833"/>
            <a:ext cx="4754880" cy="3341572"/>
          </a:xfrm>
        </p:spPr>
        <p:txBody>
          <a:bodyPr/>
          <a:lstStyle/>
          <a:p>
            <a:r>
              <a:rPr lang="nl-BE" dirty="0"/>
              <a:t>User Voice</a:t>
            </a:r>
          </a:p>
          <a:p>
            <a:r>
              <a:rPr lang="nl-BE" dirty="0"/>
              <a:t>Business Value </a:t>
            </a:r>
            <a:r>
              <a:rPr lang="nl-BE" dirty="0" err="1"/>
              <a:t>Based</a:t>
            </a:r>
            <a:endParaRPr lang="nl-BE" dirty="0"/>
          </a:p>
          <a:p>
            <a:r>
              <a:rPr lang="nl-BE" dirty="0"/>
              <a:t>Kano</a:t>
            </a:r>
          </a:p>
          <a:p>
            <a:r>
              <a:rPr lang="nl-BE" dirty="0" err="1"/>
              <a:t>Cost</a:t>
            </a:r>
            <a:r>
              <a:rPr lang="nl-BE" dirty="0"/>
              <a:t> of Delay</a:t>
            </a:r>
          </a:p>
          <a:p>
            <a:r>
              <a:rPr lang="nl-BE" dirty="0"/>
              <a:t>Story </a:t>
            </a:r>
            <a:r>
              <a:rPr lang="nl-BE" dirty="0" err="1"/>
              <a:t>Mapping</a:t>
            </a:r>
            <a:endParaRPr lang="nl-BE" dirty="0"/>
          </a:p>
          <a:p>
            <a:r>
              <a:rPr lang="nl-BE" dirty="0"/>
              <a:t>Scorecard</a:t>
            </a:r>
          </a:p>
          <a:p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806537" y="6227655"/>
            <a:ext cx="605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https://foldingburritos.com/product-prioritization-techniques/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247089522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Kano model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647" y="2084832"/>
            <a:ext cx="4943075" cy="4022725"/>
          </a:xfrm>
        </p:spPr>
      </p:pic>
    </p:spTree>
    <p:extLst>
      <p:ext uri="{BB962C8B-B14F-4D97-AF65-F5344CB8AC3E}">
        <p14:creationId xmlns:p14="http://schemas.microsoft.com/office/powerpoint/2010/main" val="31291275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Cost</a:t>
            </a:r>
            <a:r>
              <a:rPr lang="nl-BE" dirty="0"/>
              <a:t> of Delay</a:t>
            </a:r>
          </a:p>
        </p:txBody>
      </p:sp>
      <p:pic>
        <p:nvPicPr>
          <p:cNvPr id="1026" name="Picture 2" descr="Cost of Del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68" y="2502132"/>
            <a:ext cx="6084792" cy="25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7519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2992</TotalTime>
  <Words>246</Words>
  <Application>Microsoft Office PowerPoint</Application>
  <PresentationFormat>Widescreen</PresentationFormat>
  <Paragraphs>61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Mjr-mid term planning</vt:lpstr>
      <vt:lpstr>Agenda</vt:lpstr>
      <vt:lpstr>PowerPoint Presentation</vt:lpstr>
      <vt:lpstr>PowerPoint Presentation</vt:lpstr>
      <vt:lpstr>User stories</vt:lpstr>
      <vt:lpstr>ESTIMATES</vt:lpstr>
      <vt:lpstr>Backlog Prioritization techniques</vt:lpstr>
      <vt:lpstr>Kano model</vt:lpstr>
      <vt:lpstr>Cost of Delay</vt:lpstr>
      <vt:lpstr>Story Mapping</vt:lpstr>
      <vt:lpstr>Scorecard</vt:lpstr>
      <vt:lpstr>PowerPoint Presentation</vt:lpstr>
      <vt:lpstr>RAID</vt:lpstr>
      <vt:lpstr>Risks</vt:lpstr>
      <vt:lpstr>Assumptions</vt:lpstr>
      <vt:lpstr>Issues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Mjr-mid term planning</dc:title>
  <dc:creator>Wim Van Hoye</dc:creator>
  <cp:lastModifiedBy>Wim Van Hoye</cp:lastModifiedBy>
  <cp:revision>7</cp:revision>
  <dcterms:created xsi:type="dcterms:W3CDTF">2017-01-18T07:37:58Z</dcterms:created>
  <dcterms:modified xsi:type="dcterms:W3CDTF">2017-01-20T10:52:40Z</dcterms:modified>
</cp:coreProperties>
</file>