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obster"/>
      <p:regular r:id="rId29"/>
    </p:embeddedFont>
    <p:embeddedFont>
      <p:font typeface="Amatic SC"/>
      <p:regular r:id="rId30"/>
      <p:bold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bb90682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bb90682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bb90682c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bb90682c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bb90682c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bb90682c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bb9068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bb9068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bb90682c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bb90682c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bb90682c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bb90682c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b3493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b3493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b906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b906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bb9068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dbb9068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bb906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bb906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bb90682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bb9068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bb9068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bb906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bb90682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bb90682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bb906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bb906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dugate.asu.edu.jo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rkdownguide.org/extended-syntax/#strikethrough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 Presentation Test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Abdullrahman Ghazal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484588"/>
            <a:ext cx="6424925" cy="7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" y="2309225"/>
            <a:ext cx="6424925" cy="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Harb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 </a:t>
            </a:r>
            <a:r>
              <a:rPr lang="en"/>
              <a:t>: change the style of the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***Ayman Harb***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8" y="3201600"/>
            <a:ext cx="2047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63775" y="15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FF0000"/>
                </a:solidFill>
              </a:rPr>
              <a:t>Athamneh</a:t>
            </a:r>
            <a:endParaRPr sz="3420"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8875" y="1005350"/>
            <a:ext cx="7980900" cy="3240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goat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7280225" y="1082575"/>
            <a:ext cx="1008900" cy="10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يا هلا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Jawad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12529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Batool</a:t>
            </a:r>
            <a:endParaRPr i="1" u="sng">
              <a:solidFill>
                <a:srgbClr val="212529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 link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Example:[ASU](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https://edugate.asu.edu.jo/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0" y="2336188"/>
            <a:ext cx="1197025" cy="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Kiswani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  # Heading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: This command add heading to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Main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MOHAMMAD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*****</a:t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00" y="1253250"/>
            <a:ext cx="42525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68175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Abughbosh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4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999999"/>
                </a:highlight>
              </a:rPr>
              <a:t> </a:t>
            </a: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Highlight</a:t>
            </a:r>
            <a:endParaRPr sz="1625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Command</a:t>
            </a:r>
            <a:r>
              <a:rPr lang="en" sz="1625">
                <a:highlight>
                  <a:srgbClr val="999999"/>
                </a:highlight>
              </a:rPr>
              <a:t>: </a:t>
            </a:r>
            <a:r>
              <a:rPr lang="en" sz="1625">
                <a:highlight>
                  <a:schemeClr val="lt1"/>
                </a:highlight>
              </a:rPr>
              <a:t>==Highlight==, </a:t>
            </a:r>
            <a:r>
              <a:rPr lang="en" sz="1625">
                <a:highlight>
                  <a:schemeClr val="lt1"/>
                </a:highlight>
              </a:rPr>
              <a:t>Subscript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Example</a:t>
            </a:r>
            <a:r>
              <a:rPr lang="en" sz="1625">
                <a:highlight>
                  <a:schemeClr val="lt1"/>
                </a:highlight>
              </a:rPr>
              <a:t>: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>
                <a:highlight>
                  <a:srgbClr val="FFFFFF"/>
                </a:highlight>
              </a:rPr>
              <a:t>I need to highlight these ==very important words==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==ASU==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H~2~O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Results:</a:t>
            </a:r>
            <a:endParaRPr sz="16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chemeClr val="lt1"/>
                </a:highlight>
              </a:rPr>
              <a:t>I need to </a:t>
            </a:r>
            <a:r>
              <a:rPr lang="en" sz="1625">
                <a:highlight>
                  <a:schemeClr val="lt1"/>
                </a:highlight>
              </a:rPr>
              <a:t>highlight</a:t>
            </a:r>
            <a:r>
              <a:rPr lang="en" sz="1625">
                <a:highlight>
                  <a:schemeClr val="lt1"/>
                </a:highlight>
              </a:rPr>
              <a:t> these</a:t>
            </a:r>
            <a:r>
              <a:rPr lang="en" sz="1625">
                <a:highlight>
                  <a:srgbClr val="FFFF00"/>
                </a:highlight>
              </a:rPr>
              <a:t> </a:t>
            </a:r>
            <a:r>
              <a:rPr lang="en" sz="1625">
                <a:highlight>
                  <a:srgbClr val="FFFF00"/>
                </a:highlight>
              </a:rPr>
              <a:t>very important words</a:t>
            </a:r>
            <a:br>
              <a:rPr lang="en" sz="1625">
                <a:highlight>
                  <a:srgbClr val="FFFF00"/>
                </a:highlight>
              </a:rPr>
            </a:br>
            <a:r>
              <a:rPr lang="en" sz="1625">
                <a:highlight>
                  <a:srgbClr val="FFFF00"/>
                </a:highlight>
              </a:rPr>
              <a:t>ASU</a:t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100">
                <a:solidFill>
                  <a:schemeClr val="dk1"/>
                </a:solidFill>
              </a:rPr>
              <a:t>H</a:t>
            </a:r>
            <a:r>
              <a:rPr baseline="-25000"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O</a:t>
            </a:r>
            <a:endParaRPr sz="2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9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Musaab</a:t>
            </a:r>
            <a:endParaRPr sz="33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Strikethrough</a:t>
            </a:r>
            <a:endParaRPr sz="2300"/>
          </a:p>
        </p:txBody>
      </p:sp>
      <p:sp>
        <p:nvSpPr>
          <p:cNvPr id="83" name="Google Shape;83;p17"/>
          <p:cNvSpPr txBox="1"/>
          <p:nvPr/>
        </p:nvSpPr>
        <p:spPr>
          <a:xfrm>
            <a:off x="2516875" y="1810500"/>
            <a:ext cx="41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~~The world is flat.~~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76950" y="2759200"/>
            <a:ext cx="3120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strike="sngStrike">
                <a:solidFill>
                  <a:schemeClr val="dk1"/>
                </a:solidFill>
              </a:rPr>
              <a:t>The world is flat.</a:t>
            </a:r>
            <a:endParaRPr sz="1750" strike="sngStrike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 strike="sngStrike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38" y="3357250"/>
            <a:ext cx="16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chemeClr val="dk2"/>
                </a:highlight>
              </a:rPr>
              <a:t>Ahmad Mustafa</a:t>
            </a:r>
            <a:endParaRPr>
              <a:solidFill>
                <a:srgbClr val="212529"/>
              </a:solidFill>
              <a:highlight>
                <a:schemeClr val="dk2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22550" y="103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Command: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Description: This command for explaining a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98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3119400"/>
            <a:ext cx="69105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Khalifa Altawil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59600"/>
            <a:ext cx="76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Command</a:t>
            </a:r>
            <a:r>
              <a:rPr lang="en" sz="2300"/>
              <a:t>: (&lt;br&gt;)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Description: This command is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used to break lin</a:t>
            </a:r>
            <a:r>
              <a:rPr lang="en" sz="2100"/>
              <a:t>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38" y="577150"/>
            <a:ext cx="47720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104975" y="-518275"/>
            <a:ext cx="7226400" cy="15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Samarah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987725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</p:txBody>
      </p:sp>
      <p:sp>
        <p:nvSpPr>
          <p:cNvPr id="107" name="Google Shape;107;p20"/>
          <p:cNvSpPr txBox="1"/>
          <p:nvPr/>
        </p:nvSpPr>
        <p:spPr>
          <a:xfrm>
            <a:off x="674725" y="1339650"/>
            <a:ext cx="25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779100" y="1613450"/>
            <a:ext cx="3053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50" y="1647450"/>
            <a:ext cx="5463813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CCCC"/>
                </a:solidFill>
                <a:highlight>
                  <a:srgbClr val="0000FF"/>
                </a:highlight>
              </a:rPr>
              <a:t>Ahmad AbuZaid</a:t>
            </a:r>
            <a:endParaRPr b="1" sz="3000">
              <a:solidFill>
                <a:srgbClr val="CCCCCC"/>
              </a:solidFill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999999"/>
                </a:highlight>
              </a:rPr>
              <a:t>Bold text (**(        )**)</a:t>
            </a:r>
            <a:endParaRPr b="1" i="1" sz="2400">
              <a:highlight>
                <a:srgbClr val="999999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bold text, add two asterisks or underscores before and after a word or phrase. To bold the middle of a word for emphasis, add two asterisks without spaces around the letters.</a:t>
            </a:r>
            <a:endParaRPr i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just love **</a:t>
            </a:r>
            <a:r>
              <a:rPr b="1" i="1" lang="en" sz="1050">
                <a:solidFill>
                  <a:srgbClr val="212529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**.</a:t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endParaRPr b="1" i="1" sz="19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5" y="3508850"/>
            <a:ext cx="18158176" cy="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200" y="2287425"/>
            <a:ext cx="3103825" cy="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