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CA66-C997-7C49-B48B-3FFE50A52F9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430B-F5ED-D04D-BFEA-3C2EE4B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2429" y="1892905"/>
            <a:ext cx="8273142" cy="46203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18" y="557590"/>
            <a:ext cx="690596" cy="895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7382" y="183420"/>
            <a:ext cx="220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Teacher (Server)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14" y="4737705"/>
            <a:ext cx="690596" cy="895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06" y="4737705"/>
            <a:ext cx="690596" cy="895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22" y="4737705"/>
            <a:ext cx="690596" cy="895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30" y="4737705"/>
            <a:ext cx="690596" cy="895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2429" y="203199"/>
            <a:ext cx="2365828" cy="708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9454" y="372924"/>
            <a:ext cx="132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</a:t>
            </a:r>
          </a:p>
        </p:txBody>
      </p:sp>
      <p:cxnSp>
        <p:nvCxnSpPr>
          <p:cNvPr id="17" name="Straight Arrow Connector 16"/>
          <p:cNvCxnSpPr>
            <a:stCxn id="6" idx="2"/>
            <a:endCxn id="4" idx="0"/>
          </p:cNvCxnSpPr>
          <p:nvPr/>
        </p:nvCxnSpPr>
        <p:spPr>
          <a:xfrm flipH="1">
            <a:off x="3318824" y="1452638"/>
            <a:ext cx="1381192" cy="12929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>
            <a:off x="4700016" y="1452638"/>
            <a:ext cx="0" cy="12929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2628228" y="1452638"/>
            <a:ext cx="2071788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>
            <a:off x="4700016" y="1452638"/>
            <a:ext cx="1381192" cy="12929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26" y="2745619"/>
            <a:ext cx="690596" cy="89504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6" idx="2"/>
            <a:endCxn id="12" idx="0"/>
          </p:cNvCxnSpPr>
          <p:nvPr/>
        </p:nvCxnSpPr>
        <p:spPr>
          <a:xfrm flipH="1">
            <a:off x="4009420" y="1452638"/>
            <a:ext cx="690596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8" idx="0"/>
          </p:cNvCxnSpPr>
          <p:nvPr/>
        </p:nvCxnSpPr>
        <p:spPr>
          <a:xfrm>
            <a:off x="4700016" y="1452638"/>
            <a:ext cx="690596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18" y="2745619"/>
            <a:ext cx="690596" cy="895048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6" idx="2"/>
            <a:endCxn id="9" idx="0"/>
          </p:cNvCxnSpPr>
          <p:nvPr/>
        </p:nvCxnSpPr>
        <p:spPr>
          <a:xfrm>
            <a:off x="4700016" y="1452638"/>
            <a:ext cx="2071788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10" y="2745619"/>
            <a:ext cx="690596" cy="89504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82345" y="1984445"/>
            <a:ext cx="1600586" cy="91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4985" y="2093434"/>
            <a:ext cx="132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39763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2429" y="1892905"/>
            <a:ext cx="8273142" cy="46203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18" y="557590"/>
            <a:ext cx="690596" cy="895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7382" y="183420"/>
            <a:ext cx="220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Teacher (Server)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14" y="4737705"/>
            <a:ext cx="690596" cy="895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06" y="4737705"/>
            <a:ext cx="690596" cy="895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22" y="4737705"/>
            <a:ext cx="690596" cy="895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30" y="4737705"/>
            <a:ext cx="690596" cy="895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2429" y="203199"/>
            <a:ext cx="2365828" cy="708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2429" y="372924"/>
            <a:ext cx="23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Example</a:t>
            </a:r>
          </a:p>
        </p:txBody>
      </p:sp>
      <p:cxnSp>
        <p:nvCxnSpPr>
          <p:cNvPr id="17" name="Straight Arrow Connector 16"/>
          <p:cNvCxnSpPr>
            <a:stCxn id="6" idx="2"/>
            <a:endCxn id="4" idx="0"/>
          </p:cNvCxnSpPr>
          <p:nvPr/>
        </p:nvCxnSpPr>
        <p:spPr>
          <a:xfrm flipH="1">
            <a:off x="3318824" y="1452638"/>
            <a:ext cx="1381192" cy="12929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>
            <a:off x="4700016" y="1452638"/>
            <a:ext cx="0" cy="12929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3" idx="0"/>
          </p:cNvCxnSpPr>
          <p:nvPr/>
        </p:nvCxnSpPr>
        <p:spPr>
          <a:xfrm flipH="1">
            <a:off x="2628228" y="1452638"/>
            <a:ext cx="2071788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>
            <a:off x="4700016" y="1452638"/>
            <a:ext cx="1381192" cy="12929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26" y="2745619"/>
            <a:ext cx="690596" cy="89504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6" idx="2"/>
            <a:endCxn id="12" idx="0"/>
          </p:cNvCxnSpPr>
          <p:nvPr/>
        </p:nvCxnSpPr>
        <p:spPr>
          <a:xfrm flipH="1">
            <a:off x="4009420" y="1452638"/>
            <a:ext cx="690596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8" idx="0"/>
          </p:cNvCxnSpPr>
          <p:nvPr/>
        </p:nvCxnSpPr>
        <p:spPr>
          <a:xfrm>
            <a:off x="4700016" y="1452638"/>
            <a:ext cx="690596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18" y="2745619"/>
            <a:ext cx="690596" cy="895048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6" idx="2"/>
            <a:endCxn id="9" idx="0"/>
          </p:cNvCxnSpPr>
          <p:nvPr/>
        </p:nvCxnSpPr>
        <p:spPr>
          <a:xfrm>
            <a:off x="4700016" y="1452638"/>
            <a:ext cx="2071788" cy="328506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10" y="2745619"/>
            <a:ext cx="690596" cy="89504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82345" y="1984445"/>
            <a:ext cx="1600586" cy="91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4985" y="2278100"/>
            <a:ext cx="132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6267" y="3640667"/>
            <a:ext cx="13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Steering Wheel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075" y="3639178"/>
            <a:ext cx="13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Blinker Control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7459" y="3646435"/>
            <a:ext cx="13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Accelerator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4479" y="5645778"/>
            <a:ext cx="13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Brakes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72518" y="5632753"/>
            <a:ext cx="13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Gear Shifter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26863" y="5632753"/>
            <a:ext cx="13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Gas Gauge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8055" y="5632753"/>
            <a:ext cx="13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Light Control</a:t>
            </a:r>
          </a:p>
        </p:txBody>
      </p:sp>
    </p:spTree>
    <p:extLst>
      <p:ext uri="{BB962C8B-B14F-4D97-AF65-F5344CB8AC3E}">
        <p14:creationId xmlns:p14="http://schemas.microsoft.com/office/powerpoint/2010/main" val="350247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2429" y="1892905"/>
            <a:ext cx="8273142" cy="46203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4" y="2323494"/>
            <a:ext cx="2817758" cy="3651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8144" y="2343628"/>
            <a:ext cx="4748332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Accelerometer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Three-Axis Gyro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Camera (Front and Back)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Barometer / Air Pressure Sensors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Proximity Sensor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Ambient Light Sensor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Bluetooth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Wi-Fi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Magnetometer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Used to measure the strength and/or direction of the magnetic field in the vicinity of the device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2429" y="203199"/>
            <a:ext cx="2365828" cy="708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2429" y="372924"/>
            <a:ext cx="23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Sensors Available</a:t>
            </a:r>
          </a:p>
        </p:txBody>
      </p:sp>
    </p:spTree>
    <p:extLst>
      <p:ext uri="{BB962C8B-B14F-4D97-AF65-F5344CB8AC3E}">
        <p14:creationId xmlns:p14="http://schemas.microsoft.com/office/powerpoint/2010/main" val="332105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73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Marshall</dc:creator>
  <cp:lastModifiedBy>Andrew Marshall</cp:lastModifiedBy>
  <cp:revision>7</cp:revision>
  <dcterms:created xsi:type="dcterms:W3CDTF">2014-11-16T23:15:27Z</dcterms:created>
  <dcterms:modified xsi:type="dcterms:W3CDTF">2014-11-16T23:57:05Z</dcterms:modified>
</cp:coreProperties>
</file>