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92" r:id="rId6"/>
    <p:sldId id="259" r:id="rId7"/>
    <p:sldId id="261" r:id="rId8"/>
    <p:sldId id="262" r:id="rId9"/>
    <p:sldId id="282" r:id="rId10"/>
    <p:sldId id="283" r:id="rId11"/>
    <p:sldId id="263" r:id="rId12"/>
    <p:sldId id="284" r:id="rId13"/>
    <p:sldId id="264" r:id="rId14"/>
    <p:sldId id="265" r:id="rId15"/>
    <p:sldId id="285" r:id="rId16"/>
    <p:sldId id="267" r:id="rId17"/>
    <p:sldId id="266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86" r:id="rId26"/>
    <p:sldId id="287" r:id="rId27"/>
    <p:sldId id="288" r:id="rId28"/>
    <p:sldId id="276" r:id="rId29"/>
    <p:sldId id="289" r:id="rId30"/>
    <p:sldId id="290" r:id="rId31"/>
    <p:sldId id="291" r:id="rId32"/>
    <p:sldId id="278" r:id="rId33"/>
    <p:sldId id="280" r:id="rId34"/>
    <p:sldId id="279" r:id="rId35"/>
    <p:sldId id="27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t>10/8/2013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st-driven_developmen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test driven development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&amp;&amp;</a:t>
            </a:r>
            <a:br>
              <a:rPr lang="en-US" dirty="0">
                <a:solidFill>
                  <a:schemeClr val="accent3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analog test driven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772400" cy="1199704"/>
          </a:xfrm>
        </p:spPr>
        <p:txBody>
          <a:bodyPr/>
          <a:lstStyle/>
          <a:p>
            <a:r>
              <a:rPr lang="en-US" sz="2400" dirty="0" smtClean="0">
                <a:solidFill>
                  <a:schemeClr val="accent3"/>
                </a:solidFill>
              </a:rPr>
              <a:t>2013-10-08</a:t>
            </a:r>
          </a:p>
          <a:p>
            <a:r>
              <a:rPr lang="en-US" sz="2400" dirty="0" smtClean="0">
                <a:solidFill>
                  <a:schemeClr val="accent3"/>
                </a:solidFill>
              </a:rPr>
              <a:t>m. j. </a:t>
            </a:r>
            <a:r>
              <a:rPr lang="en-US" sz="2400" dirty="0" err="1" smtClean="0">
                <a:solidFill>
                  <a:schemeClr val="accent3"/>
                </a:solidFill>
              </a:rPr>
              <a:t>swann</a:t>
            </a:r>
            <a:endParaRPr lang="en-US" sz="2400" dirty="0" smtClean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97537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invoice/tests.py	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validation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3074" name="Picture 2" descr="C:\Users\mjs0031\Desktop\validation 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00100"/>
            <a:ext cx="5715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two – ‘ run all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un entire test harness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nsure previously created tests all pass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nsure currently created test fails during run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ests are the driving force in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ests are the confidence metric in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-76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assignment/tests.py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anguage	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long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4098" name="Picture 2" descr="C:\Users\mjs0031\Desktop\long 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1219200"/>
            <a:ext cx="8115301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7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three – ‘ write production code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write the production code necessary to fulfill project requirements matching currently created test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nstallation of production code is obviously necessary 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ssignment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deadline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grade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money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esolution of boredom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mpressing some…</a:t>
            </a:r>
          </a:p>
          <a:p>
            <a:pPr lvl="4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four – ‘ run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erify correctness of production code against previously scripted tests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eed appropriately working product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five – ‘ refactor and re-run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leanup documentation, loose ends, re-structuring of functions,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etc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run – ensure stability and correctness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larification, efficiency, readability while retaining verified correctness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762000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explicit failures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5123" name="Picture 3" descr="C:\Users\mjs0031\Desktop\explicit_fail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9" y="876300"/>
            <a:ext cx="7353301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js0031\Desktop\Test-driven_develop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74" y="1127193"/>
            <a:ext cx="65055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5791200"/>
            <a:ext cx="6098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~ source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  <a:hlinkClick r:id="rId3"/>
              </a:rPr>
              <a:t>http://en.wikipedia.org/wiki/Test-driven_development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	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</a:t>
            </a:r>
            <a:r>
              <a:rPr lang="en-US" sz="2000" b="1" i="1" dirty="0" err="1" smtClean="0">
                <a:solidFill>
                  <a:schemeClr val="accent3"/>
                </a:solidFill>
              </a:rPr>
              <a:t>t.d.d</a:t>
            </a:r>
            <a:r>
              <a:rPr lang="en-US" sz="2000" b="1" i="1" dirty="0" smtClean="0">
                <a:solidFill>
                  <a:schemeClr val="accent3"/>
                </a:solidFill>
              </a:rPr>
              <a:t>. graphic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nalog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non-digital, therefore computer-less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nvolving continuous space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riting implement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bject by which analog or continuous space documents are written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i.e. : pen, pencil, dry-erase marker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riting surface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bject on which analog documents are written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i.e. : paper (comes out of a printer), whiteboard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definitions part </a:t>
            </a:r>
            <a:r>
              <a:rPr lang="en-US" dirty="0" smtClean="0">
                <a:solidFill>
                  <a:schemeClr val="accent3"/>
                </a:solidFill>
              </a:rPr>
              <a:t>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non-panicked analog design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ormal analog software design disassociated from the pressure of deadlines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nalog test driven development {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.}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on-panicked analog design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of complex situational tests that strongly exercise the limitations of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software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generally large enough to require well designed test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</a:t>
            </a:r>
          </a:p>
          <a:p>
            <a:pPr lvl="4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ubsequently, analog design of complex software components or algorithms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without a computer in the room</a:t>
            </a:r>
          </a:p>
        </p:txBody>
      </p:sp>
    </p:spTree>
    <p:extLst>
      <p:ext uri="{BB962C8B-B14F-4D97-AF65-F5344CB8AC3E}">
        <p14:creationId xmlns:p14="http://schemas.microsoft.com/office/powerpoint/2010/main" val="5234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greater purpose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will work as intended? ”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 and data dependencies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olving only the necessary problems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pre-emptive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refactoring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debugging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vs. package interfacing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actually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finished? ”</a:t>
            </a:r>
          </a:p>
          <a:p>
            <a:pPr lvl="4"/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paper-based test battery,</a:t>
            </a:r>
            <a:endParaRPr lang="en-US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371600" lvl="5" indent="0">
              <a:buNone/>
            </a:pP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</a:t>
            </a: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my source passes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java/python </a:t>
            </a:r>
            <a:r>
              <a:rPr lang="en-US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encoded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tests…</a:t>
            </a:r>
            <a:endParaRPr lang="en-US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a.t.d.d</a:t>
            </a:r>
            <a:r>
              <a:rPr lang="en-US" dirty="0">
                <a:solidFill>
                  <a:schemeClr val="accent3"/>
                </a:solidFill>
              </a:rPr>
              <a:t>.  discourse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81328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efinitions part one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driven development discourse and execution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efinitions part two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nalog test driven development discourse and execution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omparative discourse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.a.q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eadme.md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– ‘ escape technology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emoval of one’s self from biases of syntax, IDE’s, frameworks, etc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emove the tools that would force your code to be written in a certain way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emove the villains that would immediately begin to box out creativity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 languages are simply a mechanism for representing a conceptual solution… not a requirement for any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solution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human mind is easily distracted by technology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human mind is easily trained to solve problems in a certain way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a.t.d.d</a:t>
            </a:r>
            <a:r>
              <a:rPr lang="en-US" dirty="0">
                <a:solidFill>
                  <a:schemeClr val="accent3"/>
                </a:solidFill>
              </a:rPr>
              <a:t>.  </a:t>
            </a:r>
            <a:r>
              <a:rPr lang="en-US" dirty="0" smtClean="0">
                <a:solidFill>
                  <a:schemeClr val="accent3"/>
                </a:solidFill>
              </a:rPr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two – ‘ prepare to settle in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find a comfortable space, bring something to write with and something to write on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show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up with at least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conceptual problem that needs solved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 mentally and physically prepare to attack something difficult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  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complex logic problem deserves time and respect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if the problem involves a grade, a job, money… it deserves time and respect</a:t>
            </a:r>
          </a:p>
        </p:txBody>
      </p:sp>
    </p:spTree>
    <p:extLst>
      <p:ext uri="{BB962C8B-B14F-4D97-AF65-F5344CB8AC3E}">
        <p14:creationId xmlns:p14="http://schemas.microsoft.com/office/powerpoint/2010/main" val="15022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three – ‘ the event – phase one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ketch the problem as it exists conceptually within the human mind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ormalize conceptual understanding of the problem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reation of physical problem foundation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Kepler’s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resolution of elliptical orbits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irst trial circle, knowing it was incorrect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econd trial oval, knowing it was incorrect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hird trial combination of the information gathered from failed trials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four – ‘ the event – phase two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challenge the foundation created to represent the problem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amend the sketch to include all use cases for the given problem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‘break’ the sketch or ‘enhance’ the sketch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dd outlying cases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dd potentially hard to code or resolve scenarios so long as they exist within the project requirements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hough the human mind may begin with solid conceptual understanding of the problem at hand, it must be able to resolve the entire problem space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ny bare minimum solution to a sketch that involves all use cases, will yield the minimum viable solution to the project requirements and nothing more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five – ‘ the event – phase three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pseudo code a resolution to the sketch itself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 preserve the integrity of the time and effort thoroughly exploring the problem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blueprint the algorithm to solve the problem at large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whole point of this exercise is to solve a problem… should probably write that solution down as it stands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you won’t remember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</a:t>
            </a:r>
            <a:r>
              <a:rPr lang="en-US" i="1" u="sng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promise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)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eginning to formalize a resolution to one problem allows the human mind to more clearly begin comprehending the next problem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setup – internal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7.0	 &amp;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4.0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7171" name="Picture 3" descr="C:\Users\mjs0031\Desktop\setup inter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76300"/>
            <a:ext cx="630555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setup – external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8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project 	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future_lab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</a:t>
            </a:r>
            <a:b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/Testing/Shape_Suite.java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	:: java 7.0	 &amp;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4.0	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8194" name="Picture 2" descr="C:\Users\mjs0031\Desktop\setup exter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5436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</a:t>
            </a:r>
            <a:r>
              <a:rPr lang="en-US" sz="2000" b="1" i="1" dirty="0" err="1" smtClean="0">
                <a:solidFill>
                  <a:schemeClr val="accent3"/>
                </a:solidFill>
              </a:rPr>
              <a:t>testdata</a:t>
            </a:r>
            <a:r>
              <a:rPr lang="en-US" sz="2000" b="1" i="1" dirty="0" smtClean="0">
                <a:solidFill>
                  <a:schemeClr val="accent3"/>
                </a:solidFill>
              </a:rPr>
              <a:t> import harness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-76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testing/Big_Momma.py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django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1.4 &amp; python 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9219" name="Picture 3" descr="C:\Users\mjs0031\Desktop\testdata import harn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8007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humans conceptually attack almost every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problem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consider architecture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big does this building need to be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ow do I want the building to look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hat is my budget for the building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hat is the purpose of the building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ow long until the building needs to open</a:t>
            </a:r>
          </a:p>
          <a:p>
            <a:pPr lvl="2"/>
            <a:endParaRPr lang="en-US" dirty="0" smtClean="0"/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reconsidering architecture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 blueprints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 formal project layout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 months later –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holy cow… there’s a stair case in the elevator shaft… how the….</a:t>
            </a:r>
          </a:p>
          <a:p>
            <a:pPr lvl="2"/>
            <a:endParaRPr lang="en-US" dirty="0" smtClean="0"/>
          </a:p>
          <a:p>
            <a:pPr lvl="4"/>
            <a:endParaRPr lang="en-US" dirty="0"/>
          </a:p>
          <a:p>
            <a:pPr marL="1143000" lvl="4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a.t.d.d</a:t>
            </a:r>
            <a:r>
              <a:rPr lang="en-US" dirty="0" smtClean="0">
                <a:solidFill>
                  <a:schemeClr val="accent3"/>
                </a:solidFill>
              </a:rPr>
              <a:t>.  </a:t>
            </a:r>
            <a:r>
              <a:rPr lang="en-US" dirty="0">
                <a:solidFill>
                  <a:schemeClr val="accent3"/>
                </a:solidFill>
              </a:rPr>
              <a:t>d</a:t>
            </a:r>
            <a:r>
              <a:rPr lang="en-US" dirty="0" smtClean="0">
                <a:solidFill>
                  <a:schemeClr val="accent3"/>
                </a:solidFill>
              </a:rPr>
              <a:t>iscourse cont’d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bug found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0242" name="Picture 2" descr="C:\Users\mjs0031\Desktop\bug 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11313"/>
            <a:ext cx="6858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06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production code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executed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code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designed to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fulfill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requirements of a given project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‘source code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ine by line translation of a conceptual abstraction into source code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oftware development process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ethodology by which software is created in a structured and disciplined manner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definitions part one</a:t>
            </a:r>
          </a:p>
        </p:txBody>
      </p:sp>
    </p:spTree>
    <p:extLst>
      <p:ext uri="{BB962C8B-B14F-4D97-AF65-F5344CB8AC3E}">
        <p14:creationId xmlns:p14="http://schemas.microsoft.com/office/powerpoint/2010/main" val="40703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bug found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027" name="Picture 3" descr="C:\Users\mjs0031\Desktop\bug tw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1817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97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won’t fix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2290" name="Picture 2" descr="C:\Users\mjs0031\Desktop\wont fi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066800"/>
            <a:ext cx="690562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8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referentially chosen for smaller tasks with little to no design overhead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nvolves a machine every time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referentially chosen for large design work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equires the human to remember he or she is </a:t>
            </a:r>
            <a:r>
              <a:rPr lang="en-US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still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 human and </a:t>
            </a:r>
            <a:r>
              <a:rPr lang="en-US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doesn’t need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to be at a keyboard to solve a logic problem 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utually exclusive?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o, in fact when one get’s good at both they feed into each other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ualistic implementation yields improved results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comparative discourse</a:t>
            </a:r>
          </a:p>
        </p:txBody>
      </p:sp>
    </p:spTree>
    <p:extLst>
      <p:ext uri="{BB962C8B-B14F-4D97-AF65-F5344CB8AC3E}">
        <p14:creationId xmlns:p14="http://schemas.microsoft.com/office/powerpoint/2010/main" val="32116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confidence in existing software artifact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understanding of existing artifact status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harness existence for any refactoring or requirement changes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mall scope assurance for minimum viable product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mall scope debugging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confidence in designed software artifact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understanding of designed artifact status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arge scope assurance for minimum viable product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arly stage isolation of ‘ power ’ vs. ‘ support ’ functionality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debugging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refactoring</a:t>
            </a:r>
          </a:p>
        </p:txBody>
      </p:sp>
    </p:spTree>
    <p:extLst>
      <p:ext uri="{BB962C8B-B14F-4D97-AF65-F5344CB8AC3E}">
        <p14:creationId xmlns:p14="http://schemas.microsoft.com/office/powerpoint/2010/main" val="19512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Questions…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f.a.q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/>
          </a:bodyPr>
          <a:lstStyle/>
          <a:p>
            <a:pPr marL="630936" lvl="2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consider a cookout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when to start the grill is based on when people will arrive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beer to throw in a cooler matches a beer the guests like to drink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time of the event may be based on ‘ the big game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</a:p>
          <a:p>
            <a:pPr marL="630936" lvl="2" indent="0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re-considering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 cookout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without a plan or concept as to what is going on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start the grill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now,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 definitely need it at some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point anyway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w</a:t>
            </a:r>
            <a:r>
              <a:rPr lang="en-US" dirty="0" smtClean="0">
                <a:solidFill>
                  <a:schemeClr val="accent3"/>
                </a:solidFill>
              </a:rPr>
              <a:t>hen do I need x, y, z?</a:t>
            </a:r>
            <a:endParaRPr lang="en-US" dirty="0">
              <a:solidFill>
                <a:schemeClr val="accent3"/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send someone to the store but don’t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let him check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fridge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w</a:t>
            </a:r>
            <a:r>
              <a:rPr lang="en-US" dirty="0" smtClean="0">
                <a:solidFill>
                  <a:schemeClr val="accent3"/>
                </a:solidFill>
              </a:rPr>
              <a:t>hat are x, y, z? and are they even needed?</a:t>
            </a:r>
            <a:endParaRPr lang="en-US" dirty="0">
              <a:solidFill>
                <a:schemeClr val="accent3"/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flip the channel to ESPN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desportes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even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though no one speaks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6"/>
            <a:r>
              <a:rPr lang="en-US" dirty="0">
                <a:solidFill>
                  <a:schemeClr val="accent3"/>
                </a:solidFill>
              </a:rPr>
              <a:t>d</a:t>
            </a:r>
            <a:r>
              <a:rPr lang="en-US" dirty="0" smtClean="0">
                <a:solidFill>
                  <a:schemeClr val="accent3"/>
                </a:solidFill>
              </a:rPr>
              <a:t>idn’t read the documentation?</a:t>
            </a:r>
          </a:p>
          <a:p>
            <a:pPr lvl="4"/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desportes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has that ‘other’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futbol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?!!!?!!???</a:t>
            </a:r>
          </a:p>
          <a:p>
            <a:pPr lvl="6"/>
            <a:r>
              <a:rPr lang="en-US" dirty="0" smtClean="0">
                <a:solidFill>
                  <a:schemeClr val="accent3"/>
                </a:solidFill>
              </a:rPr>
              <a:t>but I don’t know python……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atomic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verification of singular unit of production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code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code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caffolding by which production code will be measured and thereby verified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harness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ollection of tests,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generally gathered to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match the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structure of the production code itself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driven development {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.}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software development process employing a test-first programming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	:: java 7.0	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4.0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3" name="Picture 2" descr="C:\Users\mjs0031\Desktop\atomic tes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4104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228600" y="288587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atomic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reater purpose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 answer questions regarding development status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 verification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rror handling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mechanics 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output verification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and my source passes those tests…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t.d.d</a:t>
            </a:r>
            <a:r>
              <a:rPr lang="en-US" dirty="0" smtClean="0">
                <a:solidFill>
                  <a:schemeClr val="accent3"/>
                </a:solidFill>
              </a:rPr>
              <a:t>.  discourse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– ‘ add a test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creation of test from use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cases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before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writing any source code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urpose 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to write a test that will run, but will also fail</a:t>
            </a:r>
          </a:p>
          <a:p>
            <a:pPr lvl="4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ustification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o be able to answer “ am I done? ”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on-failing test means no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unctionality already written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ad test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t.d.d</a:t>
            </a:r>
            <a:r>
              <a:rPr lang="en-US" dirty="0" smtClean="0">
                <a:solidFill>
                  <a:schemeClr val="accent3"/>
                </a:solidFill>
              </a:rPr>
              <a:t>. 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9436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cont’d – ‘ add a test ’ 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reation of novel test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imple setters or getters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onstructor equivalence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ight-weight algorithm install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odification of existing test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equirements changes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multi-phase heavy-weight algorithm install</a:t>
            </a:r>
          </a:p>
          <a:p>
            <a:pPr lvl="4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ython example 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one – verification of parameters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two – error handling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three – verification of external looping via tracking variable/mechanism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four – verification of internal looping via tracking variable/mechanism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five – verification of finalized output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97537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retribution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component/tests.py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anguage	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jango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1.4 &amp; python 2.7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skeleton trio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5133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9578</TotalTime>
  <Words>1516</Words>
  <Application>Microsoft Office PowerPoint</Application>
  <PresentationFormat>On-screen Show (4:3)</PresentationFormat>
  <Paragraphs>302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Concourse</vt:lpstr>
      <vt:lpstr>test driven development &amp;&amp; analog test driven development</vt:lpstr>
      <vt:lpstr>readme.md</vt:lpstr>
      <vt:lpstr>definitions part one</vt:lpstr>
      <vt:lpstr>PowerPoint Presentation</vt:lpstr>
      <vt:lpstr>PowerPoint Presentation</vt:lpstr>
      <vt:lpstr>t.d.d.  discourse</vt:lpstr>
      <vt:lpstr>t.d.d. 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 part two</vt:lpstr>
      <vt:lpstr>PowerPoint Presentation</vt:lpstr>
      <vt:lpstr>a.t.d.d.  discourse</vt:lpstr>
      <vt:lpstr>a.t.d.d. 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a.t.d.d.  discourse cont’d</vt:lpstr>
      <vt:lpstr>PowerPoint Presentation</vt:lpstr>
      <vt:lpstr>PowerPoint Presentation</vt:lpstr>
      <vt:lpstr>PowerPoint Presentation</vt:lpstr>
      <vt:lpstr>comparative discourse</vt:lpstr>
      <vt:lpstr>PowerPoint Presentation</vt:lpstr>
      <vt:lpstr>f.a.q.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Swann</dc:creator>
  <cp:lastModifiedBy>Matthew Swann</cp:lastModifiedBy>
  <cp:revision>88</cp:revision>
  <dcterms:created xsi:type="dcterms:W3CDTF">2013-09-19T15:49:40Z</dcterms:created>
  <dcterms:modified xsi:type="dcterms:W3CDTF">2013-10-08T19:34:12Z</dcterms:modified>
</cp:coreProperties>
</file>