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F3F8A-A90D-4B04-A30D-CD90EDC68DAA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1D83C-5192-4735-A36F-1733F7CC4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05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856A-DCC3-42B1-A0BA-D21718AB7A58}" type="datetime1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A7C3-93C9-41D2-B8F3-3A4D30AA9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6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BC50-FB77-43CF-982F-9D519BF76E3B}" type="datetime1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A7C3-93C9-41D2-B8F3-3A4D30AA9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33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015A-B75A-48E8-9082-C578EAE92A29}" type="datetime1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A7C3-93C9-41D2-B8F3-3A4D30AA9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7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D180-529A-4EC2-BD23-C217539FAB1C}" type="datetime1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A7C3-93C9-41D2-B8F3-3A4D30AA98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026"/>
            <a:ext cx="9906000" cy="296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톱니 모양의 오른쪽 화살표 7"/>
          <p:cNvSpPr/>
          <p:nvPr userDrawn="1"/>
        </p:nvSpPr>
        <p:spPr>
          <a:xfrm>
            <a:off x="681038" y="0"/>
            <a:ext cx="8543925" cy="955588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043"/>
            <a:ext cx="9906000" cy="89054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7C7C7E"/>
              </a:clrFrom>
              <a:clrTo>
                <a:srgbClr val="7C7C7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" y="6430062"/>
            <a:ext cx="1293341" cy="42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4594-4B2F-4294-A444-173C50E89D7E}" type="datetime1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A7C3-93C9-41D2-B8F3-3A4D30AA9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1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81CF-829D-44AB-843E-D156DFF62584}" type="datetime1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A7C3-93C9-41D2-B8F3-3A4D30AA9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40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3839-936F-459C-B09A-16FF198FD653}" type="datetime1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A7C3-93C9-41D2-B8F3-3A4D30AA9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9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84D3-FA3B-413F-BE73-CBE6C2322F74}" type="datetime1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A7C3-93C9-41D2-B8F3-3A4D30AA9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3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89FB-B1DF-4DB0-A929-D3C3FF225BCB}" type="datetime1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A7C3-93C9-41D2-B8F3-3A4D30AA9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63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82CF-1DB5-4BE4-967B-5B5C95E0EE56}" type="datetime1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A7C3-93C9-41D2-B8F3-3A4D30AA9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9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1101-5731-40DC-BC87-E6EA25C100ED}" type="datetime1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A7C3-93C9-41D2-B8F3-3A4D30AA9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72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07901-D4C1-49F3-A322-C28D4D09E78B}" type="datetime1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DA7C3-93C9-41D2-B8F3-3A4D30AA9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7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잘린 사각형 3"/>
          <p:cNvSpPr/>
          <p:nvPr/>
        </p:nvSpPr>
        <p:spPr>
          <a:xfrm>
            <a:off x="0" y="3499659"/>
            <a:ext cx="9906000" cy="3358342"/>
          </a:xfrm>
          <a:prstGeom prst="snip2Same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clrChange>
              <a:clrFrom>
                <a:srgbClr val="7C7C7E"/>
              </a:clrFrom>
              <a:clrTo>
                <a:srgbClr val="7C7C7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1" y="72346"/>
            <a:ext cx="1884996" cy="618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9666" y="1080655"/>
            <a:ext cx="6949439" cy="1533113"/>
          </a:xfrm>
          <a:prstGeom prst="rect">
            <a:avLst/>
          </a:prstGeom>
          <a:noFill/>
        </p:spPr>
        <p:txBody>
          <a:bodyPr wrap="square" rtlCol="0">
            <a:prstTxWarp prst="textTriangle">
              <a:avLst/>
            </a:prstTxWarp>
            <a:spAutoFit/>
          </a:bodyPr>
          <a:lstStyle/>
          <a:p>
            <a:r>
              <a:rPr lang="en-US" altLang="ko-KR" b="1" dirty="0" smtClean="0">
                <a:effectLst>
                  <a:reflection blurRad="6350" stA="55000" endA="300" endPos="45500" dir="5400000" sy="-100000" algn="bl" rotWithShape="0"/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Agricultural Economy</a:t>
            </a:r>
            <a:endParaRPr lang="ko-KR" altLang="en-US" b="1" dirty="0">
              <a:effectLst>
                <a:reflection blurRad="6350" stA="55000" endA="300" endPos="45500" dir="5400000" sy="-100000" algn="bl" rotWithShape="0"/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52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48298" y="2310938"/>
            <a:ext cx="4896197" cy="3075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A7C3-93C9-41D2-B8F3-3A4D30AA98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3150525" y="1828799"/>
            <a:ext cx="1379912" cy="789710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3564" y="1849273"/>
            <a:ext cx="358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농업박물관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소개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8298" y="3477433"/>
            <a:ext cx="4896197" cy="3075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3150525" y="2995294"/>
            <a:ext cx="1379912" cy="789710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3564" y="3015768"/>
            <a:ext cx="358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식량작물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품종정보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48298" y="4621516"/>
            <a:ext cx="4896197" cy="3075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한쪽 모서리가 둥근 사각형 11"/>
          <p:cNvSpPr/>
          <p:nvPr/>
        </p:nvSpPr>
        <p:spPr>
          <a:xfrm>
            <a:off x="3150525" y="4139377"/>
            <a:ext cx="1379912" cy="789710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13564" y="4159851"/>
            <a:ext cx="407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행정구역별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귀농가구수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현황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8298" y="5786073"/>
            <a:ext cx="4896197" cy="3075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한쪽 모서리가 둥근 사각형 14"/>
          <p:cNvSpPr/>
          <p:nvPr/>
        </p:nvSpPr>
        <p:spPr>
          <a:xfrm>
            <a:off x="3150525" y="5303934"/>
            <a:ext cx="1379912" cy="789710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13564" y="5324408"/>
            <a:ext cx="358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hlinkClick r:id="rId2" action="ppaction://hlinksldjump"/>
              </a:rPr>
              <a:t>유기농업자재 정보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8" r="1" b="68436"/>
          <a:stretch/>
        </p:blipFill>
        <p:spPr>
          <a:xfrm>
            <a:off x="723207" y="1596952"/>
            <a:ext cx="1869671" cy="17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5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9024" y="1119043"/>
            <a:ext cx="6933420" cy="22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The Agricultural Museum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The Agricultural Museum currently house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approximately 5,000 agricultural artifacts through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continuous excavation and preservation efforts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A7C3-93C9-41D2-B8F3-3A4D30AA98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농업박물관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49023" y="3579986"/>
            <a:ext cx="9477115" cy="2297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sz="24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농업박물관</a:t>
            </a: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소개</a:t>
            </a:r>
            <a:endParaRPr lang="en-US" altLang="ko-KR" sz="24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선사시대부터 현대에 이르기까지의 농업발달사를 시대순으로 전시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옛 농촌 들판 풍경과 농가 주택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전통 장터의  모습을 통하여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조상들의 삶을 조명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동영상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44938" y="1692317"/>
            <a:ext cx="1831428" cy="140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3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7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A7C3-93C9-41D2-B8F3-3A4D30AA98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식량작물 </a:t>
            </a:r>
            <a:r>
              <a:rPr lang="ko-KR" altLang="en-US" dirty="0" err="1" smtClean="0"/>
              <a:t>품종정보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04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A7C3-93C9-41D2-B8F3-3A4D30AA98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46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A7C3-93C9-41D2-B8F3-3A4D30AA98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77</Words>
  <Application>Microsoft Office PowerPoint</Application>
  <PresentationFormat>A4 용지(210x297mm)</PresentationFormat>
  <Paragraphs>25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목차</vt:lpstr>
      <vt:lpstr>1. 농업박물관 소개</vt:lpstr>
      <vt:lpstr>2. 식량작물 품종정보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2023-08-09T06:13:38Z</dcterms:created>
  <dcterms:modified xsi:type="dcterms:W3CDTF">2023-08-09T07:44:34Z</dcterms:modified>
</cp:coreProperties>
</file>