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400" b="1" dirty="0" smtClean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음료의 카페인 함유량</a:t>
            </a:r>
            <a:r>
              <a:rPr lang="en-US" altLang="ko-KR" sz="2400" b="1" dirty="0" smtClean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(mg)</a:t>
            </a:r>
            <a:endParaRPr lang="ko-KR" altLang="en-US" sz="2400" b="1" dirty="0">
              <a:solidFill>
                <a:schemeClr val="tx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c:rich>
      </c:tx>
      <c:layout/>
      <c:overlay val="0"/>
      <c:spPr>
        <a:solidFill>
          <a:schemeClr val="bg1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5838715812697327"/>
          <c:y val="0.15032483119556128"/>
          <c:w val="0.7528228536650311"/>
          <c:h val="0.623003918106090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카페인 함량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64E1-4180-B860-81C6C2AA4C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콜라</c:v>
                </c:pt>
                <c:pt idx="1">
                  <c:v>홍차</c:v>
                </c:pt>
                <c:pt idx="2">
                  <c:v>녹차</c:v>
                </c:pt>
                <c:pt idx="3">
                  <c:v>아이스티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45</c:v>
                </c:pt>
                <c:pt idx="1">
                  <c:v>47</c:v>
                </c:pt>
                <c:pt idx="2">
                  <c:v>40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E1-4180-B860-81C6C2AA4C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86342144"/>
        <c:axId val="1486341728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온스(oz)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콜라</c:v>
                </c:pt>
                <c:pt idx="1">
                  <c:v>홍차</c:v>
                </c:pt>
                <c:pt idx="2">
                  <c:v>녹차</c:v>
                </c:pt>
                <c:pt idx="3">
                  <c:v>아이스티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12</c:v>
                </c:pt>
                <c:pt idx="1">
                  <c:v>8</c:v>
                </c:pt>
                <c:pt idx="2">
                  <c:v>8</c:v>
                </c:pt>
                <c:pt idx="3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E1-4180-B860-81C6C2AA4C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2035536"/>
        <c:axId val="1412033872"/>
      </c:lineChart>
      <c:valAx>
        <c:axId val="14863417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6342144"/>
        <c:crossBetween val="between"/>
      </c:valAx>
      <c:catAx>
        <c:axId val="1486342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6341728"/>
        <c:auto val="1"/>
        <c:lblAlgn val="ctr"/>
        <c:lblOffset val="100"/>
        <c:noMultiLvlLbl val="0"/>
      </c:catAx>
      <c:valAx>
        <c:axId val="14120338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2035536"/>
        <c:crosses val="max"/>
        <c:crossBetween val="between"/>
      </c:valAx>
      <c:catAx>
        <c:axId val="1412035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12033872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rgbClr val="FFFF00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2D457-52D8-4A4E-B16B-C8A1F9D423DD}" type="doc">
      <dgm:prSet loTypeId="urn:microsoft.com/office/officeart/2005/8/layout/h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59BCB8E-C7B3-4DC7-8475-DAAFC56E75CE}">
      <dgm:prSet phldrT="[텍스트]" custT="1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sz="1800" smtClean="0">
              <a:latin typeface="돋움" panose="020B0600000101010101" pitchFamily="50" charset="-127"/>
              <a:ea typeface="돋움" panose="020B0600000101010101" pitchFamily="50" charset="-127"/>
            </a:rPr>
            <a:t>약배전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AC11430E-DB1E-410A-9B5E-5146C4BB8C31}" type="parTrans" cxnId="{74FF8D96-C635-4102-9CDE-D1421C10D174}">
      <dgm:prSet/>
      <dgm:spPr/>
      <dgm:t>
        <a:bodyPr/>
        <a:lstStyle/>
        <a:p>
          <a:pPr latinLnBrk="1"/>
          <a:endParaRPr lang="ko-KR" altLang="en-US"/>
        </a:p>
      </dgm:t>
    </dgm:pt>
    <dgm:pt modelId="{C92B480D-1CC0-4DD6-AEE7-B86DB7D466E6}" type="sibTrans" cxnId="{74FF8D96-C635-4102-9CDE-D1421C10D174}">
      <dgm:prSet/>
      <dgm:spPr/>
      <dgm:t>
        <a:bodyPr/>
        <a:lstStyle/>
        <a:p>
          <a:pPr latinLnBrk="1"/>
          <a:endParaRPr lang="ko-KR" altLang="en-US"/>
        </a:p>
      </dgm:t>
    </dgm:pt>
    <dgm:pt modelId="{CB95CC50-9ED4-449B-A25A-24C19037ADE4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라이트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FA57B115-221D-4175-AC02-28BAC5D0175F}" type="parTrans" cxnId="{A98D551F-2B06-4013-90AB-C9AD24732B5F}">
      <dgm:prSet/>
      <dgm:spPr/>
      <dgm:t>
        <a:bodyPr/>
        <a:lstStyle/>
        <a:p>
          <a:pPr latinLnBrk="1"/>
          <a:endParaRPr lang="ko-KR" altLang="en-US"/>
        </a:p>
      </dgm:t>
    </dgm:pt>
    <dgm:pt modelId="{25B28BCE-1688-468A-A91A-295592DFFCB9}" type="sibTrans" cxnId="{A98D551F-2B06-4013-90AB-C9AD24732B5F}">
      <dgm:prSet/>
      <dgm:spPr/>
      <dgm:t>
        <a:bodyPr/>
        <a:lstStyle/>
        <a:p>
          <a:pPr latinLnBrk="1"/>
          <a:endParaRPr lang="ko-KR" altLang="en-US"/>
        </a:p>
      </dgm:t>
    </dgm:pt>
    <dgm:pt modelId="{BBAD81CD-894D-4BA8-9272-D92AEEEB3214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시나몬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E179F3CB-9CC8-4262-BE62-2B010BE02B24}" type="parTrans" cxnId="{7E1A24AC-F413-434C-B271-E30A7810410C}">
      <dgm:prSet/>
      <dgm:spPr/>
      <dgm:t>
        <a:bodyPr/>
        <a:lstStyle/>
        <a:p>
          <a:pPr latinLnBrk="1"/>
          <a:endParaRPr lang="ko-KR" altLang="en-US"/>
        </a:p>
      </dgm:t>
    </dgm:pt>
    <dgm:pt modelId="{5DE5DE35-2F39-4C3D-9174-7238291C1228}" type="sibTrans" cxnId="{7E1A24AC-F413-434C-B271-E30A7810410C}">
      <dgm:prSet/>
      <dgm:spPr/>
      <dgm:t>
        <a:bodyPr/>
        <a:lstStyle/>
        <a:p>
          <a:pPr latinLnBrk="1"/>
          <a:endParaRPr lang="ko-KR" altLang="en-US"/>
        </a:p>
      </dgm:t>
    </dgm:pt>
    <dgm:pt modelId="{6DDD575E-B962-498C-9B64-4F0EEFE8195A}">
      <dgm:prSet phldrT="[텍스트]" custT="1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sz="1800" smtClean="0">
              <a:latin typeface="돋움" panose="020B0600000101010101" pitchFamily="50" charset="-127"/>
              <a:ea typeface="돋움" panose="020B0600000101010101" pitchFamily="50" charset="-127"/>
            </a:rPr>
            <a:t>총배전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3D795A20-9A52-4AF5-A9C8-B2AA4B68F138}" type="parTrans" cxnId="{2DA42CAF-B686-408C-8037-CB641D0E898E}">
      <dgm:prSet/>
      <dgm:spPr/>
      <dgm:t>
        <a:bodyPr/>
        <a:lstStyle/>
        <a:p>
          <a:pPr latinLnBrk="1"/>
          <a:endParaRPr lang="ko-KR" altLang="en-US"/>
        </a:p>
      </dgm:t>
    </dgm:pt>
    <dgm:pt modelId="{07A987E9-674B-45E0-8FC4-87F39B24EAD9}" type="sibTrans" cxnId="{2DA42CAF-B686-408C-8037-CB641D0E898E}">
      <dgm:prSet/>
      <dgm:spPr/>
      <dgm:t>
        <a:bodyPr/>
        <a:lstStyle/>
        <a:p>
          <a:pPr latinLnBrk="1"/>
          <a:endParaRPr lang="ko-KR" altLang="en-US"/>
        </a:p>
      </dgm:t>
    </dgm:pt>
    <dgm:pt modelId="{FB450999-9966-43EF-AA4E-132328E950B3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미디엄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20878213-7E6F-4095-892E-97552ECA235C}" type="parTrans" cxnId="{3F1F4D16-20E9-47F3-80C8-3E4B807EEE46}">
      <dgm:prSet/>
      <dgm:spPr/>
      <dgm:t>
        <a:bodyPr/>
        <a:lstStyle/>
        <a:p>
          <a:pPr latinLnBrk="1"/>
          <a:endParaRPr lang="ko-KR" altLang="en-US"/>
        </a:p>
      </dgm:t>
    </dgm:pt>
    <dgm:pt modelId="{4AAD4CA1-9FD5-4337-8959-13022C9FDC55}" type="sibTrans" cxnId="{3F1F4D16-20E9-47F3-80C8-3E4B807EEE46}">
      <dgm:prSet/>
      <dgm:spPr/>
      <dgm:t>
        <a:bodyPr/>
        <a:lstStyle/>
        <a:p>
          <a:pPr latinLnBrk="1"/>
          <a:endParaRPr lang="ko-KR" altLang="en-US"/>
        </a:p>
      </dgm:t>
    </dgm:pt>
    <dgm:pt modelId="{D073A29A-2082-4642-8C38-1C4E76F8F466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시티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4CDEF957-CB88-41FD-B7D8-A33E072F0C4C}" type="parTrans" cxnId="{644423B8-9AB2-4ACB-99B7-0BE6939FF50E}">
      <dgm:prSet/>
      <dgm:spPr/>
      <dgm:t>
        <a:bodyPr/>
        <a:lstStyle/>
        <a:p>
          <a:pPr latinLnBrk="1"/>
          <a:endParaRPr lang="ko-KR" altLang="en-US"/>
        </a:p>
      </dgm:t>
    </dgm:pt>
    <dgm:pt modelId="{A2DA6DBD-572A-420D-94C0-72B0F6614A15}" type="sibTrans" cxnId="{644423B8-9AB2-4ACB-99B7-0BE6939FF50E}">
      <dgm:prSet/>
      <dgm:spPr/>
      <dgm:t>
        <a:bodyPr/>
        <a:lstStyle/>
        <a:p>
          <a:pPr latinLnBrk="1"/>
          <a:endParaRPr lang="ko-KR" altLang="en-US"/>
        </a:p>
      </dgm:t>
    </dgm:pt>
    <dgm:pt modelId="{397BB644-B466-4454-A8BA-33646B6A1658}">
      <dgm:prSet phldrT="[텍스트]" custT="1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강배전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D70EFC48-B740-4CDC-BD92-7291D5C0AAC2}" type="parTrans" cxnId="{6287719E-F5BC-4EE7-B4F2-BB1A0D5FB182}">
      <dgm:prSet/>
      <dgm:spPr/>
      <dgm:t>
        <a:bodyPr/>
        <a:lstStyle/>
        <a:p>
          <a:pPr latinLnBrk="1"/>
          <a:endParaRPr lang="ko-KR" altLang="en-US"/>
        </a:p>
      </dgm:t>
    </dgm:pt>
    <dgm:pt modelId="{7E026DC1-6AAA-48CB-9CEE-0F878F77CD32}" type="sibTrans" cxnId="{6287719E-F5BC-4EE7-B4F2-BB1A0D5FB182}">
      <dgm:prSet/>
      <dgm:spPr/>
      <dgm:t>
        <a:bodyPr/>
        <a:lstStyle/>
        <a:p>
          <a:pPr latinLnBrk="1"/>
          <a:endParaRPr lang="ko-KR" altLang="en-US"/>
        </a:p>
      </dgm:t>
    </dgm:pt>
    <dgm:pt modelId="{2CEEACE4-8641-44D5-84F5-E4A4BA9C9294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플시티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40909CB3-FADA-41B5-BA32-A4D5119F4E37}" type="parTrans" cxnId="{00A80D7E-E268-4FD3-ACDC-9B5CE8EE720C}">
      <dgm:prSet/>
      <dgm:spPr/>
      <dgm:t>
        <a:bodyPr/>
        <a:lstStyle/>
        <a:p>
          <a:pPr latinLnBrk="1"/>
          <a:endParaRPr lang="ko-KR" altLang="en-US"/>
        </a:p>
      </dgm:t>
    </dgm:pt>
    <dgm:pt modelId="{B2162E2C-9750-407C-9BF0-CB87D51BD721}" type="sibTrans" cxnId="{00A80D7E-E268-4FD3-ACDC-9B5CE8EE720C}">
      <dgm:prSet/>
      <dgm:spPr/>
      <dgm:t>
        <a:bodyPr/>
        <a:lstStyle/>
        <a:p>
          <a:pPr latinLnBrk="1"/>
          <a:endParaRPr lang="ko-KR" altLang="en-US"/>
        </a:p>
      </dgm:t>
    </dgm:pt>
    <dgm:pt modelId="{D49FFA43-F9BC-4B14-A065-54B9AF9BA596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이탈리안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2064A394-E6ED-4FC4-95A8-1F2BF801C094}" type="parTrans" cxnId="{AA60A412-8646-44B2-93F7-F4CB474E5255}">
      <dgm:prSet/>
      <dgm:spPr/>
      <dgm:t>
        <a:bodyPr/>
        <a:lstStyle/>
        <a:p>
          <a:pPr latinLnBrk="1"/>
          <a:endParaRPr lang="ko-KR" altLang="en-US"/>
        </a:p>
      </dgm:t>
    </dgm:pt>
    <dgm:pt modelId="{C51AC38E-EFBD-4500-94A5-A4742B5241A0}" type="sibTrans" cxnId="{AA60A412-8646-44B2-93F7-F4CB474E5255}">
      <dgm:prSet/>
      <dgm:spPr/>
      <dgm:t>
        <a:bodyPr/>
        <a:lstStyle/>
        <a:p>
          <a:pPr latinLnBrk="1"/>
          <a:endParaRPr lang="ko-KR" altLang="en-US"/>
        </a:p>
      </dgm:t>
    </dgm:pt>
    <dgm:pt modelId="{0F23E075-260D-4013-BF64-BA1625CD4671}" type="pres">
      <dgm:prSet presAssocID="{0252D457-52D8-4A4E-B16B-C8A1F9D423DD}" presName="Name0" presStyleCnt="0">
        <dgm:presLayoutVars>
          <dgm:dir/>
          <dgm:animLvl val="lvl"/>
          <dgm:resizeHandles val="exact"/>
        </dgm:presLayoutVars>
      </dgm:prSet>
      <dgm:spPr/>
    </dgm:pt>
    <dgm:pt modelId="{7CF27046-48FB-4632-A84F-C3B91813A2D5}" type="pres">
      <dgm:prSet presAssocID="{759BCB8E-C7B3-4DC7-8475-DAAFC56E75CE}" presName="composite" presStyleCnt="0"/>
      <dgm:spPr/>
    </dgm:pt>
    <dgm:pt modelId="{60B38DCC-7D32-4019-A561-F8794A907E6C}" type="pres">
      <dgm:prSet presAssocID="{759BCB8E-C7B3-4DC7-8475-DAAFC56E75C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08E5FE6-E2E6-4F30-9E9E-F039AE23D584}" type="pres">
      <dgm:prSet presAssocID="{759BCB8E-C7B3-4DC7-8475-DAAFC56E75C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753300-526F-41F9-8419-F36B4E896717}" type="pres">
      <dgm:prSet presAssocID="{C92B480D-1CC0-4DD6-AEE7-B86DB7D466E6}" presName="space" presStyleCnt="0"/>
      <dgm:spPr/>
    </dgm:pt>
    <dgm:pt modelId="{196058AE-5966-452F-9B53-3CEA52A4E017}" type="pres">
      <dgm:prSet presAssocID="{6DDD575E-B962-498C-9B64-4F0EEFE8195A}" presName="composite" presStyleCnt="0"/>
      <dgm:spPr/>
    </dgm:pt>
    <dgm:pt modelId="{48A89614-7D22-499B-B783-94088B0251AD}" type="pres">
      <dgm:prSet presAssocID="{6DDD575E-B962-498C-9B64-4F0EEFE8195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DDAA19-46A1-4E13-83CF-9E139614C164}" type="pres">
      <dgm:prSet presAssocID="{6DDD575E-B962-498C-9B64-4F0EEFE8195A}" presName="desTx" presStyleLbl="alignAccFollowNode1" presStyleIdx="1" presStyleCnt="3">
        <dgm:presLayoutVars>
          <dgm:bulletEnabled val="1"/>
        </dgm:presLayoutVars>
      </dgm:prSet>
      <dgm:spPr/>
    </dgm:pt>
    <dgm:pt modelId="{3490D897-33B4-4A60-A328-D8B68946639D}" type="pres">
      <dgm:prSet presAssocID="{07A987E9-674B-45E0-8FC4-87F39B24EAD9}" presName="space" presStyleCnt="0"/>
      <dgm:spPr/>
    </dgm:pt>
    <dgm:pt modelId="{6C47FB4F-ECFC-41A3-8F13-2D91812F8EEF}" type="pres">
      <dgm:prSet presAssocID="{397BB644-B466-4454-A8BA-33646B6A1658}" presName="composite" presStyleCnt="0"/>
      <dgm:spPr/>
    </dgm:pt>
    <dgm:pt modelId="{35FD6190-ED3D-4E24-94CB-A1FD149C5ED5}" type="pres">
      <dgm:prSet presAssocID="{397BB644-B466-4454-A8BA-33646B6A165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54F1E97-E99E-4A3A-9F53-8DD507022494}" type="pres">
      <dgm:prSet presAssocID="{397BB644-B466-4454-A8BA-33646B6A165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4FF8D96-C635-4102-9CDE-D1421C10D174}" srcId="{0252D457-52D8-4A4E-B16B-C8A1F9D423DD}" destId="{759BCB8E-C7B3-4DC7-8475-DAAFC56E75CE}" srcOrd="0" destOrd="0" parTransId="{AC11430E-DB1E-410A-9B5E-5146C4BB8C31}" sibTransId="{C92B480D-1CC0-4DD6-AEE7-B86DB7D466E6}"/>
    <dgm:cxn modelId="{AA60A412-8646-44B2-93F7-F4CB474E5255}" srcId="{397BB644-B466-4454-A8BA-33646B6A1658}" destId="{D49FFA43-F9BC-4B14-A065-54B9AF9BA596}" srcOrd="1" destOrd="0" parTransId="{2064A394-E6ED-4FC4-95A8-1F2BF801C094}" sibTransId="{C51AC38E-EFBD-4500-94A5-A4742B5241A0}"/>
    <dgm:cxn modelId="{3F1F4D16-20E9-47F3-80C8-3E4B807EEE46}" srcId="{6DDD575E-B962-498C-9B64-4F0EEFE8195A}" destId="{FB450999-9966-43EF-AA4E-132328E950B3}" srcOrd="0" destOrd="0" parTransId="{20878213-7E6F-4095-892E-97552ECA235C}" sibTransId="{4AAD4CA1-9FD5-4337-8959-13022C9FDC55}"/>
    <dgm:cxn modelId="{EE47539F-B332-462E-86E0-67BDA1324C26}" type="presOf" srcId="{BBAD81CD-894D-4BA8-9272-D92AEEEB3214}" destId="{108E5FE6-E2E6-4F30-9E9E-F039AE23D584}" srcOrd="0" destOrd="1" presId="urn:microsoft.com/office/officeart/2005/8/layout/hList1"/>
    <dgm:cxn modelId="{CA34CA64-95E1-41C9-8B98-645D527AE70F}" type="presOf" srcId="{6DDD575E-B962-498C-9B64-4F0EEFE8195A}" destId="{48A89614-7D22-499B-B783-94088B0251AD}" srcOrd="0" destOrd="0" presId="urn:microsoft.com/office/officeart/2005/8/layout/hList1"/>
    <dgm:cxn modelId="{1BC9317A-83A4-4778-B635-AF3A7DE8E00E}" type="presOf" srcId="{CB95CC50-9ED4-449B-A25A-24C19037ADE4}" destId="{108E5FE6-E2E6-4F30-9E9E-F039AE23D584}" srcOrd="0" destOrd="0" presId="urn:microsoft.com/office/officeart/2005/8/layout/hList1"/>
    <dgm:cxn modelId="{7E1A24AC-F413-434C-B271-E30A7810410C}" srcId="{759BCB8E-C7B3-4DC7-8475-DAAFC56E75CE}" destId="{BBAD81CD-894D-4BA8-9272-D92AEEEB3214}" srcOrd="1" destOrd="0" parTransId="{E179F3CB-9CC8-4262-BE62-2B010BE02B24}" sibTransId="{5DE5DE35-2F39-4C3D-9174-7238291C1228}"/>
    <dgm:cxn modelId="{644423B8-9AB2-4ACB-99B7-0BE6939FF50E}" srcId="{6DDD575E-B962-498C-9B64-4F0EEFE8195A}" destId="{D073A29A-2082-4642-8C38-1C4E76F8F466}" srcOrd="1" destOrd="0" parTransId="{4CDEF957-CB88-41FD-B7D8-A33E072F0C4C}" sibTransId="{A2DA6DBD-572A-420D-94C0-72B0F6614A15}"/>
    <dgm:cxn modelId="{A98D551F-2B06-4013-90AB-C9AD24732B5F}" srcId="{759BCB8E-C7B3-4DC7-8475-DAAFC56E75CE}" destId="{CB95CC50-9ED4-449B-A25A-24C19037ADE4}" srcOrd="0" destOrd="0" parTransId="{FA57B115-221D-4175-AC02-28BAC5D0175F}" sibTransId="{25B28BCE-1688-468A-A91A-295592DFFCB9}"/>
    <dgm:cxn modelId="{BF508B81-8B8E-4E24-AD89-16D65EC76425}" type="presOf" srcId="{D073A29A-2082-4642-8C38-1C4E76F8F466}" destId="{5BDDAA19-46A1-4E13-83CF-9E139614C164}" srcOrd="0" destOrd="1" presId="urn:microsoft.com/office/officeart/2005/8/layout/hList1"/>
    <dgm:cxn modelId="{0F45DBAD-34D0-4660-BB27-F773464FD44F}" type="presOf" srcId="{397BB644-B466-4454-A8BA-33646B6A1658}" destId="{35FD6190-ED3D-4E24-94CB-A1FD149C5ED5}" srcOrd="0" destOrd="0" presId="urn:microsoft.com/office/officeart/2005/8/layout/hList1"/>
    <dgm:cxn modelId="{9C392986-9F10-4DFB-8DCB-3AAC8BE62359}" type="presOf" srcId="{759BCB8E-C7B3-4DC7-8475-DAAFC56E75CE}" destId="{60B38DCC-7D32-4019-A561-F8794A907E6C}" srcOrd="0" destOrd="0" presId="urn:microsoft.com/office/officeart/2005/8/layout/hList1"/>
    <dgm:cxn modelId="{F478B78E-6997-4B0F-8C12-8EF4B066F75C}" type="presOf" srcId="{FB450999-9966-43EF-AA4E-132328E950B3}" destId="{5BDDAA19-46A1-4E13-83CF-9E139614C164}" srcOrd="0" destOrd="0" presId="urn:microsoft.com/office/officeart/2005/8/layout/hList1"/>
    <dgm:cxn modelId="{6287719E-F5BC-4EE7-B4F2-BB1A0D5FB182}" srcId="{0252D457-52D8-4A4E-B16B-C8A1F9D423DD}" destId="{397BB644-B466-4454-A8BA-33646B6A1658}" srcOrd="2" destOrd="0" parTransId="{D70EFC48-B740-4CDC-BD92-7291D5C0AAC2}" sibTransId="{7E026DC1-6AAA-48CB-9CEE-0F878F77CD32}"/>
    <dgm:cxn modelId="{2488F5B7-C657-41F8-959B-1530399DA4E3}" type="presOf" srcId="{D49FFA43-F9BC-4B14-A065-54B9AF9BA596}" destId="{F54F1E97-E99E-4A3A-9F53-8DD507022494}" srcOrd="0" destOrd="1" presId="urn:microsoft.com/office/officeart/2005/8/layout/hList1"/>
    <dgm:cxn modelId="{2DA42CAF-B686-408C-8037-CB641D0E898E}" srcId="{0252D457-52D8-4A4E-B16B-C8A1F9D423DD}" destId="{6DDD575E-B962-498C-9B64-4F0EEFE8195A}" srcOrd="1" destOrd="0" parTransId="{3D795A20-9A52-4AF5-A9C8-B2AA4B68F138}" sibTransId="{07A987E9-674B-45E0-8FC4-87F39B24EAD9}"/>
    <dgm:cxn modelId="{529CD519-C295-42DF-A066-951363DCDF14}" type="presOf" srcId="{0252D457-52D8-4A4E-B16B-C8A1F9D423DD}" destId="{0F23E075-260D-4013-BF64-BA1625CD4671}" srcOrd="0" destOrd="0" presId="urn:microsoft.com/office/officeart/2005/8/layout/hList1"/>
    <dgm:cxn modelId="{00A80D7E-E268-4FD3-ACDC-9B5CE8EE720C}" srcId="{397BB644-B466-4454-A8BA-33646B6A1658}" destId="{2CEEACE4-8641-44D5-84F5-E4A4BA9C9294}" srcOrd="0" destOrd="0" parTransId="{40909CB3-FADA-41B5-BA32-A4D5119F4E37}" sibTransId="{B2162E2C-9750-407C-9BF0-CB87D51BD721}"/>
    <dgm:cxn modelId="{945038F4-FB54-465D-A9E0-797D79B756D3}" type="presOf" srcId="{2CEEACE4-8641-44D5-84F5-E4A4BA9C9294}" destId="{F54F1E97-E99E-4A3A-9F53-8DD507022494}" srcOrd="0" destOrd="0" presId="urn:microsoft.com/office/officeart/2005/8/layout/hList1"/>
    <dgm:cxn modelId="{367E622C-0C57-42DC-AA92-F19AD8E821D7}" type="presParOf" srcId="{0F23E075-260D-4013-BF64-BA1625CD4671}" destId="{7CF27046-48FB-4632-A84F-C3B91813A2D5}" srcOrd="0" destOrd="0" presId="urn:microsoft.com/office/officeart/2005/8/layout/hList1"/>
    <dgm:cxn modelId="{5B3AAF14-343A-45A2-A7F0-B19BAF4A392B}" type="presParOf" srcId="{7CF27046-48FB-4632-A84F-C3B91813A2D5}" destId="{60B38DCC-7D32-4019-A561-F8794A907E6C}" srcOrd="0" destOrd="0" presId="urn:microsoft.com/office/officeart/2005/8/layout/hList1"/>
    <dgm:cxn modelId="{EA58E000-A15B-427F-BE92-3BEE9B23419C}" type="presParOf" srcId="{7CF27046-48FB-4632-A84F-C3B91813A2D5}" destId="{108E5FE6-E2E6-4F30-9E9E-F039AE23D584}" srcOrd="1" destOrd="0" presId="urn:microsoft.com/office/officeart/2005/8/layout/hList1"/>
    <dgm:cxn modelId="{1288BF87-C4B6-42B1-9076-98284FF2BE40}" type="presParOf" srcId="{0F23E075-260D-4013-BF64-BA1625CD4671}" destId="{32753300-526F-41F9-8419-F36B4E896717}" srcOrd="1" destOrd="0" presId="urn:microsoft.com/office/officeart/2005/8/layout/hList1"/>
    <dgm:cxn modelId="{AEAB1625-FC66-489A-B34D-918B40BCD8B3}" type="presParOf" srcId="{0F23E075-260D-4013-BF64-BA1625CD4671}" destId="{196058AE-5966-452F-9B53-3CEA52A4E017}" srcOrd="2" destOrd="0" presId="urn:microsoft.com/office/officeart/2005/8/layout/hList1"/>
    <dgm:cxn modelId="{A5A4C740-E4CA-45C0-8809-7261971518D5}" type="presParOf" srcId="{196058AE-5966-452F-9B53-3CEA52A4E017}" destId="{48A89614-7D22-499B-B783-94088B0251AD}" srcOrd="0" destOrd="0" presId="urn:microsoft.com/office/officeart/2005/8/layout/hList1"/>
    <dgm:cxn modelId="{0C88A318-4011-4742-BF41-DCA1D17309E1}" type="presParOf" srcId="{196058AE-5966-452F-9B53-3CEA52A4E017}" destId="{5BDDAA19-46A1-4E13-83CF-9E139614C164}" srcOrd="1" destOrd="0" presId="urn:microsoft.com/office/officeart/2005/8/layout/hList1"/>
    <dgm:cxn modelId="{FBC7A9A0-5F90-4D17-B533-4A62AFE1AA11}" type="presParOf" srcId="{0F23E075-260D-4013-BF64-BA1625CD4671}" destId="{3490D897-33B4-4A60-A328-D8B68946639D}" srcOrd="3" destOrd="0" presId="urn:microsoft.com/office/officeart/2005/8/layout/hList1"/>
    <dgm:cxn modelId="{73ED64D9-1CF5-42BF-B985-544DEAB8509E}" type="presParOf" srcId="{0F23E075-260D-4013-BF64-BA1625CD4671}" destId="{6C47FB4F-ECFC-41A3-8F13-2D91812F8EEF}" srcOrd="4" destOrd="0" presId="urn:microsoft.com/office/officeart/2005/8/layout/hList1"/>
    <dgm:cxn modelId="{E07AF208-A005-4D91-9962-FC8056A3F278}" type="presParOf" srcId="{6C47FB4F-ECFC-41A3-8F13-2D91812F8EEF}" destId="{35FD6190-ED3D-4E24-94CB-A1FD149C5ED5}" srcOrd="0" destOrd="0" presId="urn:microsoft.com/office/officeart/2005/8/layout/hList1"/>
    <dgm:cxn modelId="{ADE312DF-31EE-4BEE-B1C5-BAC52592D754}" type="presParOf" srcId="{6C47FB4F-ECFC-41A3-8F13-2D91812F8EEF}" destId="{F54F1E97-E99E-4A3A-9F53-8DD5070224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FCE4CE-F039-42D2-B330-619D92392E1C}" type="doc">
      <dgm:prSet loTypeId="urn:microsoft.com/office/officeart/2005/8/layout/chevron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A7862D4-06D1-4067-BFDC-53737D32855D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약</a:t>
          </a:r>
          <a:endParaRPr lang="ko-KR" altLang="en-US" sz="1800" dirty="0">
            <a:solidFill>
              <a:schemeClr val="bg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50EA7B3E-E2EE-453C-8AF3-222051C660C2}" type="parTrans" cxnId="{E6B0E3B5-4DC1-4623-8B7C-1964036E2FB8}">
      <dgm:prSet/>
      <dgm:spPr/>
      <dgm:t>
        <a:bodyPr/>
        <a:lstStyle/>
        <a:p>
          <a:pPr latinLnBrk="1"/>
          <a:endParaRPr lang="ko-KR" altLang="en-US"/>
        </a:p>
      </dgm:t>
    </dgm:pt>
    <dgm:pt modelId="{3B5CA0F0-70BA-45FA-8283-14E3E04285DF}" type="sibTrans" cxnId="{E6B0E3B5-4DC1-4623-8B7C-1964036E2FB8}">
      <dgm:prSet/>
      <dgm:spPr/>
      <dgm:t>
        <a:bodyPr/>
        <a:lstStyle/>
        <a:p>
          <a:pPr latinLnBrk="1"/>
          <a:endParaRPr lang="ko-KR" altLang="en-US"/>
        </a:p>
      </dgm:t>
    </dgm:pt>
    <dgm:pt modelId="{77AF1B28-61C3-44DC-A53B-EACC0311F92E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강한 신맛</a:t>
          </a:r>
          <a:endParaRPr lang="ko-KR" altLang="en-US" sz="18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19901879-B9A9-4168-BC81-2B25E55808E9}" type="parTrans" cxnId="{CA7A9CBD-8B71-4CDD-9B1A-03B798EF1AC2}">
      <dgm:prSet/>
      <dgm:spPr/>
      <dgm:t>
        <a:bodyPr/>
        <a:lstStyle/>
        <a:p>
          <a:pPr latinLnBrk="1"/>
          <a:endParaRPr lang="ko-KR" altLang="en-US"/>
        </a:p>
      </dgm:t>
    </dgm:pt>
    <dgm:pt modelId="{3ADAF4E4-D642-45A5-BA11-4D4D82C90B0F}" type="sibTrans" cxnId="{CA7A9CBD-8B71-4CDD-9B1A-03B798EF1AC2}">
      <dgm:prSet/>
      <dgm:spPr/>
      <dgm:t>
        <a:bodyPr/>
        <a:lstStyle/>
        <a:p>
          <a:pPr latinLnBrk="1"/>
          <a:endParaRPr lang="ko-KR" altLang="en-US"/>
        </a:p>
      </dgm:t>
    </dgm:pt>
    <dgm:pt modelId="{95336A78-0B97-438D-9269-31CBB0122C40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떫은 맛</a:t>
          </a:r>
          <a:endParaRPr lang="ko-KR" altLang="en-US" sz="18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252747CE-D782-451D-908A-1632A53F085E}" type="parTrans" cxnId="{CA8ED45A-0022-49A3-9B2A-785F1D1C7734}">
      <dgm:prSet/>
      <dgm:spPr/>
      <dgm:t>
        <a:bodyPr/>
        <a:lstStyle/>
        <a:p>
          <a:pPr latinLnBrk="1"/>
          <a:endParaRPr lang="ko-KR" altLang="en-US"/>
        </a:p>
      </dgm:t>
    </dgm:pt>
    <dgm:pt modelId="{DFBC9725-F132-4499-8F0C-5154C4121C7B}" type="sibTrans" cxnId="{CA8ED45A-0022-49A3-9B2A-785F1D1C7734}">
      <dgm:prSet/>
      <dgm:spPr/>
      <dgm:t>
        <a:bodyPr/>
        <a:lstStyle/>
        <a:p>
          <a:pPr latinLnBrk="1"/>
          <a:endParaRPr lang="ko-KR" altLang="en-US"/>
        </a:p>
      </dgm:t>
    </dgm:pt>
    <dgm:pt modelId="{FAB340B8-DE28-4F38-9252-3403F04BD8C4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중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7867B699-64A1-4B9A-94FD-6C46FD495457}" type="parTrans" cxnId="{E7E006D2-6A0A-40EB-971E-E2191EA4133B}">
      <dgm:prSet/>
      <dgm:spPr/>
      <dgm:t>
        <a:bodyPr/>
        <a:lstStyle/>
        <a:p>
          <a:pPr latinLnBrk="1"/>
          <a:endParaRPr lang="ko-KR" altLang="en-US"/>
        </a:p>
      </dgm:t>
    </dgm:pt>
    <dgm:pt modelId="{E0E9BD12-B17A-4033-857A-C9E9C61DE418}" type="sibTrans" cxnId="{E7E006D2-6A0A-40EB-971E-E2191EA4133B}">
      <dgm:prSet/>
      <dgm:spPr/>
      <dgm:t>
        <a:bodyPr/>
        <a:lstStyle/>
        <a:p>
          <a:pPr latinLnBrk="1"/>
          <a:endParaRPr lang="ko-KR" altLang="en-US"/>
        </a:p>
      </dgm:t>
    </dgm:pt>
    <dgm:pt modelId="{1F45847E-DB2E-4C3B-8F7F-05B825FFA958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단맛</a:t>
          </a:r>
          <a:r>
            <a:rPr lang="en-US" altLang="ko-KR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+</a:t>
          </a:r>
          <a:r>
            <a:rPr lang="ko-KR" altLang="en-US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신맛</a:t>
          </a:r>
          <a:r>
            <a:rPr lang="en-US" altLang="ko-KR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+</a:t>
          </a:r>
          <a:r>
            <a:rPr lang="ko-KR" altLang="en-US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쓴맛</a:t>
          </a:r>
          <a:endParaRPr lang="ko-KR" altLang="en-US" sz="18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A967A17F-DA27-416D-882A-2C221B90F4D0}" type="parTrans" cxnId="{2E82E7FE-17FB-4605-9232-95169C2CBCF5}">
      <dgm:prSet/>
      <dgm:spPr/>
      <dgm:t>
        <a:bodyPr/>
        <a:lstStyle/>
        <a:p>
          <a:pPr latinLnBrk="1"/>
          <a:endParaRPr lang="ko-KR" altLang="en-US"/>
        </a:p>
      </dgm:t>
    </dgm:pt>
    <dgm:pt modelId="{00493ABA-DF35-4748-8C3C-809FE48254B8}" type="sibTrans" cxnId="{2E82E7FE-17FB-4605-9232-95169C2CBCF5}">
      <dgm:prSet/>
      <dgm:spPr/>
      <dgm:t>
        <a:bodyPr/>
        <a:lstStyle/>
        <a:p>
          <a:pPr latinLnBrk="1"/>
          <a:endParaRPr lang="ko-KR" altLang="en-US"/>
        </a:p>
      </dgm:t>
    </dgm:pt>
    <dgm:pt modelId="{8F7B1FBF-D0E9-45DA-A0BC-CA9149F8CB14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가장 보편적</a:t>
          </a:r>
          <a:endParaRPr lang="ko-KR" altLang="en-US" sz="18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C39B4D06-F876-4E41-AEAB-B95E6BE94B68}" type="parTrans" cxnId="{8779AC5F-1D33-4242-A825-A3FA846180A8}">
      <dgm:prSet/>
      <dgm:spPr/>
      <dgm:t>
        <a:bodyPr/>
        <a:lstStyle/>
        <a:p>
          <a:pPr latinLnBrk="1"/>
          <a:endParaRPr lang="ko-KR" altLang="en-US"/>
        </a:p>
      </dgm:t>
    </dgm:pt>
    <dgm:pt modelId="{A4C4F786-BCEA-4EF7-8024-D879717A3838}" type="sibTrans" cxnId="{8779AC5F-1D33-4242-A825-A3FA846180A8}">
      <dgm:prSet/>
      <dgm:spPr/>
      <dgm:t>
        <a:bodyPr/>
        <a:lstStyle/>
        <a:p>
          <a:pPr latinLnBrk="1"/>
          <a:endParaRPr lang="ko-KR" altLang="en-US"/>
        </a:p>
      </dgm:t>
    </dgm:pt>
    <dgm:pt modelId="{7E9F5FBC-1345-40E9-A0B9-8E8C2A09B385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강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4EF30C89-4D70-485F-9BE6-E4C7D85FCA5A}" type="parTrans" cxnId="{D40199DC-CBFF-4E54-887F-3044C810E544}">
      <dgm:prSet/>
      <dgm:spPr/>
      <dgm:t>
        <a:bodyPr/>
        <a:lstStyle/>
        <a:p>
          <a:pPr latinLnBrk="1"/>
          <a:endParaRPr lang="ko-KR" altLang="en-US"/>
        </a:p>
      </dgm:t>
    </dgm:pt>
    <dgm:pt modelId="{51B6F91A-2BF5-43D5-AD65-108B61D58BC5}" type="sibTrans" cxnId="{D40199DC-CBFF-4E54-887F-3044C810E544}">
      <dgm:prSet/>
      <dgm:spPr/>
      <dgm:t>
        <a:bodyPr/>
        <a:lstStyle/>
        <a:p>
          <a:pPr latinLnBrk="1"/>
          <a:endParaRPr lang="ko-KR" altLang="en-US"/>
        </a:p>
      </dgm:t>
    </dgm:pt>
    <dgm:pt modelId="{17CD6471-C995-4D23-AE0D-4F52B55B891A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스모키한</a:t>
          </a:r>
          <a:r>
            <a:rPr lang="ko-KR" altLang="en-US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 향</a:t>
          </a:r>
          <a:endParaRPr lang="ko-KR" altLang="en-US" sz="18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E3DCBFE7-F054-441E-B29B-3959AF1104CF}" type="parTrans" cxnId="{BFAB3D00-CD52-4F1B-8A94-7388606A7E9E}">
      <dgm:prSet/>
      <dgm:spPr/>
      <dgm:t>
        <a:bodyPr/>
        <a:lstStyle/>
        <a:p>
          <a:pPr latinLnBrk="1"/>
          <a:endParaRPr lang="ko-KR" altLang="en-US"/>
        </a:p>
      </dgm:t>
    </dgm:pt>
    <dgm:pt modelId="{F7F82C6A-BA19-4FF2-AFCD-99B210708270}" type="sibTrans" cxnId="{BFAB3D00-CD52-4F1B-8A94-7388606A7E9E}">
      <dgm:prSet/>
      <dgm:spPr/>
      <dgm:t>
        <a:bodyPr/>
        <a:lstStyle/>
        <a:p>
          <a:pPr latinLnBrk="1"/>
          <a:endParaRPr lang="ko-KR" altLang="en-US"/>
        </a:p>
      </dgm:t>
    </dgm:pt>
    <dgm:pt modelId="{EE02C911-7FBB-4195-A479-6E7F6B1C63B7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다크초콜릿</a:t>
          </a:r>
          <a:endParaRPr lang="ko-KR" altLang="en-US" sz="18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01C437CA-5485-4EB5-ADFC-1CEB46208958}" type="parTrans" cxnId="{4D9D45CD-50B4-431C-A6F6-00A4C04E04C8}">
      <dgm:prSet/>
      <dgm:spPr/>
      <dgm:t>
        <a:bodyPr/>
        <a:lstStyle/>
        <a:p>
          <a:pPr latinLnBrk="1"/>
          <a:endParaRPr lang="ko-KR" altLang="en-US"/>
        </a:p>
      </dgm:t>
    </dgm:pt>
    <dgm:pt modelId="{B10D0342-6CA1-47C0-8590-C4071028495D}" type="sibTrans" cxnId="{4D9D45CD-50B4-431C-A6F6-00A4C04E04C8}">
      <dgm:prSet/>
      <dgm:spPr/>
      <dgm:t>
        <a:bodyPr/>
        <a:lstStyle/>
        <a:p>
          <a:pPr latinLnBrk="1"/>
          <a:endParaRPr lang="ko-KR" altLang="en-US"/>
        </a:p>
      </dgm:t>
    </dgm:pt>
    <dgm:pt modelId="{AC08EEE6-58E4-4D54-A5FC-5208E1B00606}" type="pres">
      <dgm:prSet presAssocID="{A8FCE4CE-F039-42D2-B330-619D92392E1C}" presName="linearFlow" presStyleCnt="0">
        <dgm:presLayoutVars>
          <dgm:dir/>
          <dgm:animLvl val="lvl"/>
          <dgm:resizeHandles val="exact"/>
        </dgm:presLayoutVars>
      </dgm:prSet>
      <dgm:spPr/>
    </dgm:pt>
    <dgm:pt modelId="{8A96C5FF-1013-4CFA-983E-80315718BD9E}" type="pres">
      <dgm:prSet presAssocID="{1A7862D4-06D1-4067-BFDC-53737D32855D}" presName="composite" presStyleCnt="0"/>
      <dgm:spPr/>
    </dgm:pt>
    <dgm:pt modelId="{A5514E0E-2277-4087-8E5E-7C8C64E59838}" type="pres">
      <dgm:prSet presAssocID="{1A7862D4-06D1-4067-BFDC-53737D32855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FAFB75-17A8-4A1D-8389-7E72FC345ECF}" type="pres">
      <dgm:prSet presAssocID="{1A7862D4-06D1-4067-BFDC-53737D32855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68EA82-302A-4677-9BEE-DD39B3C0ED0F}" type="pres">
      <dgm:prSet presAssocID="{3B5CA0F0-70BA-45FA-8283-14E3E04285DF}" presName="sp" presStyleCnt="0"/>
      <dgm:spPr/>
    </dgm:pt>
    <dgm:pt modelId="{F80FDBF8-2C70-4935-BE34-49F4C3AFCF7D}" type="pres">
      <dgm:prSet presAssocID="{FAB340B8-DE28-4F38-9252-3403F04BD8C4}" presName="composite" presStyleCnt="0"/>
      <dgm:spPr/>
    </dgm:pt>
    <dgm:pt modelId="{5E8FB69F-42A7-4385-992D-0169C0768FEA}" type="pres">
      <dgm:prSet presAssocID="{FAB340B8-DE28-4F38-9252-3403F04BD8C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AC3437-F6C6-417A-99CE-EA566F4FCAF9}" type="pres">
      <dgm:prSet presAssocID="{FAB340B8-DE28-4F38-9252-3403F04BD8C4}" presName="descendantText" presStyleLbl="alignAcc1" presStyleIdx="1" presStyleCnt="3">
        <dgm:presLayoutVars>
          <dgm:bulletEnabled val="1"/>
        </dgm:presLayoutVars>
      </dgm:prSet>
      <dgm:spPr/>
    </dgm:pt>
    <dgm:pt modelId="{3A6AB00F-1482-4381-907C-64F8B95E1FEC}" type="pres">
      <dgm:prSet presAssocID="{E0E9BD12-B17A-4033-857A-C9E9C61DE418}" presName="sp" presStyleCnt="0"/>
      <dgm:spPr/>
    </dgm:pt>
    <dgm:pt modelId="{9B9E9D7C-AF0B-4BC5-8C9B-F9294E79D956}" type="pres">
      <dgm:prSet presAssocID="{7E9F5FBC-1345-40E9-A0B9-8E8C2A09B385}" presName="composite" presStyleCnt="0"/>
      <dgm:spPr/>
    </dgm:pt>
    <dgm:pt modelId="{D8EA8E3C-F713-4B71-891E-6417A09792C6}" type="pres">
      <dgm:prSet presAssocID="{7E9F5FBC-1345-40E9-A0B9-8E8C2A09B38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E7185DB-2501-475B-A5EB-BA30F513A49B}" type="pres">
      <dgm:prSet presAssocID="{7E9F5FBC-1345-40E9-A0B9-8E8C2A09B38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7D270B7-0576-4ADF-A2BF-879014B07FDF}" type="presOf" srcId="{77AF1B28-61C3-44DC-A53B-EACC0311F92E}" destId="{29FAFB75-17A8-4A1D-8389-7E72FC345ECF}" srcOrd="0" destOrd="0" presId="urn:microsoft.com/office/officeart/2005/8/layout/chevron2"/>
    <dgm:cxn modelId="{CA7A9CBD-8B71-4CDD-9B1A-03B798EF1AC2}" srcId="{1A7862D4-06D1-4067-BFDC-53737D32855D}" destId="{77AF1B28-61C3-44DC-A53B-EACC0311F92E}" srcOrd="0" destOrd="0" parTransId="{19901879-B9A9-4168-BC81-2B25E55808E9}" sibTransId="{3ADAF4E4-D642-45A5-BA11-4D4D82C90B0F}"/>
    <dgm:cxn modelId="{1A10DB19-55EC-4269-B287-FBA9F5B595A2}" type="presOf" srcId="{1A7862D4-06D1-4067-BFDC-53737D32855D}" destId="{A5514E0E-2277-4087-8E5E-7C8C64E59838}" srcOrd="0" destOrd="0" presId="urn:microsoft.com/office/officeart/2005/8/layout/chevron2"/>
    <dgm:cxn modelId="{7B9F2B7D-BE59-4D2D-BA4C-F87E0B2F1353}" type="presOf" srcId="{1F45847E-DB2E-4C3B-8F7F-05B825FFA958}" destId="{5DAC3437-F6C6-417A-99CE-EA566F4FCAF9}" srcOrd="0" destOrd="0" presId="urn:microsoft.com/office/officeart/2005/8/layout/chevron2"/>
    <dgm:cxn modelId="{7C91AF9B-9FBA-4AAD-941F-3133C855CF5F}" type="presOf" srcId="{7E9F5FBC-1345-40E9-A0B9-8E8C2A09B385}" destId="{D8EA8E3C-F713-4B71-891E-6417A09792C6}" srcOrd="0" destOrd="0" presId="urn:microsoft.com/office/officeart/2005/8/layout/chevron2"/>
    <dgm:cxn modelId="{9E6091E9-400D-4608-83D5-84B23957245F}" type="presOf" srcId="{FAB340B8-DE28-4F38-9252-3403F04BD8C4}" destId="{5E8FB69F-42A7-4385-992D-0169C0768FEA}" srcOrd="0" destOrd="0" presId="urn:microsoft.com/office/officeart/2005/8/layout/chevron2"/>
    <dgm:cxn modelId="{CA8ED45A-0022-49A3-9B2A-785F1D1C7734}" srcId="{1A7862D4-06D1-4067-BFDC-53737D32855D}" destId="{95336A78-0B97-438D-9269-31CBB0122C40}" srcOrd="1" destOrd="0" parTransId="{252747CE-D782-451D-908A-1632A53F085E}" sibTransId="{DFBC9725-F132-4499-8F0C-5154C4121C7B}"/>
    <dgm:cxn modelId="{E6B0E3B5-4DC1-4623-8B7C-1964036E2FB8}" srcId="{A8FCE4CE-F039-42D2-B330-619D92392E1C}" destId="{1A7862D4-06D1-4067-BFDC-53737D32855D}" srcOrd="0" destOrd="0" parTransId="{50EA7B3E-E2EE-453C-8AF3-222051C660C2}" sibTransId="{3B5CA0F0-70BA-45FA-8283-14E3E04285DF}"/>
    <dgm:cxn modelId="{60651FC8-CCFD-4BAE-813B-AB5FD13B9E68}" type="presOf" srcId="{A8FCE4CE-F039-42D2-B330-619D92392E1C}" destId="{AC08EEE6-58E4-4D54-A5FC-5208E1B00606}" srcOrd="0" destOrd="0" presId="urn:microsoft.com/office/officeart/2005/8/layout/chevron2"/>
    <dgm:cxn modelId="{2E82E7FE-17FB-4605-9232-95169C2CBCF5}" srcId="{FAB340B8-DE28-4F38-9252-3403F04BD8C4}" destId="{1F45847E-DB2E-4C3B-8F7F-05B825FFA958}" srcOrd="0" destOrd="0" parTransId="{A967A17F-DA27-416D-882A-2C221B90F4D0}" sibTransId="{00493ABA-DF35-4748-8C3C-809FE48254B8}"/>
    <dgm:cxn modelId="{8779AC5F-1D33-4242-A825-A3FA846180A8}" srcId="{FAB340B8-DE28-4F38-9252-3403F04BD8C4}" destId="{8F7B1FBF-D0E9-45DA-A0BC-CA9149F8CB14}" srcOrd="1" destOrd="0" parTransId="{C39B4D06-F876-4E41-AEAB-B95E6BE94B68}" sibTransId="{A4C4F786-BCEA-4EF7-8024-D879717A3838}"/>
    <dgm:cxn modelId="{1EFF33E1-2F9A-4655-985D-D95FCF096C6C}" type="presOf" srcId="{95336A78-0B97-438D-9269-31CBB0122C40}" destId="{29FAFB75-17A8-4A1D-8389-7E72FC345ECF}" srcOrd="0" destOrd="1" presId="urn:microsoft.com/office/officeart/2005/8/layout/chevron2"/>
    <dgm:cxn modelId="{D40199DC-CBFF-4E54-887F-3044C810E544}" srcId="{A8FCE4CE-F039-42D2-B330-619D92392E1C}" destId="{7E9F5FBC-1345-40E9-A0B9-8E8C2A09B385}" srcOrd="2" destOrd="0" parTransId="{4EF30C89-4D70-485F-9BE6-E4C7D85FCA5A}" sibTransId="{51B6F91A-2BF5-43D5-AD65-108B61D58BC5}"/>
    <dgm:cxn modelId="{34DF0115-F27A-4ECF-BF26-4B28D9241406}" type="presOf" srcId="{8F7B1FBF-D0E9-45DA-A0BC-CA9149F8CB14}" destId="{5DAC3437-F6C6-417A-99CE-EA566F4FCAF9}" srcOrd="0" destOrd="1" presId="urn:microsoft.com/office/officeart/2005/8/layout/chevron2"/>
    <dgm:cxn modelId="{BFAB3D00-CD52-4F1B-8A94-7388606A7E9E}" srcId="{7E9F5FBC-1345-40E9-A0B9-8E8C2A09B385}" destId="{17CD6471-C995-4D23-AE0D-4F52B55B891A}" srcOrd="0" destOrd="0" parTransId="{E3DCBFE7-F054-441E-B29B-3959AF1104CF}" sibTransId="{F7F82C6A-BA19-4FF2-AFCD-99B210708270}"/>
    <dgm:cxn modelId="{9B048FD5-2BB3-407A-A8F1-3F7CDEC87A3F}" type="presOf" srcId="{EE02C911-7FBB-4195-A479-6E7F6B1C63B7}" destId="{7E7185DB-2501-475B-A5EB-BA30F513A49B}" srcOrd="0" destOrd="1" presId="urn:microsoft.com/office/officeart/2005/8/layout/chevron2"/>
    <dgm:cxn modelId="{918DE487-0064-45DE-A970-44AC827F20DB}" type="presOf" srcId="{17CD6471-C995-4D23-AE0D-4F52B55B891A}" destId="{7E7185DB-2501-475B-A5EB-BA30F513A49B}" srcOrd="0" destOrd="0" presId="urn:microsoft.com/office/officeart/2005/8/layout/chevron2"/>
    <dgm:cxn modelId="{E7E006D2-6A0A-40EB-971E-E2191EA4133B}" srcId="{A8FCE4CE-F039-42D2-B330-619D92392E1C}" destId="{FAB340B8-DE28-4F38-9252-3403F04BD8C4}" srcOrd="1" destOrd="0" parTransId="{7867B699-64A1-4B9A-94FD-6C46FD495457}" sibTransId="{E0E9BD12-B17A-4033-857A-C9E9C61DE418}"/>
    <dgm:cxn modelId="{4D9D45CD-50B4-431C-A6F6-00A4C04E04C8}" srcId="{7E9F5FBC-1345-40E9-A0B9-8E8C2A09B385}" destId="{EE02C911-7FBB-4195-A479-6E7F6B1C63B7}" srcOrd="1" destOrd="0" parTransId="{01C437CA-5485-4EB5-ADFC-1CEB46208958}" sibTransId="{B10D0342-6CA1-47C0-8590-C4071028495D}"/>
    <dgm:cxn modelId="{33F08C85-6944-4C52-AF98-92DAEB0E549B}" type="presParOf" srcId="{AC08EEE6-58E4-4D54-A5FC-5208E1B00606}" destId="{8A96C5FF-1013-4CFA-983E-80315718BD9E}" srcOrd="0" destOrd="0" presId="urn:microsoft.com/office/officeart/2005/8/layout/chevron2"/>
    <dgm:cxn modelId="{DDC52EA5-57CB-4DAA-AA28-7A00B37396A9}" type="presParOf" srcId="{8A96C5FF-1013-4CFA-983E-80315718BD9E}" destId="{A5514E0E-2277-4087-8E5E-7C8C64E59838}" srcOrd="0" destOrd="0" presId="urn:microsoft.com/office/officeart/2005/8/layout/chevron2"/>
    <dgm:cxn modelId="{57E8E6B7-1B0E-40F8-A957-5FBB5E07A638}" type="presParOf" srcId="{8A96C5FF-1013-4CFA-983E-80315718BD9E}" destId="{29FAFB75-17A8-4A1D-8389-7E72FC345ECF}" srcOrd="1" destOrd="0" presId="urn:microsoft.com/office/officeart/2005/8/layout/chevron2"/>
    <dgm:cxn modelId="{8767945E-4100-4CB4-8978-2982704C8931}" type="presParOf" srcId="{AC08EEE6-58E4-4D54-A5FC-5208E1B00606}" destId="{1368EA82-302A-4677-9BEE-DD39B3C0ED0F}" srcOrd="1" destOrd="0" presId="urn:microsoft.com/office/officeart/2005/8/layout/chevron2"/>
    <dgm:cxn modelId="{4D1F4CAA-1C8E-47E4-B582-400362723EF6}" type="presParOf" srcId="{AC08EEE6-58E4-4D54-A5FC-5208E1B00606}" destId="{F80FDBF8-2C70-4935-BE34-49F4C3AFCF7D}" srcOrd="2" destOrd="0" presId="urn:microsoft.com/office/officeart/2005/8/layout/chevron2"/>
    <dgm:cxn modelId="{9C37F7F7-AA30-4005-A8E7-24255B9CB04E}" type="presParOf" srcId="{F80FDBF8-2C70-4935-BE34-49F4C3AFCF7D}" destId="{5E8FB69F-42A7-4385-992D-0169C0768FEA}" srcOrd="0" destOrd="0" presId="urn:microsoft.com/office/officeart/2005/8/layout/chevron2"/>
    <dgm:cxn modelId="{FBFBA151-9844-4515-AFD5-8C8BBA630830}" type="presParOf" srcId="{F80FDBF8-2C70-4935-BE34-49F4C3AFCF7D}" destId="{5DAC3437-F6C6-417A-99CE-EA566F4FCAF9}" srcOrd="1" destOrd="0" presId="urn:microsoft.com/office/officeart/2005/8/layout/chevron2"/>
    <dgm:cxn modelId="{18FC5DFE-276E-4AFD-BFA7-4B69FAF22934}" type="presParOf" srcId="{AC08EEE6-58E4-4D54-A5FC-5208E1B00606}" destId="{3A6AB00F-1482-4381-907C-64F8B95E1FEC}" srcOrd="3" destOrd="0" presId="urn:microsoft.com/office/officeart/2005/8/layout/chevron2"/>
    <dgm:cxn modelId="{A4996A09-947A-40E8-AA6C-BF83B9C3F7E5}" type="presParOf" srcId="{AC08EEE6-58E4-4D54-A5FC-5208E1B00606}" destId="{9B9E9D7C-AF0B-4BC5-8C9B-F9294E79D956}" srcOrd="4" destOrd="0" presId="urn:microsoft.com/office/officeart/2005/8/layout/chevron2"/>
    <dgm:cxn modelId="{83941B84-28D0-433C-B585-69C9178D5B8E}" type="presParOf" srcId="{9B9E9D7C-AF0B-4BC5-8C9B-F9294E79D956}" destId="{D8EA8E3C-F713-4B71-891E-6417A09792C6}" srcOrd="0" destOrd="0" presId="urn:microsoft.com/office/officeart/2005/8/layout/chevron2"/>
    <dgm:cxn modelId="{6E99A527-5BDA-46C8-BED2-AB91BEA3E148}" type="presParOf" srcId="{9B9E9D7C-AF0B-4BC5-8C9B-F9294E79D956}" destId="{7E7185DB-2501-475B-A5EB-BA30F513A49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38DCC-7D32-4019-A561-F8794A907E6C}">
      <dsp:nvSpPr>
        <dsp:cNvPr id="0" name=""/>
        <dsp:cNvSpPr/>
      </dsp:nvSpPr>
      <dsp:spPr>
        <a:xfrm>
          <a:off x="1444" y="6251"/>
          <a:ext cx="1408790" cy="563516"/>
        </a:xfrm>
        <a:prstGeom prst="rect">
          <a:avLst/>
        </a:prstGeom>
        <a:solidFill>
          <a:schemeClr val="accent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>
              <a:latin typeface="돋움" panose="020B0600000101010101" pitchFamily="50" charset="-127"/>
              <a:ea typeface="돋움" panose="020B0600000101010101" pitchFamily="50" charset="-127"/>
            </a:rPr>
            <a:t>약배전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444" y="6251"/>
        <a:ext cx="1408790" cy="563516"/>
      </dsp:txXfrm>
    </dsp:sp>
    <dsp:sp modelId="{108E5FE6-E2E6-4F30-9E9E-F039AE23D584}">
      <dsp:nvSpPr>
        <dsp:cNvPr id="0" name=""/>
        <dsp:cNvSpPr/>
      </dsp:nvSpPr>
      <dsp:spPr>
        <a:xfrm>
          <a:off x="1444" y="569768"/>
          <a:ext cx="1408790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라이트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시나몬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444" y="569768"/>
        <a:ext cx="1408790" cy="878400"/>
      </dsp:txXfrm>
    </dsp:sp>
    <dsp:sp modelId="{48A89614-7D22-499B-B783-94088B0251AD}">
      <dsp:nvSpPr>
        <dsp:cNvPr id="0" name=""/>
        <dsp:cNvSpPr/>
      </dsp:nvSpPr>
      <dsp:spPr>
        <a:xfrm>
          <a:off x="1607466" y="6251"/>
          <a:ext cx="1408790" cy="563516"/>
        </a:xfrm>
        <a:prstGeom prst="rect">
          <a:avLst/>
        </a:prstGeom>
        <a:solidFill>
          <a:schemeClr val="accent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>
              <a:latin typeface="돋움" panose="020B0600000101010101" pitchFamily="50" charset="-127"/>
              <a:ea typeface="돋움" panose="020B0600000101010101" pitchFamily="50" charset="-127"/>
            </a:rPr>
            <a:t>총배전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607466" y="6251"/>
        <a:ext cx="1408790" cy="563516"/>
      </dsp:txXfrm>
    </dsp:sp>
    <dsp:sp modelId="{5BDDAA19-46A1-4E13-83CF-9E139614C164}">
      <dsp:nvSpPr>
        <dsp:cNvPr id="0" name=""/>
        <dsp:cNvSpPr/>
      </dsp:nvSpPr>
      <dsp:spPr>
        <a:xfrm>
          <a:off x="1607466" y="569768"/>
          <a:ext cx="1408790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미디엄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시티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607466" y="569768"/>
        <a:ext cx="1408790" cy="878400"/>
      </dsp:txXfrm>
    </dsp:sp>
    <dsp:sp modelId="{35FD6190-ED3D-4E24-94CB-A1FD149C5ED5}">
      <dsp:nvSpPr>
        <dsp:cNvPr id="0" name=""/>
        <dsp:cNvSpPr/>
      </dsp:nvSpPr>
      <dsp:spPr>
        <a:xfrm>
          <a:off x="3213487" y="6251"/>
          <a:ext cx="1408790" cy="563516"/>
        </a:xfrm>
        <a:prstGeom prst="rect">
          <a:avLst/>
        </a:prstGeom>
        <a:solidFill>
          <a:schemeClr val="accent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강배전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3213487" y="6251"/>
        <a:ext cx="1408790" cy="563516"/>
      </dsp:txXfrm>
    </dsp:sp>
    <dsp:sp modelId="{F54F1E97-E99E-4A3A-9F53-8DD507022494}">
      <dsp:nvSpPr>
        <dsp:cNvPr id="0" name=""/>
        <dsp:cNvSpPr/>
      </dsp:nvSpPr>
      <dsp:spPr>
        <a:xfrm>
          <a:off x="3213487" y="569768"/>
          <a:ext cx="1408790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플시티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이탈리안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3213487" y="569768"/>
        <a:ext cx="1408790" cy="878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14E0E-2277-4087-8E5E-7C8C64E59838}">
      <dsp:nvSpPr>
        <dsp:cNvPr id="0" name=""/>
        <dsp:cNvSpPr/>
      </dsp:nvSpPr>
      <dsp:spPr>
        <a:xfrm rot="5400000">
          <a:off x="-143524" y="145814"/>
          <a:ext cx="956829" cy="669780"/>
        </a:xfrm>
        <a:prstGeom prst="chevron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약</a:t>
          </a:r>
          <a:endParaRPr lang="ko-KR" altLang="en-US" sz="1800" kern="1200" dirty="0">
            <a:solidFill>
              <a:schemeClr val="bg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 rot="-5400000">
        <a:off x="1" y="337179"/>
        <a:ext cx="669780" cy="287049"/>
      </dsp:txXfrm>
    </dsp:sp>
    <dsp:sp modelId="{29FAFB75-17A8-4A1D-8389-7E72FC345ECF}">
      <dsp:nvSpPr>
        <dsp:cNvPr id="0" name=""/>
        <dsp:cNvSpPr/>
      </dsp:nvSpPr>
      <dsp:spPr>
        <a:xfrm rot="5400000">
          <a:off x="1609872" y="-937801"/>
          <a:ext cx="622266" cy="25024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강한 신맛</a:t>
          </a:r>
          <a:endParaRPr lang="ko-KR" altLang="en-US" sz="1800" kern="12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떫은 맛</a:t>
          </a:r>
          <a:endParaRPr lang="ko-KR" altLang="en-US" sz="1800" kern="12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 rot="-5400000">
        <a:off x="669781" y="32667"/>
        <a:ext cx="2472073" cy="561512"/>
      </dsp:txXfrm>
    </dsp:sp>
    <dsp:sp modelId="{5E8FB69F-42A7-4385-992D-0169C0768FEA}">
      <dsp:nvSpPr>
        <dsp:cNvPr id="0" name=""/>
        <dsp:cNvSpPr/>
      </dsp:nvSpPr>
      <dsp:spPr>
        <a:xfrm rot="5400000">
          <a:off x="-143524" y="894121"/>
          <a:ext cx="956829" cy="669780"/>
        </a:xfrm>
        <a:prstGeom prst="chevron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중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 rot="-5400000">
        <a:off x="1" y="1085486"/>
        <a:ext cx="669780" cy="287049"/>
      </dsp:txXfrm>
    </dsp:sp>
    <dsp:sp modelId="{5DAC3437-F6C6-417A-99CE-EA566F4FCAF9}">
      <dsp:nvSpPr>
        <dsp:cNvPr id="0" name=""/>
        <dsp:cNvSpPr/>
      </dsp:nvSpPr>
      <dsp:spPr>
        <a:xfrm rot="5400000">
          <a:off x="1610036" y="-189658"/>
          <a:ext cx="621939" cy="25024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단맛</a:t>
          </a:r>
          <a:r>
            <a:rPr lang="en-US" altLang="ko-KR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+</a:t>
          </a:r>
          <a:r>
            <a:rPr lang="ko-KR" altLang="en-US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신맛</a:t>
          </a:r>
          <a:r>
            <a:rPr lang="en-US" altLang="ko-KR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+</a:t>
          </a:r>
          <a:r>
            <a:rPr lang="ko-KR" altLang="en-US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쓴맛</a:t>
          </a:r>
          <a:endParaRPr lang="ko-KR" altLang="en-US" sz="1800" kern="12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가장 보편적</a:t>
          </a:r>
          <a:endParaRPr lang="ko-KR" altLang="en-US" sz="1800" kern="12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 rot="-5400000">
        <a:off x="669781" y="780958"/>
        <a:ext cx="2472089" cy="561217"/>
      </dsp:txXfrm>
    </dsp:sp>
    <dsp:sp modelId="{D8EA8E3C-F713-4B71-891E-6417A09792C6}">
      <dsp:nvSpPr>
        <dsp:cNvPr id="0" name=""/>
        <dsp:cNvSpPr/>
      </dsp:nvSpPr>
      <dsp:spPr>
        <a:xfrm rot="5400000">
          <a:off x="-143524" y="1642428"/>
          <a:ext cx="956829" cy="669780"/>
        </a:xfrm>
        <a:prstGeom prst="chevron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강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 rot="-5400000">
        <a:off x="1" y="1833793"/>
        <a:ext cx="669780" cy="287049"/>
      </dsp:txXfrm>
    </dsp:sp>
    <dsp:sp modelId="{7E7185DB-2501-475B-A5EB-BA30F513A49B}">
      <dsp:nvSpPr>
        <dsp:cNvPr id="0" name=""/>
        <dsp:cNvSpPr/>
      </dsp:nvSpPr>
      <dsp:spPr>
        <a:xfrm rot="5400000">
          <a:off x="1610036" y="558648"/>
          <a:ext cx="621939" cy="25024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err="1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스모키한</a:t>
          </a:r>
          <a:r>
            <a:rPr lang="ko-KR" altLang="en-US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 향</a:t>
          </a:r>
          <a:endParaRPr lang="ko-KR" altLang="en-US" sz="1800" kern="12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err="1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다크초콜릿</a:t>
          </a:r>
          <a:endParaRPr lang="ko-KR" altLang="en-US" sz="1800" kern="12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 rot="-5400000">
        <a:off x="669781" y="1529265"/>
        <a:ext cx="2472089" cy="561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57858-BF61-4BD4-A077-C4E74F0156B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209CE-770B-4C24-BC94-74A520E02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0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22C3-A52D-48F4-9785-974461E4553F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6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907B-7760-4358-BD6E-75760507A608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5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4DEC-C176-429F-B525-568D1A7BB901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8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잘린 사각형 7"/>
          <p:cNvSpPr/>
          <p:nvPr userDrawn="1"/>
        </p:nvSpPr>
        <p:spPr>
          <a:xfrm>
            <a:off x="4662616" y="757499"/>
            <a:ext cx="5243384" cy="397664"/>
          </a:xfrm>
          <a:prstGeom prst="snip1Rect">
            <a:avLst>
              <a:gd name="adj" fmla="val 378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36" y="1833863"/>
            <a:ext cx="8543925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7701-0CAD-46A9-8C75-93F05D5854CD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빗면 6"/>
          <p:cNvSpPr/>
          <p:nvPr userDrawn="1"/>
        </p:nvSpPr>
        <p:spPr>
          <a:xfrm>
            <a:off x="-1" y="-6372"/>
            <a:ext cx="6268995" cy="1161535"/>
          </a:xfrm>
          <a:prstGeom prst="bevel">
            <a:avLst>
              <a:gd name="adj" fmla="val 5408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88386"/>
            <a:ext cx="6376086" cy="12435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448" y="6260823"/>
            <a:ext cx="1740212" cy="6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30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2210-6144-4219-9184-08DFB1FA9AC3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7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BE84-8BB5-40F6-BB20-AB199B05FB0D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5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779A-B3C2-47E4-A4C9-83014E2E02CD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0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49E6-7282-457C-A5FF-5BD72D37F0B4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24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EA18-CD7C-4D02-BDD3-50EC97327A3B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1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21CB-7754-408E-A536-A63083F8059A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BBC2-6052-4660-9F8D-6A8E63A0207C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7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2B04-5604-4D08-8170-FA3E5D1C1BDD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8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flipV="1">
            <a:off x="-1" y="0"/>
            <a:ext cx="5112328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9E9C9D"/>
              </a:clrFrom>
              <a:clrTo>
                <a:srgbClr val="9E9C9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50" y="0"/>
            <a:ext cx="2758267" cy="10200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56027" y="2236124"/>
            <a:ext cx="5882627" cy="16961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">
              <a:avLst/>
            </a:prstTxWarp>
            <a:spAutoFit/>
          </a:bodyPr>
          <a:lstStyle/>
          <a:p>
            <a:pPr algn="ctr"/>
            <a:r>
              <a:rPr lang="en-US" altLang="ko-KR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Coffee Beans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60000" endA="900" endPos="58000" dir="5400000" sy="-10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5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  <a:endParaRPr lang="ko-KR" altLang="en-US"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651030" y="1388114"/>
            <a:ext cx="5145577" cy="958368"/>
            <a:chOff x="1953492" y="1679171"/>
            <a:chExt cx="5145577" cy="1130530"/>
          </a:xfrm>
        </p:grpSpPr>
        <p:grpSp>
          <p:nvGrpSpPr>
            <p:cNvPr id="7" name="그룹 6"/>
            <p:cNvGrpSpPr/>
            <p:nvPr/>
          </p:nvGrpSpPr>
          <p:grpSpPr>
            <a:xfrm>
              <a:off x="1953492" y="1679171"/>
              <a:ext cx="5145577" cy="1130530"/>
              <a:chOff x="2003368" y="2394066"/>
              <a:chExt cx="5145577" cy="113053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693324" y="3358342"/>
                <a:ext cx="4455621" cy="16625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정육면체 4"/>
              <p:cNvSpPr/>
              <p:nvPr/>
            </p:nvSpPr>
            <p:spPr>
              <a:xfrm>
                <a:off x="2003368" y="2394066"/>
                <a:ext cx="931025" cy="1130530"/>
              </a:xfrm>
              <a:prstGeom prst="cube">
                <a:avLst>
                  <a:gd name="adj" fmla="val 1607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A</a:t>
                </a:r>
                <a:endParaRPr lang="ko-KR" altLang="en-US" sz="2400" b="1" dirty="0">
                  <a:solidFill>
                    <a:schemeClr val="tx1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699164" y="1970116"/>
              <a:ext cx="2410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궁서" panose="02030600000101010101" pitchFamily="18" charset="-127"/>
                  <a:ea typeface="궁서" panose="02030600000101010101" pitchFamily="18" charset="-127"/>
                </a:rPr>
                <a:t>커피의 유래</a:t>
              </a:r>
              <a:endParaRPr lang="ko-KR" altLang="en-US" sz="2800" dirty="0">
                <a:latin typeface="궁서" panose="02030600000101010101" pitchFamily="18" charset="-127"/>
                <a:ea typeface="궁서" panose="02030600000101010101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651030" y="3985641"/>
            <a:ext cx="5145577" cy="936371"/>
            <a:chOff x="1953492" y="1679171"/>
            <a:chExt cx="5145577" cy="1130530"/>
          </a:xfrm>
        </p:grpSpPr>
        <p:grpSp>
          <p:nvGrpSpPr>
            <p:cNvPr id="11" name="그룹 10"/>
            <p:cNvGrpSpPr/>
            <p:nvPr/>
          </p:nvGrpSpPr>
          <p:grpSpPr>
            <a:xfrm>
              <a:off x="1953492" y="1679171"/>
              <a:ext cx="5145577" cy="1130530"/>
              <a:chOff x="2003368" y="2394066"/>
              <a:chExt cx="5145577" cy="1130530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693324" y="3358342"/>
                <a:ext cx="4455621" cy="16625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정육면체 13"/>
              <p:cNvSpPr/>
              <p:nvPr/>
            </p:nvSpPr>
            <p:spPr>
              <a:xfrm>
                <a:off x="2003368" y="2394066"/>
                <a:ext cx="931025" cy="1130530"/>
              </a:xfrm>
              <a:prstGeom prst="cube">
                <a:avLst>
                  <a:gd name="adj" fmla="val 1607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C</a:t>
                </a:r>
                <a:endParaRPr lang="ko-KR" altLang="en-US" sz="2400" b="1" dirty="0">
                  <a:solidFill>
                    <a:schemeClr val="tx1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699164" y="1970116"/>
              <a:ext cx="2410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궁서" panose="02030600000101010101" pitchFamily="18" charset="-127"/>
                  <a:ea typeface="궁서" panose="02030600000101010101" pitchFamily="18" charset="-127"/>
                  <a:hlinkClick r:id="rId2" action="ppaction://hlinksldjump"/>
                </a:rPr>
                <a:t>커피의 유래</a:t>
              </a:r>
              <a:endParaRPr lang="ko-KR" altLang="en-US" sz="2800" dirty="0">
                <a:latin typeface="궁서" panose="02030600000101010101" pitchFamily="18" charset="-127"/>
                <a:ea typeface="궁서" panose="0203060000010101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651030" y="5238668"/>
            <a:ext cx="5145577" cy="919263"/>
            <a:chOff x="1953492" y="1679171"/>
            <a:chExt cx="5145577" cy="1130530"/>
          </a:xfrm>
        </p:grpSpPr>
        <p:grpSp>
          <p:nvGrpSpPr>
            <p:cNvPr id="16" name="그룹 15"/>
            <p:cNvGrpSpPr/>
            <p:nvPr/>
          </p:nvGrpSpPr>
          <p:grpSpPr>
            <a:xfrm>
              <a:off x="1953492" y="1679171"/>
              <a:ext cx="5145577" cy="1130530"/>
              <a:chOff x="2003368" y="2394066"/>
              <a:chExt cx="5145577" cy="113053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2693324" y="3358342"/>
                <a:ext cx="4455621" cy="16625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정육면체 18"/>
              <p:cNvSpPr/>
              <p:nvPr/>
            </p:nvSpPr>
            <p:spPr>
              <a:xfrm>
                <a:off x="2003368" y="2394066"/>
                <a:ext cx="931025" cy="1130530"/>
              </a:xfrm>
              <a:prstGeom prst="cube">
                <a:avLst>
                  <a:gd name="adj" fmla="val 1607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D</a:t>
                </a:r>
                <a:endParaRPr lang="ko-KR" altLang="en-US" sz="2400" b="1" dirty="0">
                  <a:solidFill>
                    <a:schemeClr val="tx1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699164" y="1970116"/>
              <a:ext cx="2410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궁서" panose="02030600000101010101" pitchFamily="18" charset="-127"/>
                  <a:ea typeface="궁서" panose="02030600000101010101" pitchFamily="18" charset="-127"/>
                </a:rPr>
                <a:t>커피의 유래</a:t>
              </a:r>
              <a:endParaRPr lang="ko-KR" altLang="en-US" sz="2800" dirty="0">
                <a:latin typeface="궁서" panose="02030600000101010101" pitchFamily="18" charset="-127"/>
                <a:ea typeface="궁서" panose="02030600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51030" y="2685382"/>
            <a:ext cx="5145577" cy="980531"/>
            <a:chOff x="1953492" y="1679171"/>
            <a:chExt cx="5145577" cy="1130530"/>
          </a:xfrm>
        </p:grpSpPr>
        <p:grpSp>
          <p:nvGrpSpPr>
            <p:cNvPr id="21" name="그룹 20"/>
            <p:cNvGrpSpPr/>
            <p:nvPr/>
          </p:nvGrpSpPr>
          <p:grpSpPr>
            <a:xfrm>
              <a:off x="1953492" y="1679171"/>
              <a:ext cx="5145577" cy="1130530"/>
              <a:chOff x="2003368" y="2394066"/>
              <a:chExt cx="5145577" cy="113053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693324" y="3358342"/>
                <a:ext cx="4455621" cy="16625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정육면체 23"/>
              <p:cNvSpPr/>
              <p:nvPr/>
            </p:nvSpPr>
            <p:spPr>
              <a:xfrm>
                <a:off x="2003368" y="2394066"/>
                <a:ext cx="931025" cy="1130530"/>
              </a:xfrm>
              <a:prstGeom prst="cube">
                <a:avLst>
                  <a:gd name="adj" fmla="val 1607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B</a:t>
                </a:r>
                <a:endParaRPr lang="ko-KR" altLang="en-US" sz="2400" b="1" dirty="0">
                  <a:solidFill>
                    <a:schemeClr val="tx1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699164" y="1970116"/>
              <a:ext cx="2410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궁서" panose="02030600000101010101" pitchFamily="18" charset="-127"/>
                  <a:ea typeface="궁서" panose="02030600000101010101" pitchFamily="18" charset="-127"/>
                </a:rPr>
                <a:t>커피의 유래</a:t>
              </a:r>
              <a:endParaRPr lang="ko-KR" altLang="en-US" sz="2800" dirty="0">
                <a:latin typeface="궁서" panose="02030600000101010101" pitchFamily="18" charset="-127"/>
                <a:ea typeface="궁서" panose="02030600000101010101" pitchFamily="18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0" t="32408" r="4546" b="36521"/>
          <a:stretch/>
        </p:blipFill>
        <p:spPr>
          <a:xfrm>
            <a:off x="7291734" y="4041208"/>
            <a:ext cx="1637607" cy="16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A.</a:t>
            </a:r>
            <a:r>
              <a:rPr lang="ko-KR" altLang="en-US" dirty="0" smtClean="0"/>
              <a:t>커피의 유래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1292751"/>
            <a:ext cx="8651985" cy="17572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커피의 시작</a:t>
            </a:r>
            <a:endParaRPr lang="en-US" altLang="ko-KR" sz="24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"/>
            </a:pP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커피나무는 동아프리카의 에티오피아에서 시작된 것으로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증명되었으나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어떤 지식인들은 중동의 </a:t>
            </a: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예맨에서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시작되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었다고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주장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0" y="3923128"/>
            <a:ext cx="9831185" cy="2433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Coffee Beans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Coffee beans were first exproted from Ethiopia to Yemen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Yementi traders borought coffee back to their homeland and began to cultivate the bean</a:t>
            </a:r>
          </a:p>
        </p:txBody>
      </p:sp>
    </p:spTree>
    <p:extLst>
      <p:ext uri="{BB962C8B-B14F-4D97-AF65-F5344CB8AC3E}">
        <p14:creationId xmlns:p14="http://schemas.microsoft.com/office/powerpoint/2010/main" val="29209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B. </a:t>
            </a:r>
            <a:r>
              <a:rPr lang="ko-KR" altLang="en-US" sz="4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커피 추출 방식</a:t>
            </a:r>
            <a:endParaRPr lang="ko-KR" altLang="en-US"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4670"/>
              </p:ext>
            </p:extLst>
          </p:nvPr>
        </p:nvGraphicFramePr>
        <p:xfrm>
          <a:off x="2274456" y="2261063"/>
          <a:ext cx="7168804" cy="39651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92201">
                  <a:extLst>
                    <a:ext uri="{9D8B030D-6E8A-4147-A177-3AD203B41FA5}">
                      <a16:colId xmlns:a16="http://schemas.microsoft.com/office/drawing/2014/main" val="1442409542"/>
                    </a:ext>
                  </a:extLst>
                </a:gridCol>
                <a:gridCol w="1792201">
                  <a:extLst>
                    <a:ext uri="{9D8B030D-6E8A-4147-A177-3AD203B41FA5}">
                      <a16:colId xmlns:a16="http://schemas.microsoft.com/office/drawing/2014/main" val="303796983"/>
                    </a:ext>
                  </a:extLst>
                </a:gridCol>
                <a:gridCol w="1792201">
                  <a:extLst>
                    <a:ext uri="{9D8B030D-6E8A-4147-A177-3AD203B41FA5}">
                      <a16:colId xmlns:a16="http://schemas.microsoft.com/office/drawing/2014/main" val="161641329"/>
                    </a:ext>
                  </a:extLst>
                </a:gridCol>
                <a:gridCol w="1792201">
                  <a:extLst>
                    <a:ext uri="{9D8B030D-6E8A-4147-A177-3AD203B41FA5}">
                      <a16:colId xmlns:a16="http://schemas.microsoft.com/office/drawing/2014/main" val="2928248776"/>
                    </a:ext>
                  </a:extLst>
                </a:gridCol>
              </a:tblGrid>
              <a:tr h="991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빠름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(1~2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빠름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(1~2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보통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(2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매우빠름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(25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21126"/>
                  </a:ext>
                </a:extLst>
              </a:tr>
              <a:tr h="991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손잡이를 눌러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추출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뜨거운 물 드림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순간 압력 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수증기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물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원두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압력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888635"/>
                  </a:ext>
                </a:extLst>
              </a:tr>
              <a:tr h="991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굵은 분쇄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중간 분쇄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약간 가는 분쇄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가는 분쇄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754589"/>
                  </a:ext>
                </a:extLst>
              </a:tr>
              <a:tr h="991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연함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진함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진함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077357"/>
                  </a:ext>
                </a:extLst>
              </a:tr>
            </a:tbl>
          </a:graphicData>
        </a:graphic>
      </p:graphicFrame>
      <p:sp>
        <p:nvSpPr>
          <p:cNvPr id="6" name="양쪽 모서리가 잘린 사각형 5"/>
          <p:cNvSpPr/>
          <p:nvPr/>
        </p:nvSpPr>
        <p:spPr>
          <a:xfrm>
            <a:off x="814648" y="2244437"/>
            <a:ext cx="1454727" cy="955964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속도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양쪽 모서리가 잘린 사각형 6"/>
          <p:cNvSpPr/>
          <p:nvPr/>
        </p:nvSpPr>
        <p:spPr>
          <a:xfrm>
            <a:off x="814647" y="3217027"/>
            <a:ext cx="1454727" cy="1018307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원리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양쪽 모서리가 잘린 사각형 7"/>
          <p:cNvSpPr/>
          <p:nvPr/>
        </p:nvSpPr>
        <p:spPr>
          <a:xfrm>
            <a:off x="814647" y="4235334"/>
            <a:ext cx="1454727" cy="1026930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분쇄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양쪽 모서리가 잘린 사각형 8"/>
          <p:cNvSpPr/>
          <p:nvPr/>
        </p:nvSpPr>
        <p:spPr>
          <a:xfrm>
            <a:off x="814646" y="5286893"/>
            <a:ext cx="1454727" cy="955964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농도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275610" y="1296477"/>
            <a:ext cx="1793470" cy="956274"/>
            <a:chOff x="2263139" y="1288165"/>
            <a:chExt cx="1793470" cy="956274"/>
          </a:xfrm>
        </p:grpSpPr>
        <p:sp>
          <p:nvSpPr>
            <p:cNvPr id="10" name="오각형 9"/>
            <p:cNvSpPr/>
            <p:nvPr/>
          </p:nvSpPr>
          <p:spPr>
            <a:xfrm rot="5400000">
              <a:off x="2693320" y="881150"/>
              <a:ext cx="939341" cy="1787237"/>
            </a:xfrm>
            <a:prstGeom prst="homePlate">
              <a:avLst>
                <a:gd name="adj" fmla="val 150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화살표 설명선 10"/>
            <p:cNvSpPr/>
            <p:nvPr/>
          </p:nvSpPr>
          <p:spPr>
            <a:xfrm>
              <a:off x="2263139" y="1288165"/>
              <a:ext cx="1787236" cy="789404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79861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프레스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069081" y="1313410"/>
            <a:ext cx="1863436" cy="939341"/>
            <a:chOff x="2269372" y="1305098"/>
            <a:chExt cx="1787237" cy="939341"/>
          </a:xfrm>
        </p:grpSpPr>
        <p:sp>
          <p:nvSpPr>
            <p:cNvPr id="14" name="오각형 13"/>
            <p:cNvSpPr/>
            <p:nvPr/>
          </p:nvSpPr>
          <p:spPr>
            <a:xfrm rot="5400000">
              <a:off x="2693320" y="881150"/>
              <a:ext cx="939341" cy="1787237"/>
            </a:xfrm>
            <a:prstGeom prst="homePlate">
              <a:avLst>
                <a:gd name="adj" fmla="val 150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른쪽 화살표 설명선 14"/>
            <p:cNvSpPr/>
            <p:nvPr/>
          </p:nvSpPr>
          <p:spPr>
            <a:xfrm>
              <a:off x="2269373" y="1305099"/>
              <a:ext cx="1787236" cy="789404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79861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커피메이커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932517" y="1296477"/>
            <a:ext cx="1787237" cy="939341"/>
            <a:chOff x="2269372" y="1305098"/>
            <a:chExt cx="1787237" cy="939341"/>
          </a:xfrm>
        </p:grpSpPr>
        <p:sp>
          <p:nvSpPr>
            <p:cNvPr id="17" name="오각형 16"/>
            <p:cNvSpPr/>
            <p:nvPr/>
          </p:nvSpPr>
          <p:spPr>
            <a:xfrm rot="5400000">
              <a:off x="2693320" y="881150"/>
              <a:ext cx="939341" cy="1787237"/>
            </a:xfrm>
            <a:prstGeom prst="homePlate">
              <a:avLst>
                <a:gd name="adj" fmla="val 150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설명선 17"/>
            <p:cNvSpPr/>
            <p:nvPr/>
          </p:nvSpPr>
          <p:spPr>
            <a:xfrm>
              <a:off x="2269373" y="1305099"/>
              <a:ext cx="1787236" cy="789404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79861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모카포트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732223" y="1313409"/>
            <a:ext cx="1711038" cy="939341"/>
            <a:chOff x="2269372" y="1305098"/>
            <a:chExt cx="1787237" cy="939341"/>
          </a:xfrm>
        </p:grpSpPr>
        <p:sp>
          <p:nvSpPr>
            <p:cNvPr id="20" name="오각형 19"/>
            <p:cNvSpPr/>
            <p:nvPr/>
          </p:nvSpPr>
          <p:spPr>
            <a:xfrm rot="5400000">
              <a:off x="2693320" y="881150"/>
              <a:ext cx="939341" cy="1787237"/>
            </a:xfrm>
            <a:prstGeom prst="homePlate">
              <a:avLst>
                <a:gd name="adj" fmla="val 150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른쪽 화살표 설명선 20"/>
            <p:cNvSpPr/>
            <p:nvPr/>
          </p:nvSpPr>
          <p:spPr>
            <a:xfrm>
              <a:off x="2269373" y="1305099"/>
              <a:ext cx="1787236" cy="789404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79861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에</a:t>
              </a:r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스프레소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60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C. </a:t>
            </a:r>
            <a:r>
              <a:rPr lang="ko-KR" altLang="en-US" sz="4000" dirty="0" smtClean="0"/>
              <a:t>카페인 </a:t>
            </a:r>
            <a:r>
              <a:rPr lang="ko-KR" altLang="en-US" sz="4000" dirty="0" err="1" smtClean="0"/>
              <a:t>함류</a:t>
            </a:r>
            <a:r>
              <a:rPr lang="ko-KR" altLang="en-US" sz="4000" dirty="0" smtClean="0"/>
              <a:t> 음식</a:t>
            </a:r>
            <a:endParaRPr lang="ko-KR" altLang="en-US" sz="4000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103934"/>
              </p:ext>
            </p:extLst>
          </p:nvPr>
        </p:nvGraphicFramePr>
        <p:xfrm>
          <a:off x="614363" y="1833563"/>
          <a:ext cx="8543925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D. </a:t>
            </a:r>
            <a:r>
              <a:rPr lang="ko-KR" altLang="en-US" sz="4000" dirty="0" smtClean="0"/>
              <a:t>커피 </a:t>
            </a:r>
            <a:r>
              <a:rPr lang="ko-KR" altLang="en-US" sz="4000" dirty="0" err="1" smtClean="0"/>
              <a:t>로스팅과</a:t>
            </a:r>
            <a:r>
              <a:rPr lang="ko-KR" altLang="en-US" sz="4000" dirty="0" smtClean="0"/>
              <a:t> 제조법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팔각형 4"/>
          <p:cNvSpPr/>
          <p:nvPr/>
        </p:nvSpPr>
        <p:spPr>
          <a:xfrm>
            <a:off x="202736" y="1437761"/>
            <a:ext cx="4796443" cy="4918591"/>
          </a:xfrm>
          <a:prstGeom prst="octagon">
            <a:avLst>
              <a:gd name="adj" fmla="val 953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자기 디스크 5"/>
          <p:cNvSpPr/>
          <p:nvPr/>
        </p:nvSpPr>
        <p:spPr>
          <a:xfrm>
            <a:off x="1379913" y="1238598"/>
            <a:ext cx="2094808" cy="631766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로스팅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3906388276"/>
              </p:ext>
            </p:extLst>
          </p:nvPr>
        </p:nvGraphicFramePr>
        <p:xfrm>
          <a:off x="202736" y="1953799"/>
          <a:ext cx="4623723" cy="1454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3937894353"/>
              </p:ext>
            </p:extLst>
          </p:nvPr>
        </p:nvGraphicFramePr>
        <p:xfrm>
          <a:off x="289095" y="3555271"/>
          <a:ext cx="3172231" cy="245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육각형 10"/>
          <p:cNvSpPr/>
          <p:nvPr/>
        </p:nvSpPr>
        <p:spPr>
          <a:xfrm>
            <a:off x="3616036" y="3607381"/>
            <a:ext cx="1305099" cy="2327905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로스팅</a:t>
            </a:r>
            <a:endParaRPr lang="en-US" altLang="ko-KR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배전에</a:t>
            </a:r>
            <a:endParaRPr lang="en-US" altLang="ko-KR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따른</a:t>
            </a:r>
            <a:endParaRPr lang="en-US" altLang="ko-KR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맛의</a:t>
            </a:r>
            <a:endParaRPr lang="en-US" altLang="ko-KR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변화</a:t>
            </a:r>
            <a:endParaRPr lang="ko-KR" altLang="en-US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육각형 16"/>
          <p:cNvSpPr/>
          <p:nvPr/>
        </p:nvSpPr>
        <p:spPr>
          <a:xfrm rot="5400000">
            <a:off x="5001377" y="1640152"/>
            <a:ext cx="4918591" cy="4513811"/>
          </a:xfrm>
          <a:prstGeom prst="hexagon">
            <a:avLst>
              <a:gd name="adj" fmla="val 3220"/>
              <a:gd name="vf" fmla="val 11547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배지 18"/>
          <p:cNvSpPr/>
          <p:nvPr/>
        </p:nvSpPr>
        <p:spPr>
          <a:xfrm>
            <a:off x="6176356" y="1238598"/>
            <a:ext cx="2402378" cy="548640"/>
          </a:xfrm>
          <a:prstGeom prst="plaque">
            <a:avLst>
              <a:gd name="adj" fmla="val 1363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커피 메뉴 제조법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아래쪽 화살표 설명선 19"/>
          <p:cNvSpPr/>
          <p:nvPr/>
        </p:nvSpPr>
        <p:spPr>
          <a:xfrm>
            <a:off x="5527964" y="1999026"/>
            <a:ext cx="3948545" cy="3487372"/>
          </a:xfrm>
          <a:prstGeom prst="downArrowCallout">
            <a:avLst>
              <a:gd name="adj1" fmla="val 25950"/>
              <a:gd name="adj2" fmla="val 49509"/>
              <a:gd name="adj3" fmla="val 25000"/>
              <a:gd name="adj4" fmla="val 7022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각형 20"/>
          <p:cNvSpPr/>
          <p:nvPr/>
        </p:nvSpPr>
        <p:spPr>
          <a:xfrm>
            <a:off x="5527964" y="5486400"/>
            <a:ext cx="1961803" cy="869951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차가운 음료</a:t>
            </a:r>
            <a:endParaRPr lang="en-US" altLang="ko-KR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(ICE)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오각형 21"/>
          <p:cNvSpPr/>
          <p:nvPr/>
        </p:nvSpPr>
        <p:spPr>
          <a:xfrm flipH="1">
            <a:off x="7672647" y="5486400"/>
            <a:ext cx="1814054" cy="869951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뜨거운 음료</a:t>
            </a:r>
            <a:endParaRPr lang="en-US" altLang="ko-KR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(HOT)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09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189</Words>
  <Application>Microsoft Office PowerPoint</Application>
  <PresentationFormat>A4 용지(210x297mm)</PresentationFormat>
  <Paragraphs>84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궁서</vt:lpstr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목차</vt:lpstr>
      <vt:lpstr>A.커피의 유래</vt:lpstr>
      <vt:lpstr>B. 커피 추출 방식</vt:lpstr>
      <vt:lpstr>C. 카페인 함류 음식</vt:lpstr>
      <vt:lpstr>D. 커피 로스팅과 제조법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2023-06-12T23:20:18Z</dcterms:created>
  <dcterms:modified xsi:type="dcterms:W3CDTF">2023-06-14T23:50:28Z</dcterms:modified>
</cp:coreProperties>
</file>