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2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44843" y="0"/>
            <a:ext cx="8954530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1"/>
            <a:ext cx="8954530" cy="100501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4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6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DE83-A175-40DB-AAD1-99845512C50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0D40-94BA-4AA6-85E0-E1F227ACF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A4 용지(210x297mm)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2023-11-08T00:36:04Z</dcterms:created>
  <dcterms:modified xsi:type="dcterms:W3CDTF">2023-11-08T01:30:58Z</dcterms:modified>
</cp:coreProperties>
</file>