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8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09C38F-F5B4-4167-98F1-799A4634CA5B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741547-0658-4270-97DB-4760B7115D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1466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A6865-B924-4B11-B5D9-1DBECF2520D9}" type="datetime1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08EAB-C1C2-4C55-B50C-770DC4E702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0800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B364-8F4E-40FE-A25C-8264AA39EF15}" type="datetime1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08EAB-C1C2-4C55-B50C-770DC4E702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2139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CDAA9-A274-41EB-A552-0EB5E068B16B}" type="datetime1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08EAB-C1C2-4C55-B50C-770DC4E702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1789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8" name="직사각형 7"/>
          <p:cNvSpPr/>
          <p:nvPr userDrawn="1"/>
        </p:nvSpPr>
        <p:spPr>
          <a:xfrm>
            <a:off x="0" y="820385"/>
            <a:ext cx="9906000" cy="32561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C75C3-3A1E-4D29-ABE0-2E283942F495}" type="datetime1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08EAB-C1C2-4C55-B50C-770DC4E702C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양쪽 모서리가 둥근 사각형 6"/>
          <p:cNvSpPr/>
          <p:nvPr userDrawn="1"/>
        </p:nvSpPr>
        <p:spPr>
          <a:xfrm>
            <a:off x="681037" y="21668"/>
            <a:ext cx="8543925" cy="11520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2594" y="0"/>
            <a:ext cx="8543925" cy="1311749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979392"/>
              </a:clrFrom>
              <a:clrTo>
                <a:srgbClr val="979392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37" y="6147883"/>
            <a:ext cx="1703236" cy="681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8830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2EC1B-7DE0-403B-A291-99617C4CEF24}" type="datetime1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08EAB-C1C2-4C55-B50C-770DC4E702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7264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D4F76-886C-4462-A1F1-8C61994F5DA2}" type="datetime1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08EAB-C1C2-4C55-B50C-770DC4E702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6674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1CA46-5749-43E0-B708-AFBFB054FA49}" type="datetime1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08EAB-C1C2-4C55-B50C-770DC4E702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2091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2EA95-774F-46AC-A5C9-16641B24F006}" type="datetime1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08EAB-C1C2-4C55-B50C-770DC4E702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698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EC22D-9EC9-4C6D-827F-EEC8ED0078E0}" type="datetime1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08EAB-C1C2-4C55-B50C-770DC4E702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4631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F06EF-38DF-49E2-BAF2-FA80B6836E84}" type="datetime1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08EAB-C1C2-4C55-B50C-770DC4E702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7807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F95C6-5E1D-49F1-AFE4-9FCAF282D158}" type="datetime1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08EAB-C1C2-4C55-B50C-770DC4E702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04487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C93FE7-BB17-40CC-A773-9582165BB455}" type="datetime1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508EAB-C1C2-4C55-B50C-770DC4E702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0199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08EAB-C1C2-4C55-B50C-770DC4E702C9}" type="slidenum">
              <a:rPr lang="ko-KR" altLang="en-US" smtClean="0"/>
              <a:t>1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04" y="2909455"/>
            <a:ext cx="9735127" cy="3948544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985863" y="1296477"/>
            <a:ext cx="8044190" cy="92333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hevron">
              <a:avLst/>
            </a:prstTxWarp>
            <a:spAutoFit/>
          </a:bodyPr>
          <a:lstStyle/>
          <a:p>
            <a:pPr algn="ctr"/>
            <a:r>
              <a:rPr lang="en-US" altLang="ko-KR" sz="5400" b="1" cap="none" spc="0" dirty="0" smtClean="0">
                <a:ln w="0"/>
                <a:solidFill>
                  <a:schemeClr val="tx1"/>
                </a:solidFill>
                <a:effectLst>
                  <a:reflection blurRad="6350" stA="50000" endA="300" endPos="50000" dist="29997" dir="5400000" sy="-100000" algn="bl" rotWithShape="0"/>
                </a:effectLst>
                <a:latin typeface="돋움" panose="020B0600000101010101" pitchFamily="50" charset="-127"/>
                <a:ea typeface="돋움" panose="020B0600000101010101" pitchFamily="50" charset="-127"/>
              </a:rPr>
              <a:t>Reduce traffic accidents</a:t>
            </a:r>
            <a:endParaRPr lang="en-US" altLang="ko-KR" sz="5400" b="1" cap="none" spc="0" dirty="0">
              <a:ln w="0"/>
              <a:solidFill>
                <a:schemeClr val="tx1"/>
              </a:solidFill>
              <a:effectLst>
                <a:reflection blurRad="6350" stA="50000" endA="300" endPos="50000" dist="29997" dir="5400000" sy="-100000" algn="bl" rotWithShape="0"/>
              </a:effectLst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clrChange>
              <a:clrFrom>
                <a:srgbClr val="9E9D9B"/>
              </a:clrFrom>
              <a:clrTo>
                <a:srgbClr val="9E9D9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3309" y="190239"/>
            <a:ext cx="2959331" cy="1023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651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08EAB-C1C2-4C55-B50C-770DC4E702C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2304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08EAB-C1C2-4C55-B50C-770DC4E702C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1669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08EAB-C1C2-4C55-B50C-770DC4E702C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7498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08EAB-C1C2-4C55-B50C-770DC4E702C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5029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08EAB-C1C2-4C55-B50C-770DC4E702C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6964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39</TotalTime>
  <Words>9</Words>
  <Application>Microsoft Office PowerPoint</Application>
  <PresentationFormat>A4 용지(210x297mm)</PresentationFormat>
  <Paragraphs>7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돋움</vt:lpstr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4</cp:revision>
  <dcterms:created xsi:type="dcterms:W3CDTF">2023-05-21T23:03:14Z</dcterms:created>
  <dcterms:modified xsi:type="dcterms:W3CDTF">2023-05-21T23:42:31Z</dcterms:modified>
</cp:coreProperties>
</file>