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8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4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5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3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2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B7D8-4425-4973-88E6-CD69875FB6A2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6EF6-4D3D-460A-BDC5-3F522E7C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8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381000" y="-3048000"/>
            <a:ext cx="8458199" cy="12649200"/>
            <a:chOff x="381000" y="-3048000"/>
            <a:chExt cx="8458199" cy="12649200"/>
          </a:xfrm>
        </p:grpSpPr>
        <p:sp>
          <p:nvSpPr>
            <p:cNvPr id="141" name="TextBox 140"/>
            <p:cNvSpPr txBox="1"/>
            <p:nvPr/>
          </p:nvSpPr>
          <p:spPr>
            <a:xfrm>
              <a:off x="381000" y="2438400"/>
              <a:ext cx="13716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Path 1:</a:t>
              </a:r>
              <a:br>
                <a:rPr lang="en-US" dirty="0" smtClean="0"/>
              </a:br>
              <a:r>
                <a:rPr lang="en-US" dirty="0" smtClean="0"/>
                <a:t>Surface Diff.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38200" y="-3048000"/>
              <a:ext cx="7467600" cy="685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38200" y="2743200"/>
              <a:ext cx="7467600" cy="6858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795718" y="2559177"/>
              <a:ext cx="2250687" cy="1643946"/>
            </a:xfrm>
            <a:prstGeom prst="arc">
              <a:avLst>
                <a:gd name="adj1" fmla="val 13204460"/>
                <a:gd name="adj2" fmla="val 20460140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1950058" y="2514600"/>
              <a:ext cx="2250687" cy="1643946"/>
            </a:xfrm>
            <a:prstGeom prst="arc">
              <a:avLst>
                <a:gd name="adj1" fmla="val 12168923"/>
                <a:gd name="adj2" fmla="val 19620587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136328" y="3276599"/>
              <a:ext cx="487407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 rot="17915598">
              <a:off x="706326" y="1974453"/>
              <a:ext cx="1336004" cy="1187258"/>
            </a:xfrm>
            <a:prstGeom prst="arc">
              <a:avLst>
                <a:gd name="adj1" fmla="val 19277533"/>
                <a:gd name="adj2" fmla="val 4644351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2667000" y="3200400"/>
              <a:ext cx="1905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648200" y="3200400"/>
              <a:ext cx="1828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057400" y="3381150"/>
              <a:ext cx="157856" cy="149565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7910541">
              <a:off x="6896977" y="2993539"/>
              <a:ext cx="97216" cy="8695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 rot="12658982">
              <a:off x="1896742" y="2688663"/>
              <a:ext cx="89695" cy="7794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 rot="16200000">
              <a:off x="7215762" y="3350346"/>
              <a:ext cx="93455" cy="8680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7207573" y="3084767"/>
              <a:ext cx="93455" cy="8680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3578160">
              <a:off x="2062234" y="2886762"/>
              <a:ext cx="82253" cy="7642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292164">
              <a:off x="2163016" y="3383802"/>
              <a:ext cx="91339" cy="8906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16200000">
              <a:off x="2672454" y="3173909"/>
              <a:ext cx="89456" cy="6512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5400000">
              <a:off x="6394171" y="3168374"/>
              <a:ext cx="89458" cy="762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4515555" y="914400"/>
              <a:ext cx="8628" cy="876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086601" y="914400"/>
              <a:ext cx="2874" cy="241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4" idx="6"/>
            </p:cNvCxnSpPr>
            <p:nvPr/>
          </p:nvCxnSpPr>
          <p:spPr>
            <a:xfrm>
              <a:off x="4519868" y="381000"/>
              <a:ext cx="37859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24182" y="990600"/>
              <a:ext cx="25652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562600" y="762000"/>
              <a:ext cx="533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</a:t>
              </a:r>
              <a:r>
                <a:rPr lang="en-US" baseline="-25000" dirty="0" err="1" smtClean="0"/>
                <a:t>con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57900" y="152400"/>
              <a:ext cx="381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</a:t>
              </a:r>
              <a:r>
                <a:rPr lang="en-US" baseline="-25000" dirty="0" err="1" smtClean="0"/>
                <a:t>g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96356" y="1898134"/>
              <a:ext cx="24383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Path 5: Lattice Diffusion</a:t>
              </a:r>
              <a:endParaRPr lang="en-US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505200" y="2267466"/>
              <a:ext cx="228600" cy="247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257800" y="2267466"/>
              <a:ext cx="228600" cy="247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295400" y="1230868"/>
              <a:ext cx="24383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Path 2: Lattice Diffusion</a:t>
              </a:r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1828800" y="1600200"/>
              <a:ext cx="304799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543800" y="2959418"/>
              <a:ext cx="129539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Path 3:</a:t>
              </a:r>
              <a:br>
                <a:rPr lang="en-US" dirty="0" smtClean="0"/>
              </a:br>
              <a:r>
                <a:rPr lang="en-US" dirty="0" smtClean="0"/>
                <a:t>Evaporation</a:t>
              </a:r>
              <a:endParaRPr lang="en-US" dirty="0"/>
            </a:p>
          </p:txBody>
        </p:sp>
        <p:sp>
          <p:nvSpPr>
            <p:cNvPr id="13" name="Arc 12"/>
            <p:cNvSpPr/>
            <p:nvPr/>
          </p:nvSpPr>
          <p:spPr>
            <a:xfrm rot="1016098">
              <a:off x="6714449" y="2092498"/>
              <a:ext cx="1107115" cy="1036266"/>
            </a:xfrm>
            <a:prstGeom prst="arc">
              <a:avLst>
                <a:gd name="adj1" fmla="val 18328612"/>
                <a:gd name="adj2" fmla="val 4294373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9157639">
              <a:off x="6666863" y="3407982"/>
              <a:ext cx="1110285" cy="1033307"/>
            </a:xfrm>
            <a:prstGeom prst="arc">
              <a:avLst>
                <a:gd name="adj1" fmla="val 19038198"/>
                <a:gd name="adj2" fmla="val 45573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09800" y="4126468"/>
              <a:ext cx="24383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Path 6: Lattice Diffusion</a:t>
              </a:r>
              <a:endParaRPr lang="en-US" dirty="0"/>
            </a:p>
          </p:txBody>
        </p:sp>
        <p:sp>
          <p:nvSpPr>
            <p:cNvPr id="87" name="Arc 86"/>
            <p:cNvSpPr/>
            <p:nvPr/>
          </p:nvSpPr>
          <p:spPr>
            <a:xfrm rot="16200000">
              <a:off x="7042667" y="2514599"/>
              <a:ext cx="1611867" cy="1524001"/>
            </a:xfrm>
            <a:prstGeom prst="arc">
              <a:avLst>
                <a:gd name="adj1" fmla="val 13651709"/>
                <a:gd name="adj2" fmla="val 18703178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/>
            <p:cNvSpPr/>
            <p:nvPr/>
          </p:nvSpPr>
          <p:spPr>
            <a:xfrm rot="5400000">
              <a:off x="489466" y="2520582"/>
              <a:ext cx="1611867" cy="1524001"/>
            </a:xfrm>
            <a:prstGeom prst="arc">
              <a:avLst>
                <a:gd name="adj1" fmla="val 13651709"/>
                <a:gd name="adj2" fmla="val 18703178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163005" y="3516868"/>
              <a:ext cx="27580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Path 4: Boundary Diffusion</a:t>
              </a:r>
              <a:endParaRPr lang="en-US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 flipV="1">
              <a:off x="3581400" y="3247767"/>
              <a:ext cx="152400" cy="333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5257800" y="3251204"/>
              <a:ext cx="228600" cy="330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Arc 138"/>
            <p:cNvSpPr/>
            <p:nvPr/>
          </p:nvSpPr>
          <p:spPr>
            <a:xfrm rot="10800000">
              <a:off x="762001" y="-2971799"/>
              <a:ext cx="7486824" cy="6857998"/>
            </a:xfrm>
            <a:prstGeom prst="arc">
              <a:avLst>
                <a:gd name="adj1" fmla="val 19002808"/>
                <a:gd name="adj2" fmla="val 2028588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Arc 139"/>
            <p:cNvSpPr/>
            <p:nvPr/>
          </p:nvSpPr>
          <p:spPr>
            <a:xfrm rot="10800000">
              <a:off x="762001" y="2667000"/>
              <a:ext cx="7486824" cy="6857998"/>
            </a:xfrm>
            <a:prstGeom prst="arc">
              <a:avLst>
                <a:gd name="adj1" fmla="val 1291374"/>
                <a:gd name="adj2" fmla="val 2550653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141"/>
            <p:cNvSpPr/>
            <p:nvPr/>
          </p:nvSpPr>
          <p:spPr>
            <a:xfrm rot="2886355">
              <a:off x="1859331" y="3593272"/>
              <a:ext cx="91339" cy="8906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/>
          </p:nvSpPr>
          <p:spPr>
            <a:xfrm rot="895640">
              <a:off x="1881560" y="2890539"/>
              <a:ext cx="91339" cy="8906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1143000" y="3267540"/>
              <a:ext cx="90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374328" y="3059668"/>
              <a:ext cx="4544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/>
                  <a:ea typeface="Cambria Math"/>
                </a:rPr>
                <a:t>R</a:t>
              </a:r>
              <a:r>
                <a:rPr lang="en-US" baseline="-25000" dirty="0" smtClean="0">
                  <a:latin typeface="Cambria Math"/>
                  <a:ea typeface="Cambria Math"/>
                </a:rPr>
                <a:t>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382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3" b="27487"/>
          <a:stretch/>
        </p:blipFill>
        <p:spPr bwMode="auto">
          <a:xfrm>
            <a:off x="307975" y="173421"/>
            <a:ext cx="8534400" cy="592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:\PENELOPE2011\penelope\pendbase\elec_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5473700" y="19050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438400" y="3657600"/>
            <a:ext cx="303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0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29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</dc:creator>
  <cp:lastModifiedBy>Adam</cp:lastModifiedBy>
  <cp:revision>14</cp:revision>
  <dcterms:created xsi:type="dcterms:W3CDTF">2014-08-04T19:46:28Z</dcterms:created>
  <dcterms:modified xsi:type="dcterms:W3CDTF">2014-08-11T21:51:34Z</dcterms:modified>
</cp:coreProperties>
</file>