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5/30/2013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Game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Trevor Huang and Matt Schaub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pygame is a framework that helps in making games for python</a:t>
            </a:r>
          </a:p>
          <a:p>
            <a:r>
              <a:rPr lang="en-US" sz="2400" dirty="0" smtClean="0"/>
              <a:t>It comes with methods allowing for the creation of shapes, placing images on the screen, animation, and the implementation of game loops</a:t>
            </a:r>
          </a:p>
          <a:p>
            <a:r>
              <a:rPr lang="en-US" sz="2400" dirty="0" smtClean="0"/>
              <a:t>We used methods such as: </a:t>
            </a:r>
            <a:r>
              <a:rPr lang="en-US" sz="2400" dirty="0" err="1" smtClean="0"/>
              <a:t>screen.blit</a:t>
            </a:r>
            <a:r>
              <a:rPr lang="en-US" sz="2400" dirty="0" smtClean="0"/>
              <a:t>(image, position)  and shape1.colliderect(shape2) to deal with certain parts of our game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Pygame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A* is a path finding algorithm that we found most efficient for what we were trying to accomplish</a:t>
            </a:r>
          </a:p>
          <a:p>
            <a:r>
              <a:rPr lang="en-US" sz="2400" dirty="0" smtClean="0"/>
              <a:t>It combines the distance cost that a movement would take and a second movement cost to compute the quickest way to another node</a:t>
            </a:r>
          </a:p>
          <a:p>
            <a:r>
              <a:rPr lang="en-US" sz="2400" dirty="0" smtClean="0"/>
              <a:t>Other algorithms that we researched were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and another heuristic algorithm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 finding Algorithm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created a 2d array for the maze with each position being a node</a:t>
            </a:r>
          </a:p>
          <a:p>
            <a:r>
              <a:rPr lang="en-US" sz="2400" dirty="0" smtClean="0"/>
              <a:t>These nodes contain values to decide if the space is a character, wall, or space</a:t>
            </a:r>
          </a:p>
          <a:p>
            <a:r>
              <a:rPr lang="en-US" sz="2400" dirty="0" smtClean="0"/>
              <a:t>In order to make movement smoother and not jumping from node to node, we used pixel movements in between each node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and Maze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main character move through maze levels trying to collect all the gold pieces without being hit by enemy AI that we created</a:t>
            </a:r>
          </a:p>
          <a:p>
            <a:r>
              <a:rPr lang="en-US" dirty="0" smtClean="0"/>
              <a:t>Once collecting all of the gold, you can exit the maze and win the game</a:t>
            </a:r>
          </a:p>
          <a:p>
            <a:r>
              <a:rPr lang="en-US" dirty="0" smtClean="0"/>
              <a:t>To add to the fun, we added animations for the characters, music, and destructible walls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it all together for our game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251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Python Game Project</vt:lpstr>
      <vt:lpstr>Python and Pygame</vt:lpstr>
      <vt:lpstr>A* Path finding Algorithm</vt:lpstr>
      <vt:lpstr>Movement and Maze </vt:lpstr>
      <vt:lpstr>Putting it all together for our game</vt:lpstr>
    </vt:vector>
  </TitlesOfParts>
  <Company>HCHS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m780</dc:creator>
  <cp:lastModifiedBy>m780</cp:lastModifiedBy>
  <cp:revision>4</cp:revision>
  <dcterms:created xsi:type="dcterms:W3CDTF">2013-05-30T15:57:02Z</dcterms:created>
  <dcterms:modified xsi:type="dcterms:W3CDTF">2013-05-30T16:32:25Z</dcterms:modified>
</cp:coreProperties>
</file>