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14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841 1 24575,'1'164'-273,"-4"233"684,-11-136-3977,-106 793-1300,71-703 4866,-41 272 0,-36 238 0,85-564 0,-80 906 27,98-871-27,-16 266 0,33-459-111,-24 652-1620,28-697 1731,-11 981 0,13 2089-755,-17-2559 1789,0-175 1855,1-151 4052,0-16-6941,16 232 0,-17-330 0,1 150 0,-1 156-1041,19-259 1041,-4 319 0,-5-382 0,-2 120 0,-8 38-250,19-187 548,-4 144 695,-6-226-993,6-31 0,0-1 0,1 0 0,0 1 0,0-1 0,0 0 0,1 11 0,0-16 0,1-1 0,-1 1 0,0-1 0,1 1 0,-1 0 0,0-1 0,1 1 0,-1-1 0,1 1 0,-1-1 0,1 1 0,-1-1 0,1 1 0,-1-1 0,1 0 0,-1 1 0,1-1 0,0 0 0,-1 1 0,1-1 0,-1 0 0,1 0 0,0 1 0,-1-1 0,1 0 0,0 0 0,-1 0 0,1 0 0,0 0 0,-1 0 0,1 0 0,0 0 0,0 0 0,-1-1 0,1 1 0,1 0 0,31-9 0,-24 6 0,60-9-130,0 2 0,1 4 0,0 3 0,81 7 1,-19-2 23,1939-2-5731,-1452 17 4653,-4 0 14,429-1-684,-781-17 1772,1367-11-1403,-408-5 18,1229 65 462,-1193 18 1064,178 12 1181,308 21 1433,-1254-63 1537,-405-29-2531,48 2 1802,-118-9-10175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21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946 1 24575,'-17'351'0,"19"-66"-211,-4 476-1544,-24-239 596,3-76 245,-11 74-294,2-38 132,-23 234-62,8-155 348,9-5 551,-18 290-1229,29-211 1134,-25 437-406,-64 485 378,57-818 256,16 6 118,3-45-14,15-81 74,24-566-71,-3 1050 3583,7-582-1408,13-191-449,-13-178 806,-7 140-1136,-12-143-1397,9-86 0,2-24 0,0 40 0,-9 168 0,9-84 0,6-106 0,-11 86 0,2-89 0,-15 80 0,11-87 0,2-1 0,3 1 0,1 1 0,1 55 0,7-18 0,-4 127 0,-33 5 0,22-155 0,-5 54 0,2-31 0,11-66 0,1 1 0,1 0 0,-2 34 0,7 5 0,-3 80 0,1-138-29,0 0 0,0-1 0,0 1 0,0 0 0,0 0 0,0 0 0,-1 0 0,1 0 0,0 0 0,0-1 0,-1 1 0,1 0 0,-1 0 0,1 0 0,0-1-1,-1 1 1,1 0 0,-1-1 0,0 1 0,1 0 0,-1-1 0,0 1 0,1-1 0,-1 1 0,0-1 0,0 1 0,1-1 0,-1 1 0,0-1 0,0 0 0,0 1 0,1-1 0,-1 0 0,0 0 0,0 0 0,0 0-1,0 1 1,0-1 0,0 0 0,0-1 0,1 1 0,-1 0 0,0 0 0,0 0 0,0 0 0,-1-1 0,-7-4-6797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39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24575,'0'-1'0,"1"0"0,-1 0 0,1 0 0,-1 0 0,1 0 0,0 1 0,-1-1 0,1 0 0,0 0 0,-1 1 0,1-1 0,0 1 0,0-1 0,0 1 0,0-1 0,-1 1 0,1-1 0,0 1 0,0-1 0,0 1 0,0 0 0,0 0 0,0 0 0,0 0 0,0-1 0,0 1 0,1 1 0,34-4 0,-32 3 0,98-8 0,21-1 0,156 10-367,377 9-3467,661 53-1024,-372-24 3055,1296 10-680,-1260-32 2483,-355-12 0,140 3 0,-324 2-145,226 9-124,504 19 474,-40 1 832,-959-32 10,201 2 2335,-78 8 4706,-281-17-9453,-1-1-5461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40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24575,'10'106'0,"-3"-46"0,0-5 0,2 35 0,8 155 0,-1 167-991,1 44 991,-5 127 0,-5-250-196,2 48-43,-2 71 1347,-10-253-790,3-163-318,1 45 0,-14 110 0,-4 23 0,11-114 0,6-72 0,-1-1 0,-6 32 0,3-30 0,2 0 0,1 1 0,2 32 0,-2 51 0,-16 2 0,16-107 0,1-1 0,-2 1 0,1-1 0,-1 1 0,0-1 0,-1 0 0,1 0 0,-1 0 0,-1 0 0,-6 10 0,8-15 0,0 1 0,-1-1 0,1 1 0,-1-1 0,1 0 0,-1 0 0,0-1 0,0 1 0,0 0 0,0-1 0,0 0 0,0 1 0,-1-1 0,1-1 0,0 1 0,0 0 0,-1-1 0,1 0 0,-1 0 0,1 0 0,0 0 0,-1 0 0,1 0 0,0-1 0,-5-1 0,-9-2-1365,3 0-5461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4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24575,'21'2'0,"1"1"0,-1 1 0,0 1 0,0 0 0,-1 2 0,27 12 0,45 13 0,659 132 0,-437-118 0,-98-21 0,-46-11 0,-5 3 0,-105-12 9,0-2-1,63-5 0,-20-1-1398,-89 3-5436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58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24575,'0'612'0,"-1"-610"0,1 1 0,1 0 0,-1 0 0,0 0 0,1 0 0,-1 0 0,1 0 0,0-1 0,0 1 0,0 0 0,0 0 0,1-1 0,-1 1 0,1-1 0,0 0 0,-1 1 0,1-1 0,0 0 0,0 0 0,1 0 0,-1 0 0,0 0 0,1-1 0,-1 1 0,1-1 0,-1 1 0,4 0 0,5 2 0,0-1 0,-1-1 0,1 1 0,1-2 0,-1 0 0,12 0 0,18 1 0,54 9 0,99 5 0,-80-3 0,49 8 0,131 31 0,-192-37 0,-13 0 0,162 5 0,-26-3 0,-137-19 0,137 4 0,-159 5 0,-29-2 0,41-1 0,-28-4 0,-7 1 0,1-2 0,51-9 0,86-10 0,-13 4 0,-119 11 0,1 2 0,79 5 0,-31 1 0,-51-4-93,-22 0-162,-1 0 1,0 2 0,1 1-1,34 7 1,-48-6-6572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59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24575,'57'-13'0,"-34"6"0,24-1 0,1 3 0,-1 1 0,1 2 0,57 5 0,-1 0 0,14-5 0,127 4 0,-104 15 0,-63-10 0,66 2 0,-99-8 0,74 10 0,-81-7 0,47-1 0,-48-3 0,54 7 0,54 5 0,-32-4 0,101 11 0,66 9 0,-185-20 0,152-7 0,-107-4 0,-137 3 0,19 1 0,1-1 0,-1 0 0,1-2 0,-1-1 0,1-1 0,-1 0 0,-1-2 0,25-9 0,-34 11-71,1 0 1,0 1-1,0 0 0,0 1 0,0 0 0,0 1 0,0 1 0,19 1 1,-16 0-658,-1-1-6098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59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24575,'-2'23'0,"0"0"0,-1 0 0,-7 24 0,4-24 0,2-1 0,1 1 0,-1 24 0,-12 136 0,16-162 0,0 54 0,13 92 0,-9-128 0,-2-1 0,-1 0 0,-5 45 0,2-70-1365,-2-2-5461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00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24575,'1'1'0,"0"-1"0,0 1 0,0-1 0,0 1 0,0 0 0,0 0 0,0-1 0,0 1 0,0 0 0,0 0 0,-1 0 0,1 0 0,0 0 0,0 0 0,-1 0 0,1 0 0,-1 0 0,1 0 0,-1 0 0,1 2 0,11 31 0,-9-24 0,30 94 95,7 19-1555,-36-113-5366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01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24575,'48'-15'0,"17"11"0,76 5 0,-48 1 0,-91-3 0,0 1 0,0 0 0,1 0 0,-1 1 0,0-1 0,0 0 0,0 1 0,0-1 0,0 1 0,0 0 0,0-1 0,3 3 0,-5-3 0,1 0 0,-1 1 0,0-1 0,0 0 0,1 1 0,-1-1 0,0 1 0,0-1 0,0 0 0,1 1 0,-1-1 0,0 1 0,0-1 0,0 0 0,0 1 0,0-1 0,0 1 0,0-1 0,0 1 0,0-1 0,0 0 0,0 1 0,0-1 0,0 1 0,0-1 0,0 1 0,-1-1 0,1 0 0,0 1 0,0-1 0,0 0 0,-1 1 0,1-1 0,0 1 0,-1-1 0,-1 3 0,-1 0 0,0-1 0,0 0 0,0 1 0,0-1 0,0 0 0,0-1 0,-1 1 0,1-1 0,0 1 0,-1-1 0,1 0 0,-5 1 0,-32 5 0,9-2 0,-47 15 0,68-17 0,1 1 0,-1 0 0,1 0 0,0 1 0,1 0 0,-1 1 0,1-1 0,0 2 0,-7 6 0,14-12 0,0 0 0,1-1 0,-1 1 0,1 0 0,-1 0 0,1-1 0,-1 1 0,1 0 0,0 0 0,-1 0 0,1-1 0,0 1 0,-1 0 0,1 0 0,0 0 0,0 0 0,0 0 0,0 0 0,0 0 0,0 0 0,0-1 0,0 1 0,0 0 0,1 0 0,-1 0 0,0 0 0,0 0 0,1-1 0,-1 1 0,1 0 0,-1 0 0,0 0 0,1-1 0,0 1 0,-1 0 0,1-1 0,-1 1 0,1 0 0,0-1 0,0 1 0,-1-1 0,1 1 0,1 0 0,47 26 0,-20-13 0,-6 1 0,-1-2 0,2 0 0,49 18 0,30 16 0,-92-41-341,1-1 0,-1 0-1,20 6 1,-18-8-6485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01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24575,'0'20'0,"1"0"0,1 0 0,1 0 0,8 33 0,-8-44 0,0 0 0,1 0 0,-1-1 0,2 1 0,-1-1 0,1 0 0,1 0 0,-1 0 0,1-1 0,1 0 0,-1 0 0,10 7 0,-10-10 0,-1-1 0,1 0 0,0 0 0,0 0 0,0-1 0,1 0 0,-1 0 0,0 0 0,1-1 0,-1 0 0,1-1 0,0 1 0,-1-1 0,1 0 0,-1-1 0,8-1 0,-6 1 0,-1 0 0,1-1 0,-1 0 0,0 0 0,1-1 0,-1 0 0,0 0 0,-1-1 0,1 1 0,-1-2 0,1 1 0,-1-1 0,7-7 0,14-17 0,-2-1 0,0-2 0,-3 0 0,0-1 0,23-52 0,-39 74-1365,0 2-5461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02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1 337 24575,'0'1'0,"0"0"0,0 0 0,0 0 0,0 0 0,0 0 0,0 0 0,0 0 0,0 0 0,0 0 0,0-1 0,1 1 0,-1 0 0,0 0 0,1 0 0,-1 0 0,1 0 0,-1-1 0,1 1 0,-1 0 0,1 0 0,-1-1 0,1 1 0,0 0 0,0 0 0,0-1 0,0 0 0,0 0 0,0 1 0,0-1 0,0-1 0,0 1 0,0 0 0,0 0 0,-1 0 0,1 0 0,0-1 0,0 1 0,0 0 0,0-1 0,0 1 0,-1 0 0,1-1 0,0 1 0,1-2 0,2-1 0,-1 0 0,1 0 0,-1-1 0,0 1 0,0-1 0,0 0 0,0 0 0,3-7 0,24-68 0,-10 24 0,36-70 0,-55 122 0,0 1 0,0 0 0,0 0 0,0 0 0,1 0 0,-1 0 0,0 0 0,1 0 0,-1 0 0,1 1 0,0-1 0,0 1 0,0-1 0,-1 1 0,1-1 0,1 1 0,-1 0 0,0 0 0,0 0 0,4-1 0,-4 3 0,0-1 0,-1 1 0,1 0 0,0-1 0,0 1 0,0 0 0,0 0 0,-1 1 0,1-1 0,0 0 0,-1 0 0,1 1 0,-1-1 0,1 1 0,-1 0 0,0-1 0,0 1 0,0 0 0,0-1 0,0 1 0,0 0 0,1 4 0,184 366 0,-185-370 0,0 0 0,0 0 0,0 0 0,0 0 0,0-1 0,0 1 0,1 0 0,-1-1 0,1 1 0,-1-1 0,1 1 0,0-1 0,0 0 0,-1 0 0,1 0 0,0 0 0,0 0 0,0 0 0,0 0 0,0-1 0,0 1 0,0-1 0,0 1 0,0-1 0,1 0 0,-1 0 0,0 0 0,0 0 0,0 0 0,0 0 0,0-1 0,0 1 0,1-1 0,-1 0 0,0 1 0,0-1 0,-1 0 0,1 0 0,3-2 0,1-1 0,0 1 0,0-1 0,-1 0 0,0 0 0,0-1 0,0 1 0,-1-1 0,1 0 0,-1-1 0,0 1 0,5-10 0,16-48 0,28-109 0,-35 108 0,0 15 120,-18 46-198,1 1 0,0 0 0,0 0-1,0 0 1,0 0 0,0 0 0,1 0 0,-1 0 0,0 0-1,1 0 1,0 1 0,-1-1 0,1 0 0,0 1 0,0 0-1,0-1 1,0 1 0,3-2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22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5573 166 24575,'-148'17'0,"121"-15"0,1 1 0,-43 10 0,-8 2 0,-8-1 0,45-6 0,1-3 0,-48 2 0,-323 8 0,331-15-457,-326-6 270,2-34-1453,47 9 1640,165 19 0,-700-48 0,563 43-937,196 10 937,-69-2 0,-115-7-304,36-1 836,26 1 2461,177 17-2993,-116-14 0,155 9 0,0 2 0,-46 4 0,39 0 0,-46-4 0,34-6 33,34 4-732,-45-1 0,54 5-6127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07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24575,'0'32'0,"1"46"0,-14 110 0,8-114 0,5-55 0,-1 0 0,-1 0 0,-4 21 0,5-37 0,0 0 0,0 0 0,0 1 0,1-1 0,0 0 0,-1 0 0,1 0 0,0 0 0,1 1 0,-1-1 0,0 0 0,1 0 0,0 0 0,0 0 0,0 0 0,0 0 0,0 0 0,0 0 0,1 0 0,2 3 0,-2-4 0,2 1 0,-1-1 0,0 1 0,0-1 0,1 0 0,-1 0 0,1-1 0,-1 1 0,1-1 0,0 0 0,0 0 0,0 0 0,0 0 0,0-1 0,-1 1 0,6-1 0,161-1 0,9 1 0,-119 8 0,62 17 0,-89-18 0,328 93 0,-141-36 0,585 89 0,-310-115 0,-442-36 0,73 5 0,94 1 0,-116-10 0,161-23 0,-143-4 0,-50 10 0,-3 5 0,-46 11 0,1-2 0,0 0 0,-1-2 0,0 0 0,-1-2 0,36-18 0,-50 20-80,-16 8 280,-14 7-1685,13-3-5341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08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24575,'546'0'0,"-349"17"0,-133-15 0,65 12 0,62 3 0,-101-13 0,107 20 0,-119-13 0,645 92-553,-670-95 553,536 69 0,35-58 552,-607-19-551,7-1-1,0-2 0,0-1 0,46-12 0,-46 9 0,1 1 0,0 1 0,39-3 0,5 0 14,-59 5-152,0 1 0,1 0 0,-1 1 0,0 0 0,1 1 1,-1 0-1,1 1 0,-1 0 0,19 5 0,-18-3-6688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08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0 24575,'-2'24'0,"-1"0"0,-1-1 0,-1 1 0,-10 28 0,-3 16 0,-2 8 0,11-45 0,2 0 0,0 0 0,-3 64 0,0-13 0,3-33 0,5-27 0,-2 0 0,-1-1 0,-13 40 0,14-51 0,0 0 0,-1 0 0,0-1 0,0 1 0,-1-1 0,-1 0 0,1 0 0,-1-1 0,-14 13 0,18-19-151,0 0-1,0 0 0,0-1 0,0 1 1,0-1-1,0 1 0,0-1 1,-7 1-1,-2 0-6674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09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24575,'0'480'0,"-10"-419"0,8-54 0,0 1 0,0-1 0,1 1 0,0 0 0,0 0 0,1-1 0,0 1 0,0 0 0,1 0 0,0-1 0,2 9 0,-2-14 0,0 0 0,1 0 0,-1-1 0,0 1 0,1-1 0,-1 1 0,1-1 0,-1 1 0,1-1 0,0 0 0,0 0 0,0 0 0,-1 0 0,1 0 0,0-1 0,0 1 0,0 0 0,0-1 0,0 1 0,1-1 0,-1 0 0,0 0 0,2 0 0,60-2 0,-43 0 0,37 4 0,0 2 0,-1 3 0,69 17 0,-81-15 0,299 67 0,-48-10 0,-76-22 0,117 18 0,376 37 0,-232-37 0,-273-43 0,-113-13 0,95-6 0,-69-2 0,-108 1 17,0-1 0,0 0 0,0-1 0,0 0 0,-1-1 0,17-7 0,-17 6-229,0 1 0,1 0 0,0 0 0,-1 1 0,1 1 0,19-1 0,-17 3-6614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10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24575,'10'1'0,"0"1"0,-1 0 0,0 1 0,1 0 0,-1 0 0,12 7 0,16 5 0,34 7 0,151 44 0,-39-19 0,174 38 0,429 43-716,-104-38 689,-570-82 151,97 2 495,-35 7-619,-59-19 0,125 4 0,-208 3 0,0 1 0,49 17 0,-41-11 0,-34-10 0,0-1 0,-1 1 0,1 1 0,0-1 0,-1 1 0,0 0 0,0 0 0,0 0 0,0 1 0,0 0 0,0 0 0,-1 0 0,0 0 0,0 1 0,0 0 0,-1-1 0,1 1 0,-1 1 0,0-1 0,0 0 0,-1 1 0,0 0 0,0-1 0,0 1 0,1 10 0,-1 6 0,-1 1 0,-1 0 0,-1-1 0,0 1 0,-8 31 0,9-53 0,-7 58 0,-6 41 0,12-92 0,-1 1 0,-1-1 0,0 0 0,0 0 0,0-1 0,-1 1 0,0-1 0,0 0 0,-6 8 0,6-12-114,0 1 1,0-1-1,0 0 0,-1 0 0,1 0 1,-1 0-1,1-1 0,-1 0 0,0 0 1,0 0-1,-10 2 0,2-2-6712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10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24575,'0'47'0,"3"0"0,1 0 0,16 67 0,-14-55-1365,-6-46-5461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11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24575,'14'1'0,"-1"1"0,1 0 0,0 1 0,0 1 0,-1 0 0,0 1 0,17 8 0,-12-5 0,0-1 0,38 9 0,206 45 0,-47-13 0,-169-39 0,47 4 0,-1-1 0,-39-3 0,229 34 0,-199-33 0,208 27 0,-73-18 0,-24-3 0,-47-11 0,-96-5 0,76 9 0,-48-2 0,0-3 0,84-6 0,-33-1 0,67 3-1365,-183 0-5461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12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24575,'50'3'0,"-1"2"0,77 18 0,-37-5 0,-22-6 0,180 26 0,-53-4 0,120 14 0,-204-32 0,44 3 0,57 9 0,-94-10 0,404 34 0,-442-44 0,59 1 0,43 7 0,6 1 0,-144-15 0,71 12 0,-73-7 0,78 3 0,63 6 0,-181-16 0,1-1 0,-1 1 0,1 0 0,-1 0 0,1 0 0,-1 0 0,1 0 0,-1 0 0,1 0 0,0 0 0,-1 1 0,1-1 0,-1 1 0,0-1 0,1 1 0,-1 0 0,1-1 0,-1 1 0,0 0 0,1 0 0,-1 0 0,0 0 0,0 0 0,0 0 0,0 0 0,0 0 0,0 1 0,0-1 0,0 0 0,0 1 0,-1-1 0,2 3 0,-2 0 0,0 0 0,-1 0 0,1 0 0,-1 0 0,0 0 0,0 0 0,0 0 0,0 0 0,-1 0 0,1 0 0,-4 5 0,-8 19 0,2 1 0,1 0 0,2 1 0,0 0 0,2 1 0,-3 46 0,9-67-170,-1 0-1,-1 0 0,1 0 1,-2-1-1,1 1 0,-2 0 1,-7 17-1,3-17-6655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17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1 285 24575,'11'-1'0,"1"0"0,-1-1 0,0 0 0,0 0 0,1-1 0,-2-1 0,19-7 0,71-45 0,-20 11 0,-55 30 0,0-2 0,-2 0 0,0-2 0,30-30 0,-51 47 0,3-4 0,1 1 0,0 0 0,0 0 0,1 0 0,9-5 0,-15 9 0,0 1 0,-1 0 0,1 0 0,0-1 0,-1 1 0,1 0 0,0 0 0,0 0 0,-1 0 0,1 0 0,0 0 0,0 0 0,-1 0 0,1 0 0,0 0 0,0 0 0,-1 0 0,1 0 0,0 1 0,0-1 0,-1 0 0,1 1 0,0-1 0,1 1 0,-1 1 0,0-1 0,0 1 0,0-1 0,-1 1 0,1 0 0,0-1 0,0 1 0,-1 0 0,1 0 0,-1 0 0,0-1 0,0 1 0,1 0 0,-1 0 0,0 2 0,-1 15 0,0 1 0,-1-1 0,-2 0 0,-6 26 0,5-24 0,0 0 0,2 0 0,-2 29 0,4-30 0,-2 1 0,0 0 0,-8 26 0,7-31 0,4-15 0,-1-1 0,1 1 0,0 0 0,0-1 0,0 1 0,-1-1 0,1 1 0,0-1 0,0 1 0,0 0 0,0-1 0,0 1 0,0-1 0,0 1 0,0 0 0,0-1 0,0 1 0,1-1 0,-1 1 0,0-1 0,0 1 0,0 0 0,1-1 0,-1 1 0,0-1 0,1 1 0,-1-1 0,0 1 0,1-1 0,-1 0 0,1 1 0,-1-1 0,1 1 0,-1-1 0,1 0 0,-1 1 0,1-1 0,0 0 0,27-5 0,25-25 0,13-19 0,-2-3 0,-2-3 0,64-74 0,-118 119 0,-5 6 0,-1 0 0,2 0 0,-1 1 0,0-1 0,1 1 0,0 0 0,5-4 0,-8 8 0,-1-1 0,1 0 0,-1 1 0,1-1 0,-1 1 0,1-1 0,-1 1 0,1-1 0,-1 1 0,0 0 0,1-1 0,-1 1 0,0 0 0,0-1 0,1 1 0,-1 0 0,0-1 0,0 1 0,0 0 0,0-1 0,0 1 0,0 0 0,0-1 0,0 1 0,0 0 0,0 0 0,0 0 0,0 27 0,0-27 0,-2 71 0,3 108 0,-1-176 0,1 0 0,-1 0 0,1-1 0,-1 1 0,1-1 0,0 1 0,1 0 0,-1-1 0,1 0 0,-1 1 0,1-1 0,0 0 0,0 0 0,1 0 0,-1 0 0,0 0 0,1 0 0,0-1 0,5 4 0,-4-3 0,1-1 0,0 0 0,0 0 0,0-1 0,0 1 0,0-1 0,0 0 0,0 0 0,0-1 0,0 0 0,1 0 0,7-1 0,8-2 0,-1-1 0,1-1 0,-1 0 0,0-2 0,33-16 0,-13 2 0,71-52 0,-57 36 0,-54 36 0,1 0 0,0 0 0,0 1 0,0-1 0,0 0 0,0 1 0,0-1 0,0 1 0,0-1 0,0 1 0,0 0 0,0-1 0,1 1 0,-1 0 0,0 0 0,0 0 0,0 0 0,0 0 0,0 0 0,1 0 0,-1 0 0,0 0 0,0 1 0,0-1 0,0 0 0,2 1 0,-2 1 0,0-1 0,1 0 0,-1 1 0,0-1 0,0 1 0,0 0 0,0-1 0,-1 1 0,1-1 0,0 1 0,-1 0 0,1 0 0,-1 0 0,1-1 0,-1 3 0,2 14 0,-2-1 0,0 0 0,-2 18 0,1-16 0,0 35 0,2-1 0,11 75 0,-11-88 0,-2-34 0,1-1 0,-1 0 0,1 0 0,0 1 0,1-1 0,-1 0 0,1 0 0,0 1 0,1-1 0,-1 0 0,1 0 0,0 0 0,3 5 0,-3-9 0,0 1 0,-1-1 0,1-1 0,0 1 0,0 0 0,0 0 0,1-1 0,-1 1 0,0-1 0,0 0 0,0 1 0,0-1 0,0 0 0,0 0 0,1-1 0,-1 1 0,0 0 0,0-1 0,0 1 0,0-1 0,0 0 0,0 1 0,0-1 0,0 0 0,0 0 0,2-2 0,56-36 0,-51 32 0,22-18 0,0-3 0,-2 0 0,-1-2 0,30-42 0,46-49 0,-103 120 0,0-1 0,1 0 0,-1 1 0,1-1 0,0 1 0,-1 0 0,1-1 0,0 1 0,0 0 0,0 0 0,0 0 0,0 0 0,0 0 0,0 1 0,0-1 0,0 1 0,0-1 0,0 1 0,0 0 0,0 0 0,1 0 0,-1 0 0,0 0 0,3 1 0,-2 0 0,-1 0 0,1 1 0,-1-1 0,1 1 0,-1 0 0,0 0 0,0 0 0,0 0 0,0 0 0,0 1 0,0-1 0,-1 1 0,1-1 0,-1 1 0,2 3 0,3 7 0,-1 1 0,-1-1 0,0 1 0,-1 0 0,-1 0 0,2 17 0,-3 12 0,9 50 0,-9-32 0,-1-52 0,-1 0 0,1 0 0,0 0 0,1 0 0,0 0 0,5 18 0,-6-26 0,1 0 0,-1 1 0,1-1 0,-1 0 0,1 0 0,0 1 0,0-1 0,0 0 0,0 0 0,0 0 0,0 0 0,0 0 0,0 0 0,0 0 0,0 0 0,0-1 0,1 1 0,-1 0 0,0-1 0,1 1 0,-1-1 0,0 1 0,3-1 0,0 1 0,-1-1 0,1 0 0,-1-1 0,0 1 0,1-1 0,-1 1 0,0-1 0,1 0 0,5-3 0,3-1 0,-1-1 0,0-1 0,0 0 0,13-11 0,-4 0 0,-1-1 0,-1 0 0,-1-2 0,0 0 0,-1-1 0,-2 0 0,0-1 0,-2-1 0,0 0 0,15-46 0,-20 46 0,11-29 0,-17 50 0,0 1 0,0-1 0,0 1 0,1 0 0,-1 0 0,1 0 0,-1 0 0,1 0 0,0 0 0,0 0 0,0 0 0,0 0 0,0 1 0,0-1 0,0 1 0,4-2 0,-5 3-62,-1 0 0,1-1 0,0 1 0,0 0 0,0 0 0,0 0 0,0 0 0,0 0 0,0 0 0,-1 0 0,1 0 0,0 0-1,0 1 1,0-1 0,0 0 0,0 1 0,-1-1 0,1 0 0,0 1 0,0-1 0,0 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21.2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1 160 24575,'-1'4'0,"1"-1"0,0 0 0,0 0 0,1 1 0,-1-1 0,0 0 0,1 0 0,0 0 0,0 0 0,0 0 0,0 1 0,0-2 0,3 5 0,-4-7 0,1 1 0,0-1 0,-1 1 0,1-1 0,-1 1 0,1-1 0,0 0 0,-1 1 0,1-1 0,0 0 0,0 0 0,-1 1 0,1-1 0,0 0 0,0 0 0,-1 0 0,1 0 0,0 0 0,0 0 0,-1 0 0,2 0 0,26-14 0,57-50 0,-52 38 0,1 1 0,1 1 0,58-29 0,-91 52 0,-1 0 0,2 0 0,-1 1 0,0-1 0,0 0 0,0 1 0,0-1 0,0 1 0,1 0 0,-1-1 0,0 1 0,0 0 0,1 0 0,-1 1 0,0-1 0,0 0 0,0 1 0,3 0 0,-3 0 0,-1 0 0,1 0 0,-1 1 0,0-1 0,1 0 0,-1 0 0,0 1 0,0-1 0,0 1 0,0-1 0,0 1 0,0-1 0,0 1 0,-1 0 0,1-1 0,0 1 0,0 3 0,1 9 0,-1 0 0,0 0 0,-1 1 0,-3 25 0,1-8 0,1-11 0,-1-15 0,2-1 0,-1 1 0,1-1 0,0 1 0,0-1 0,0 1 0,1-1 0,-1 1 0,2-1 0,-1 0 0,0 1 0,1-1 0,4 8 0,-5-12 0,0-1 0,0 1 0,-1-1 0,1 1 0,0-1 0,0 0 0,0 1 0,0-1 0,0 0 0,0 0 0,0 0 0,0 0 0,0 0 0,0 0 0,0 0 0,0 0 0,0 0 0,0 0 0,0-1 0,0 1 0,0 0 0,0-1 0,0 1 0,0 0 0,0-1 0,0 1 0,0-1 0,-1 0 0,1 1 0,1-2 0,32-29 0,-18 16 0,-3 4 0,0 0 0,19-20 0,-22 19 0,1 1 0,0 1 0,16-12 0,-26 22 0,0-1 0,0 1 0,-1-1 0,1 1 0,0 0 0,0-1 0,0 1 0,-1 0 0,1 0 0,0 0 0,0 0 0,0 0 0,0 0 0,-1 0 0,1 0 0,0 0 0,0 0 0,0 0 0,0 0 0,-1 0 0,1 1 0,0-1 0,0 0 0,0 1 0,-1-1 0,1 1 0,1 0 0,18 23 0,3 34 0,-14-23 0,6 64 0,-14-98 0,-1 1 0,0-1 0,1 1 0,-1 0 0,1-1 0,-1 1 0,1-1 0,0 1 0,0-1 0,0 1 0,-1-1 0,1 0 0,1 0 0,-1 1 0,0-1 0,0 0 0,0 0 0,1 0 0,-1 0 0,0 0 0,1 0 0,-1 0 0,2 0 0,2 1 0,-1-1 0,1 0 0,0 0 0,0 0 0,-1 0 0,1-1 0,0 1 0,5-2 0,1 1 0,0-1 0,0-1 0,-1 0 0,1 0 0,-1-1 0,20-8 0,81-60 0,-33 20 0,128-76 0,-205 127 0,0-1 0,0 1 0,0-1 0,0 1 0,0-1 0,-1 1 0,1 0 0,0 0 0,0 0 0,0-1 0,0 1 0,0 0 0,0 0 0,0 0 0,0 0 0,0 0 0,0 1 0,0-1 0,0 0 0,0 0 0,0 1 0,-1-1 0,1 0 0,0 1 0,0-1 0,0 1 0,0-1 0,-1 1 0,1-1 0,0 1 0,-1 0 0,1-1 0,0 1 0,-1 0 0,1 0 0,-1-1 0,1 1 0,-1 0 0,1 0 0,-1 0 0,1 0 0,-1 0 0,0-1 0,0 1 0,1 0 0,-1 0 0,0 2 0,12 62 0,-7-35 0,2 3 0,-6-24 0,0-1 0,1 0 0,0 0 0,0 0 0,1 0 0,0 0 0,0 0 0,1-1 0,8 13 0,-9-18 0,0 0 0,0 0 0,1 0 0,-1 0 0,1-1 0,-1 0 0,1 1 0,0-1 0,-1-1 0,1 1 0,0 0 0,-1-1 0,1 0 0,0 0 0,0 0 0,-1 0 0,1-1 0,0 0 0,0 1 0,-1-1 0,1-1 0,-1 1 0,5-2 0,4-2 0,0 0 0,-1-1 0,1-1 0,-1 0 0,14-11 0,18-23 0,18-13 0,-60 54 0,0-1 0,-1 0 0,1 1 0,0-1 0,0 1 0,0-1 0,-1 1 0,1 0 0,0-1 0,0 1 0,0 0 0,0 0 0,0 0 0,-1-1 0,1 1 0,0 0 0,0 0 0,0 0 0,0 0 0,0 1 0,0-1 0,0 0 0,0 0 0,-1 0 0,1 1 0,0-1 0,0 0 0,0 1 0,0-1 0,-1 1 0,1-1 0,0 1 0,0-1 0,-1 1 0,1 0 0,0-1 0,-1 1 0,1 0 0,-1 0 0,1-1 0,-1 1 0,1 0 0,-1 0 0,0 0 0,1-1 0,-1 1 0,0 0 0,0 0 0,1 2 0,8 55 0,-7-39 0,37 174 0,-38-187 0,1 0 0,0 1 0,0-1 0,0 0 0,1 0 0,-1 0 0,2 0 0,4 7 0,-7-12 0,1 0 0,0 0 0,-1 1 0,1-1 0,0 0 0,0-1 0,0 1 0,-1 0 0,1 0 0,0-1 0,0 1 0,0-1 0,0 0 0,0 0 0,0 1 0,0-1 0,0-1 0,0 1 0,0 0 0,0 0 0,0-1 0,0 1 0,0-1 0,0 1 0,0-1 0,0 0 0,0 0 0,0 0 0,-1 0 0,1 0 0,2-2 0,30-19 0,59-47 0,-37 25 0,-48 37 0,0 1 0,1 0 0,0 1 0,0 0 0,1 0 0,19-6 0,-27 10 0,0 1 0,0-1 0,0 1 0,0 0 0,0 0 0,0 0 0,0 0 0,0 0 0,0 0 0,0 1 0,0-1 0,0 1 0,0 0 0,0-1 0,0 1 0,3 2 0,-2-1 0,-1 0 0,0 0 0,0 0 0,0 1 0,0-1 0,-1 0 0,1 1 0,-1 0 0,1-1 0,-1 1 0,0 0 0,0-1 0,0 1 0,0 0 0,0 3 0,4 16 0,1-1 0,1 0 0,1 0 0,1-1 0,1 0 0,12 18 0,-18-31 0,0-1 0,1 0 0,0-1 0,0 1 0,0-1 0,1 0 0,0-1 0,0 1 0,11 5 0,-13-8 0,0 0 0,0-1 0,1 1 0,-1-1 0,1 0 0,-1 0 0,1-1 0,-1 1 0,1-1 0,-1 0 0,1-1 0,0 1 0,-1-1 0,1 1 0,-1-1 0,0-1 0,6-1 0,2-3 0,-1-1 0,1-1 0,-1 0 0,0 0 0,-1-1 0,0 0 0,0-1 0,9-12 0,13-11 0,-5 7 0,57-42 0,-76 62 0,0 0 0,1 1 0,-1 0 0,1 1 0,0 0 0,1 0 0,-1 1 0,1 0 0,-1 1 0,1 0 0,0 0 0,14 0 0,-23 2 0,1 1 0,-1-1 0,1 0 0,0 1 0,-1-1 0,1 1 0,-1-1 0,1 1 0,-1 0 0,0-1 0,1 1 0,-1 0 0,0 0 0,1 0 0,-1 0 0,0 0 0,0 1 0,0-1 0,0 0 0,0 0 0,0 1 0,0-1 0,0 1 0,-1-1 0,1 1 0,-1-1 0,1 1 0,-1-1 0,1 1 0,-1 1 0,2 9 0,-1-1 0,0 0 0,-1 19 0,2 16 0,-2-43 0,1 0 0,-1 0 0,1-1 0,0 1 0,0 0 0,0-1 0,0 1 0,0-1 0,1 1 0,-1-1 0,1 1 0,-1-1 0,1 0 0,0 0 0,0 0 0,3 3 0,-2-5 0,-1 1 0,0-1 0,0 0 0,0 0 0,0 0 0,1 0 0,-1 0 0,0 0 0,0-1 0,0 1 0,0-1 0,0 1 0,0-1 0,1 0 0,-2 0 0,1 0 0,0 0 0,0 0 0,0 0 0,0-1 0,-1 1 0,3-3 0,112-90 0,-94 84-1365,-11 8-5461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2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729 0 24575,'-22'0'0,"-20"0"0,-48 6 0,74-4 0,1 1 0,0 0 0,0 2 0,1-1 0,-1 2 0,-22 12 0,-151 98 0,163-98 0,0 2 0,1 1 0,1 0 0,-39 50 0,61-70 0,-18 24 0,2 1 0,-17 30 0,29-46 0,1 1 0,0-1 0,0 1 0,1 0 0,1 0 0,-1 1 0,2-1 0,0 0 0,0 14 0,1-23 0,-1 13 0,1 1 0,0 0 0,2-1 0,-1 1 0,2-1 0,0 1 0,1-1 0,1 0 0,11 26 0,-1-14 0,0-1 0,2 0 0,2-1 0,0-1 0,1 0 0,1-2 0,1-1 0,33 25 0,-12-15 0,52 26 0,-77-48 0,0 0 0,0-2 0,0 0 0,1-2 0,0 0 0,26 4 0,12-2 0,61-1 0,-96-6 0,0-2 0,-1 0 0,1-2 0,-1 0 0,0-1 0,23-9 0,-24 5 0,0-1 0,0-1 0,-1 0 0,0-2 0,-1 0 0,0-1 0,-1-1 0,-1 0 0,18-23 0,-12 12 0,-2-1 0,0-2 0,-2 0 0,-1-1 0,18-44 0,-25 47 0,-2 0 0,0 0 0,-2 0 0,-1-1 0,-1 0 0,-1-1 0,-2-42 0,-2 57 0,0 0 0,-1 0 0,0 0 0,-2 0 0,1 0 0,-2 1 0,0-1 0,0 1 0,-1 0 0,-1 1 0,-12-19 0,7 14 0,-2 0 0,0 1 0,0 1 0,-2 0 0,0 1 0,0 1 0,-21-13 0,-42-9-1365,69 30-5461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25.0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0 204 24575,'11'-1'0,"0"1"0,-1-1 0,1-1 0,-1 0 0,1 0 0,-1-1 0,0-1 0,0 1 0,0-2 0,17-10 0,-8 2 0,0-1 0,-2 0 0,1-2 0,14-17 0,-13 13 0,-11 9 0,2 1 0,-1 1 0,19-15 0,-28 24 0,1 0 0,-1-1 0,1 1 0,-1 0 0,0 0 0,1 0 0,-1 0 0,1-1 0,-1 1 0,1 0 0,-1 0 0,1 0 0,-1 0 0,1 0 0,-1 0 0,1 0 0,-1 0 0,1 0 0,-1 0 0,1 0 0,-1 1 0,1-1 0,-1 0 0,0 0 0,1 0 0,-1 1 0,1-1 0,-1 0 0,0 0 0,1 1 0,-1-1 0,1 0 0,-1 1 0,1-1 0,10 22 0,-2 24 0,5 74 0,-8-65 0,-5-40 0,0-1 0,1 1 0,0-1 0,2 1 0,-1-1 0,2 0 0,10 23 0,-15-36 0,1 0 0,0 1 0,0-1 0,0 1 0,1-1 0,-1 0 0,0 0 0,0 0 0,1 0 0,-1 0 0,1 0 0,-1 0 0,1 0 0,-1-1 0,1 1 0,-1 0 0,1-1 0,0 1 0,-1-1 0,1 0 0,0 0 0,-1 1 0,1-1 0,0 0 0,-1 0 0,1-1 0,0 1 0,0 0 0,-1 0 0,1-1 0,-1 1 0,1-1 0,0 0 0,-1 1 0,1-1 0,-1 0 0,1 0 0,-1 0 0,0 0 0,2-2 0,9-5 0,-1-1 0,-1-1 0,18-20 0,-16 17 0,3-4 0,0-2 0,-2 1 0,17-30 0,-2 3 0,-17 27 0,1 0 0,1 1 0,1 0 0,0 1 0,1 1 0,0 0 0,33-23 0,-48 38 0,0 0 0,1 0 0,-1-1 0,1 1 0,-1 0 0,1 0 0,-1 0 0,0 0 0,1 0 0,-1 0 0,1 0 0,-1 0 0,1 0 0,-1 0 0,1 0 0,-1 0 0,1 0 0,-1 0 0,1 0 0,-1 0 0,0 1 0,1-1 0,-1 0 0,1 0 0,-1 0 0,0 1 0,1-1 0,-1 0 0,0 1 0,1-1 0,-1 0 0,0 1 0,1-1 0,-1 0 0,0 1 0,1 0 0,8 24 0,-1 26 0,0 33 0,1 66 0,-9-146 0,0 0 0,0 0 0,0 0 0,1 0 0,-1 0 0,1 0 0,0-1 0,0 1 0,0 0 0,1 0 0,1 4 0,-2-8 0,-1 1 0,1-1 0,-1 1 0,1-1 0,-1 1 0,1-1 0,-1 0 0,1 1 0,-1-1 0,1 0 0,-1 1 0,1-1 0,0 0 0,-1 0 0,1 1 0,0-1 0,-1 0 0,1 0 0,0 0 0,-1 0 0,1 0 0,0 0 0,-1 0 0,1 0 0,0 0 0,2-1 0,-1 0 0,1 0 0,-1 0 0,0 0 0,0-1 0,0 1 0,0-1 0,0 1 0,0-1 0,3-2 0,13-18-203,0 0 0,-2-1 0,0-1 0,14-29 0,-27 46-147,2-2-6476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37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24575,'19'2'0,"0"0"0,0 2 0,0 0 0,-1 2 0,1 0 0,18 9 0,31 9 0,61 9 0,257 32 0,-367-63 0,393 57 0,-401-57-1,131 27-302,188 15 0,-118-21 303,-81-6 0,171 13 0,230 26 0,-240-33 0,-85-7 0,70 0 0,-16 0 607,-213-16-607,7 1 0,109-15 0,-114 6 0,67-14 0,-83 15 0,-1 2 0,1 1 0,63 1 0,12-1 0,-44-3 0,-29 2 0,45 0 0,-32 9 0,0 1 0,0 3 0,56 16 0,4 1 0,-51-8 0,-43-12 0,0-1 0,29 5 0,72 7 0,-57-9 0,-19-2 0,44-1 0,-55-1-1365,-19 0-5461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50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24575,'-2'124'0,"4"132"0,28-50 0,-9-49 0,-14-97 0,2 28 0,-9-82 0,0 0 0,0-1 0,1 1 0,0-1 0,0 0 0,0 1 0,1-1 0,-1 0 0,6 10 0,-6-12 0,1-1 0,0 1 0,0 0 0,0-1 0,0 0 0,1 1 0,-1-1 0,1 0 0,-1 0 0,1-1 0,0 1 0,0 0 0,-1-1 0,1 0 0,0 1 0,0-1 0,6 1 0,95 28 0,-65-18 0,51 10 0,323 29 0,-160-18 0,-32-1 0,-122-16 0,202 33 0,-20-14 0,-223-29 0,80 3 0,2-6 0,116-6 0,-200-5 0,36-1 0,-60 8 0,-1 2 0,1 1 0,-1 1 0,0 1 0,0 2 0,55 18 0,-35-5 0,86 17 0,-106-29 0,13 3 0,1-1 0,1-3 0,52 2 0,-26-1 45,-61-4-222,1-2 1,-1 1 0,1-1 0,-1-1 0,1 0-1,0-1 1,16-3 0,-13 1-6650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51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24575,'71'3'0,"129"24"0,-73-7 0,60 6 0,243 27 0,-30 5-499,-282-37 423,466 73 76,-113-47 0,-321-37 0,341 10 0,-239-3 575,-209-17-575,32 0 0,104-13 0,3-4 0,-133 14-1365,-35 2-5461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51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24575,'-9'71'0,"1"-27"0,-42 287 0,43-275 0,3-24 0,-1 45 0,8 43 0,-6 172 0,1-271-455,-2 0 0,-9 33 0,9-44-6371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53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24575,'-17'98'0,"9"-14"0,-1 15 0,9-90 0,0 47 0,1 0 0,4 0 0,17 88 0,-10-59 0,-6-25 0,-5-58 0,-1 6 0,2-1 0,-1 1 0,1-1 0,0 1 0,0-1 0,1 1 0,5 8 0,-6-13 0,0-1 0,0 0 0,0 0 0,0 0 0,1 0 0,-1 0 0,1-1 0,-1 1 0,1-1 0,0 1 0,0-1 0,-1 0 0,1 0 0,0 0 0,0-1 0,0 1 0,0-1 0,0 1 0,0-1 0,0 0 0,6-1 0,63 0 0,-4 0 0,124 13 0,-103 5 0,36 4 0,-95-16 0,59 15 0,-3 1 0,95 15 0,83 12 0,-136-28 0,-61-8 0,1-3 0,76 1 0,20 6 0,-55-14 0,112-5 0,90-31 0,-231 28 0,74-3 0,44-8 0,-64 15 0,111 5 0,-153 13 0,-69-11 0,0 0 0,0-2 0,30 1 0,126-4-1365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54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24575,'72'-1'0,"0"4"0,131 22 0,27 8 0,-209-31 0,288 33 0,-97-21 0,-81-7 0,-86-7 0,46 7 0,-38-2 0,55-1 0,49 4 0,2 4 0,-58-5 0,233 10 0,-124-10 0,19 2 0,-131-2 0,126-8 0,-83-1 0,-86-1 0,0-2 0,56-12 0,-81 12 0,15 1-1365,-31 4-5461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24575,'0'39'0,"1"-1"0,2 0 0,2 0 0,10 41 0,16 85 0,-23-109 0,-3-6 0,-2 0 0,-5 79 0,-1-28 0,-10 94 0,11-174 0,3 43 0,0-52 0,0 0 0,0 0 0,-2 0 0,1-1 0,-1 1 0,-1 0 0,-3 12 0,5-22-68,0-1 0,-1 1-1,1 0 1,0 0 0,-1 0 0,1-1-1,-1 1 1,1 0 0,-1-1 0,0 1-1,1 0 1,-1-1 0,0 1 0,1-1-1,-1 1 1,0-1 0,0 1-1,1-1 1,-3 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55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24575,'1'13'0,"1"0"0,0 1 0,1-1 0,8 20 0,2 14 0,-5-6 0,2 49 0,8 8 99,-7-44-1563,-9-41-5362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55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24575,'107'-2'0,"117"4"0,-13 32 0,-75-17 0,2-1 0,-68-9 0,68 2 0,113 7 0,1050-17 0,-676 2 0,-460-18 0,-123 11-1365,-31 2-5461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24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24575,'13'172'0,"8"69"0,-14-146 0,2 102 0,-6 187-712,-7 266 765,-3-510-53,-3 84 0,-6 86 0,-1-33 0,5-13 0,8-126 375,5-89-233,-11 84 0,-10 87-142,16-149 0,4-50 0,-1-1 0,-1 0 0,-4 23 0,3-29-341,1 0 0,0 1-1,1 17 1,1-18-6485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56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24575,'97'-1'0,"104"3"0,-137 5 0,-26-3 0,41 1 0,-21-6 0,-14-1 0,1 2 0,0 2 0,44 9 0,-43-5 0,1-2 0,0-2 0,58-5 0,-6 0 0,115 16 0,-76-7 0,20 2 0,17 0 0,-4 0 0,-65 0 0,155-7 0,-112-3 0,-42 3 0,115-3 0,-82-18 0,-66 7 0,-13-1 0,-51 11 0,0 0 0,0 1 0,0 0 0,0 0 0,0 1 0,0 1 0,1-1 0,-1 2 0,0-1 0,16 4 0,3 4-455,1-2 0,37 3 0,-54-8-6371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57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24575,'2'1'0,"0"-1"0,1 0 0,-1 0 0,0 1 0,0-1 0,0 1 0,0-1 0,0 1 0,0 0 0,0 0 0,0 0 0,0 0 0,0 0 0,0 1 0,0-1 0,-1 1 0,1-1 0,0 1 0,-1-1 0,0 1 0,1 0 0,-1 0 0,0 0 0,0 0 0,2 3 0,1 6 0,0-1 0,-1 1 0,0 0 0,1 13 0,3 9 0,46 188 0,-48-195 0,-2 0 0,-1-1 0,-1 1 0,-1 0 0,-5 36 0,2-46 0,-1 1 0,0-2 0,0 1 0,-2 0 0,0-1 0,-1 0 0,0-1 0,-19 27 0,0-18-1365,17-18-5461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57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24575,'1'0'0,"0"1"0,-1-1 0,1 0 0,0 1 0,-1-1 0,1 1 0,0-1 0,-1 1 0,1 0 0,0-1 0,-1 1 0,1 0 0,-1-1 0,1 1 0,-1 0 0,1-1 0,-1 1 0,0 0 0,1 0 0,-1 0 0,0-1 0,0 1 0,1 0 0,-1 0 0,0 1 0,5 31 0,-4-20 0,4 13 0,-2 0 0,0 40 0,0 0 0,6-15-58,2 20 217,-10-67-264,-1 0 0,-1 0 1,1 1-1,0-1 0,-1 0 1,0 0-1,0 0 0,0 0 0,-1 0 1,1 0-1,-1 0 0,0 0 1,-4 6-1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58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24575,'23'-1'0,"0"-2"0,-1 0 0,24-7 0,-24 5 0,1 0 0,-1 2 0,29-1 0,57 3 0,98 3 0,-143 6 0,-29-4 0,44 1 0,154 12 0,-123-8 0,-36-1 0,-41-6 0,237 11 0,-152-15 0,143 4 0,-186 5 0,70 3 0,499-11 0,-574 14-1365,-57-11-5461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58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24575,'56'3'0,"0"3"0,79 18 0,-51-8 0,-48-10 0,600 98 0,-218-64 0,-269-24 0,41 1 0,49-1 0,-10 0 0,529-16 0,-611-17-1365,-132 17-5461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59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24575,'-16'182'0,"14"-153"0,-1 1 0,-12 56 0,2-17 0,-14 52-1365,24-109-5461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6:00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24575,'-1'15'0,"0"0"0,-2 0 0,0-1 0,-6 18 0,5-17 0,0 1 0,1 0 0,-3 28 0,6-4 0,-12 72 0,8-78 0,1-1 0,2 1 0,6 59 0,10-2 0,-8-62 0,3 49 0,8 37 0,-12-89-1365,-2-15-5461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6:00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24575,'1'-1'0,"-1"-1"0,1 1 0,-1 0 0,1 0 0,-1 0 0,1 0 0,0 0 0,-1 0 0,1 1 0,0-1 0,0 0 0,0 0 0,-1 0 0,1 1 0,0-1 0,0 0 0,0 1 0,0-1 0,0 1 0,1-1 0,0 1 0,31-13 0,-21 9 0,8-3 0,0 0 0,1 2 0,0 0 0,0 2 0,27-2 0,9-2 0,-24 3 0,42-1 0,107-11 0,58 29 0,-222-11 0,88 3 0,39 4 0,102 8 0,-149-10 0,125-8 0,-82-2 0,555 3 0,-481-16 0,-177 16 0,0-2 0,54-9 0,56-5 0,-142 15-97,9-2 323,-33 3-1480,15 0 1014,-10 0-6586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6:01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6:01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24575,'64'-16'0,"282"14"0,-178 4 0,21 15 0,-141-15 0,69 12 0,28 2 0,70 2 0,-77-9 0,-53-2 0,1 0 0,89 2 0,-87-9 0,110 12 0,-144-6 0,1-3 0,100-8 0,-98-3 0,34-1 0,-41 9-85,-25-1-171,0 1 0,-1 1 0,1 1 0,31 7 0,-45-6-6570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24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1440 0 24575,'-3'12'0,"0"1"0,0-1 0,-1-1 0,-1 1 0,0 0 0,-1-1 0,0 0 0,0 0 0,-13 15 0,-2 5 0,-30 47 0,-85 97 0,65-87 0,-153 192 0,-1 17-776,169-220 789,-221 337 404,267-397-267,-104 165 46,64-105-196,36-52 0,-2-1 0,-25 30 0,15-19 61,-13 12-1487,30-40-5400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6:02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24575,'16'65'0,"-14"203"0,-4-138 0,3-127-91,-1-1 0,0 1 0,0-1 0,0 1 0,-1-1 0,1 1 0,-1-1 0,1 0 0,-1 1 0,0-1 0,0 1 0,0-1 0,0 0 0,-2 3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6:20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2481 24575,'4'1'0,"-1"1"0,0-1 0,0 0 0,0 1 0,1 0 0,-1 0 0,-1 0 0,6 4 0,11 7 0,86 43 0,61 27 0,-128-68 0,11 6 0,69 18 0,-86-31 0,12 4 0,1-2 0,0-1 0,87 4 0,49 3 0,-142-15 0,71 10 0,-57-6 0,1-2 0,97-7 0,-80-4 0,32-1 0,125-8 0,-205 16 0,-1-1 0,1-1 0,25-7 0,-26 5 0,1 0 0,0 2 0,23-1 0,-20 3 0,0-1 0,-1-2 0,0 0 0,0-2 0,24-8 0,118-53 0,-109 36 0,-1-2 0,54-42 0,-17 11 0,-59 38 0,-1-2 0,33-34 0,-45 41 0,292-276 0,-160 133 0,-41 41 0,27-45 0,-26 28 0,-46 62 0,-4-3 0,78-129 0,-84 124 0,-32 51 0,22-42 0,64-105 0,79-196 0,-157 306 0,51-120 0,-79 179-1365,0 3-5461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6:2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24575,'5'2'0,"1"0"0,0 0 0,0 0 0,0 0 0,-1 1 0,0 0 0,1 0 0,-1 1 0,4 3 0,15 8 0,89 45 0,236 89 0,-184-86 0,-22-16 0,-39-15 0,51 21 0,86 32 0,22 7 0,-65-25 0,149 69 0,-79-20 0,-186-74 0,-1 4 0,82 62 0,-137-90 0,250 190 0,-29 6 0,-176-144 0,-19-17 0,-30-30 0,-2 0 0,25 36 0,8 10 0,-32-41 0,-2 0 0,19 35 0,21 31 0,-34-56 0,33 67 0,64 155 0,0 36 0,-27-85 0,-76-166 0,-4-12 0,12 43 0,-16-38 0,1 12 0,3-2 0,2 0 0,43 85 0,-40-92 0,-2 1 0,-1 1 0,-3 0 0,12 61 0,24 100 0,-50-203-51,3 15 229,-3-16-206,0 0 0,0 1 1,0-1-1,0 0 0,0 0 1,0 1-1,0-1 1,0 0-1,0 1 0,0-1 1,0 0-1,0 0 0,0 1 1,0-1-1,0 0 1,-1 0-1,1 0 0,0 1 1,0-1-1,0 0 0,0 0 1,0 1-1,-1-1 1,1 0-1,0 0 0,0 0 1,0 0-1,-1 1 0,1-1 1,0 0-1,0 0 1,-1 0-1,1 0 0,0 0 1,0 0-1,-1 0 1,1 0-1,0 0 0,0 0 1,-1 0-1,1 0 0,0 0 1,-1 0-1,1 0 1,0 0-1,0 0 0,-1 0 1,1 0-1,0 0 0,0 0 1,-1 0-1,1 0 1,0-1-1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6:23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24575,'0'545'0,"17"-396"0,-17-137 0,1 0 0,0 0 0,1 0 0,0 0 0,1 0 0,1 0 0,-1-1 0,2 1 0,7 12 0,-10-21 0,1-1 0,0 0 0,0 0 0,0 0 0,1 0 0,-1 0 0,0-1 0,1 0 0,-1 0 0,1 0 0,0 0 0,-1 0 0,1 0 0,-1-1 0,1 0 0,7 0 0,65-5 0,-68 4 0,83-14 0,-62 9 0,0 1 0,53-2 0,-39 10 0,-1 1 0,-1 3 0,63 18 0,12 2 0,82 7 0,-153-26 0,25 0 0,-61-7-227,-1-1-1,0 2 1,1-1-1,-1 1 1,14 5-1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6:24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0 417 24575,'11'-2'0,"-1"1"0,1-2 0,-1 1 0,0-2 0,0 1 0,0-1 0,0-1 0,-1 0 0,13-8 0,41-18 0,-60 29 0,231-92 0,-201 75 0,-1-2 0,50-42 0,-1 1 0,-59 46-455,0-1 0,32-33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6:24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24575,'0'-1'0,"1"0"0,-1 0 0,1 0 0,0 0 0,-1 0 0,1 0 0,0 0 0,0 0 0,0 1 0,0-1 0,-1 0 0,1 0 0,0 1 0,0-1 0,1 1 0,-1-1 0,0 1 0,0-1 0,0 1 0,0 0 0,0-1 0,0 1 0,1 0 0,-1 0 0,0 0 0,0 0 0,0 0 0,0 0 0,1 0 0,-1 0 0,1 1 0,40 4 0,-29-2 0,-1 2 0,0 0 0,-1 1 0,1 0 0,-1 0 0,0 1 0,15 13 0,67 66 0,-90-83 0,201 216 0,-151-162 0,114 94 0,-157-142-1365,-2 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25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24575,'1'19'0,"0"1"0,2-1 0,0 0 0,1 0 0,11 29 0,43 89 0,-21-54 0,39 64 0,-22-46 0,81 162 0,116 364 0,-198-496 0,-18-47 0,-32-74 0,1-1 0,0 1 0,0 0 0,1-1 0,0 0 0,1 0 0,-1-1 0,2 1 0,0-1 0,0-1 0,15 14 0,-22-21-28,1 0 1,0 1-1,-1-1 0,1 0 0,0 0 0,-1 0 0,1 0 0,0 0 0,0 0 1,-1 0-1,1 0 0,0 0 0,-1-1 0,1 1 0,-1 0 0,1 0 1,0-1-1,-1 1 0,1 0 0,-1-1 0,1 1 0,0 0 0,-1-1 1,1 1-1,-1-1 0,1 1 0,-1-1 0,0 1 0,1-1 0,-1 1 1,1-1-1,-1 1 0,0-1 0,0 0 0,1 1 0,-1-1 0,0 0 0,0 1 1,0-1-1,0 0 0,1 1 0,-1-1 0,0 0 0,0 1 0,0-1 1,-1 0-1,1 1 0,0-2 0,1-10-6798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25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0 852 24575,'1'-5'0,"0"0"0,-1 0 0,2 0 0,-1 0 0,0 0 0,1 0 0,0 0 0,0 0 0,1 1 0,-1-1 0,1 1 0,0 0 0,0-1 0,1 1 0,-1 1 0,1-1 0,0 0 0,0 1 0,0 0 0,0 0 0,7-4 0,12-6 0,0 1 0,1 2 0,27-10 0,-20 9 0,32-14 0,468-202 0,-354 128 0,-90 49 0,-26 10 0,-1-2 0,75-69 0,-65 52 0,-37 31-1365,-25 22-5461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2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1802 1347 24575,'-6'-1'0,"1"0"0,0 0 0,-1-1 0,1 1 0,0-1 0,0 0 0,0-1 0,0 1 0,0-1 0,-6-5 0,-48-38 0,50 39 0,-340-290 0,91 95 0,60 52 0,93 73 0,-473-346-539,405 311-287,163 106-6000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27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3185 17 24575,'-202'-17'0,"153"18"0,-143 5 0,160-3 0,-1 2 0,1 1 0,-59 19 0,14 2 0,2 3 0,1 3 0,-120 75 0,-287 255-816,455-342 810,-322 299 6,200-162-351,8 6 0,6 6 0,-141 237 0,-48 208 351,258-470-1059,-89 290 0,142-387 962,2 1 0,2 0 0,3 1 0,1-1-1,4 55 1,2-73 69,1-1 0,2 1-1,0-1 1,3 0 0,0-1 0,2 0-1,1 0 1,1-1 0,23 38-1,-6-23 29,1-1 0,3-2 0,1-1 0,63 56 0,-16-27 0,112 71 0,-120-91 662,3-4 0,1-3 0,1-3-1,136 43 1,-21-30 289,305 40-1,1-55-1421,-369-29 370,-43-1 105,149-10-1,119-9-944,-92 6 345,516-2-1678,-460 12 2488,1594-3-2438,-981-40 2224,-900 38 26,440-40-968,-375 29 924,0-5-1,168-55 1,-227 59 683,0-1 0,-2-2 0,0-2-1,37-25 1,-55 31-264,0-1 0,-2 0 1,0-1-1,0 0 0,-1-2 0,-1 1 0,-1-2 0,0 0 0,11-22 0,-10 12-397,-1-1 0,-1 0-1,-1-1 1,-2 0 0,8-43-1,-9 25-3,20-139 0,-24 136 0,7-164 0,-11 122 0,-23-175 0,2 164 0,-4 0 0,-4 2 0,-5 2 0,-66-137 0,79 194-49,-14-32-262,-67-104 0,13 47 311,-7 3 0,-168-175 0,-178-89 0,341 312 0,-202-124 0,140 108 0,-68-37 0,-281-133 0,388 206 0,-2 6 0,-3 6 0,-198-49 0,210 75-41,-1 5-1,-155-4 1,163 15 41,-69-2 0,136 11 80,0 1-1,1 3 1,0 1-1,-67 22 1,35-4 118,-115 56 1,-28 48-199,55-29 0,121-78-682,-66 26-1,94-43-6143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28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649 100 24575,'0'-2'0,"-1"-1"0,0 1 0,1 0 0,-1 0 0,-1 0 0,1-1 0,0 1 0,0 0 0,-1 0 0,1 1 0,-1-1 0,0 0 0,1 0 0,-1 1 0,0-1 0,-4-1 0,-34-21 0,21 16 0,0 1 0,-1 1 0,0 1 0,0 1 0,-31-3 0,-102 3 0,91 5 0,57-1 0,-1 1 0,0-1 0,1 1 0,-1 0 0,1 0 0,-1 1 0,1 0 0,0 0 0,-1 0 0,1 1 0,0 0 0,0-1 0,-8 8 0,5-3 0,1 0 0,-1 1 0,1 0 0,1 0 0,0 1 0,-10 17 0,2 3 0,1 1 0,2-1 0,-14 61 0,20-68 0,1 1 0,2-1 0,0 1 0,1 0 0,1 0 0,1 0 0,1 0 0,10 43 0,-7-54 0,0 0 0,0 0 0,1 0 0,1-1 0,0 0 0,0 0 0,1-1 0,1 0 0,0 0 0,0-1 0,0 0 0,1-1 0,1 0 0,-1-1 0,1 0 0,1 0 0,-1-1 0,1-1 0,0 0 0,25 7 0,-20-7 0,0-2 0,0 1 0,0-2 0,0 0 0,0-2 0,0 1 0,0-2 0,1 0 0,-1-2 0,0 1 0,0-2 0,-1 0 0,1-2 0,-1 1 0,22-12 0,-14 3 0,0-2 0,-1 0 0,-1-2 0,0 0 0,-1-2 0,-1 0 0,-1-1 0,-1-1 0,-1-1 0,-1 0 0,17-35 0,-18 31 0,-1-2 0,-1 1 0,-2-2 0,-1 0 0,12-58 0,-16 59-105,-3 21-10,-1-1 1,0 1-1,-1-1 1,0 0-1,0 1 1,-1-1-1,0 0 1,0 1-1,-1-1 0,-4-16 1,2 15-6712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15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24575,'1695'0'-3597,"-937"38"-1279,-444-16 3598,1582 89-2196,-892-40 1724,-198-12 492,-23-4 1312,420 25-67,-393-27 55,-270-17 45,1509 76 1470,-1273-90-1482,-253-9 1231,581 25 715,-914-31-547,157 2-692,71 7 2646,151-16 1992,-539-3-6785,-20-1-5461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28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955 100 24575,'-1'-1'0,"1"-1"0,-1 1 0,1-1 0,-1 0 0,0 1 0,1-1 0,-1 1 0,0-1 0,0 1 0,0 0 0,0-1 0,0 1 0,0 0 0,-1 0 0,1 0 0,0 0 0,-1 0 0,1 0 0,0 0 0,-1 0 0,0 0 0,-1 0 0,-41-16 0,33 13 0,-11-3 0,0 0 0,-1 1 0,1 2 0,-1 0 0,0 1 0,-43 1 0,-122-14 0,157 18 0,0 1 0,1 2 0,0 2 0,0 0 0,0 2 0,1 1 0,0 2 0,-51 28 0,67-33 0,0 1 0,1 1 0,1 0 0,-1 0 0,1 1 0,1 1 0,0 0 0,1 0 0,0 1 0,0 0 0,1 0 0,-9 21 0,13-25 0,1 0 0,0 1 0,0-1 0,1 1 0,0 0 0,1-1 0,0 1 0,0 0 0,1 0 0,0 0 0,0 0 0,1 0 0,1-1 0,-1 1 0,1 0 0,1-1 0,-1 1 0,2-1 0,-1 0 0,1 0 0,8 12 0,10 10 0,1 0 0,2-2 0,0-1 0,2-2 0,1 0 0,1-1 0,1-2 0,1-2 0,1 0 0,1-2 0,0-2 0,1-1 0,1-1 0,0-2 0,1-2 0,62 11 0,-44-17 0,85-4 0,-53-2 0,-79 2-136,0-1-1,0 0 1,-1 0-1,1 0 1,0-1-1,0 0 1,-1 0-1,1-1 0,9-5 1,-7 3-6690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30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24575,'2'20'0,"0"0"0,1 0 0,7 22 0,0 5 0,-7-30 0,1 1 0,1-2 0,0 1 0,1-1 0,13 26 0,9 23 0,-22-50 0,0 0 0,1 0 0,0-1 0,19 27 0,-23-38 0,9 15 0,2-1 0,0-1 0,1-1 0,33 27 0,-43-39 0,0 1 0,0-1 0,1 0 0,0-1 0,-1 1 0,1-1 0,0-1 0,0 1 0,0-1 0,1 0 0,-1 0 0,0 0 0,0-1 0,0 0 0,1-1 0,-1 1 0,0-1 0,0 0 0,0-1 0,0 1 0,11-5 0,11-8 0,0-1 0,-2-2 0,1 0 0,-2-1 0,25-25 0,30-20 0,238-156 0,-294 203 0,1 2 0,42-17 0,-59 27 0,0 1 0,1 0 0,-1 1 0,0 0 0,1 0 0,0 1 0,-1 0 0,1 1 0,0-1 0,-1 2 0,1-1 0,16 4 0,-22-3 0,0 1 0,-1-1 0,1 1 0,0-1 0,-1 1 0,0 0 0,1 0 0,-1 0 0,0 0 0,0 0 0,0 1 0,0-1 0,0 1 0,-1-1 0,1 1 0,-1 0 0,1 0 0,0 3 0,17 62 0,-7-23 0,15 30 0,58 141 0,-73-190 0,1-1 0,2-1 0,0 0 0,2-1 0,0-1 0,21 21 0,-34-40 0,0 1 0,-1-1 0,1 0 0,0 0 0,0-1 0,1 1 0,-1-1 0,0 0 0,1 0 0,0-1 0,-1 1 0,1-1 0,0 0 0,0 0 0,0-1 0,-1 1 0,1-1 0,0 0 0,0 0 0,0-1 0,0 1 0,0-1 0,-1 0 0,1-1 0,0 1 0,-1-1 0,1 0 0,-1 0 0,1 0 0,-1-1 0,5-3 0,14-10 0,-1-1 0,-1-1 0,-1-1 0,26-31 0,-18 19 0,134-153 0,-16 19 0,-132 149 0,29-32 0,2 3 0,2 2 0,63-46 0,-103 85 0,0-1 0,1 1 0,-1 0 0,1 1 0,0-1 0,0 2 0,0-1 0,13-2 0,-19 5 0,1 0 0,-1 0 0,1 0 0,-1 0 0,1 0 0,-1 1 0,1-1 0,-1 1 0,0 0 0,1 0 0,-1 0 0,0 0 0,0 0 0,1 0 0,-1 0 0,0 1 0,0-1 0,0 1 0,-1-1 0,1 1 0,0 0 0,-1 0 0,1 0 0,-1 0 0,1 0 0,-1 0 0,0 0 0,0 0 0,0 1 0,0-1 0,0 0 0,-1 1 0,1 2 0,22 69 0,69 201 0,-91-271 0,1 1 0,0-1 0,0 1 0,0-1 0,1 0 0,-1 0 0,1 0 0,0 0 0,0-1 0,0 1 0,1-1 0,-1 1 0,1-1 0,0 0 0,0-1 0,0 1 0,0-1 0,0 0 0,1 0 0,-1 0 0,1 0 0,-1-1 0,1 0 0,0 0 0,-1 0 0,1 0 0,0-1 0,0 0 0,-1 0 0,1 0 0,0 0 0,0-1 0,5-1 0,7-3 0,-1 0 0,1-2 0,-1 0 0,0 0 0,-1-2 0,0 0 0,24-19 0,7-2 0,1 1 0,87-38 0,-120 61 0,0 1 0,0 0 0,0 2 0,1-1 0,-1 1 0,1 1 0,-1 1 0,1 0 0,0 1 0,0 1 0,27 4 0,-37-4-105,-1 1 0,1 0 0,-1 0 0,0 0 0,0 1 0,0 0 0,0 0 0,0 0 0,-1 0 0,1 0 0,-1 1 0,6 7 0,-3-3-6721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31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1269 24575,'4'-4'0,"-1"1"0,1 0 0,-1 0 0,1 1 0,0-1 0,0 1 0,0 0 0,1 0 0,-1 0 0,0 1 0,1-1 0,-1 1 0,1 0 0,0 0 0,-1 1 0,1-1 0,0 1 0,-1 0 0,1 1 0,0-1 0,-1 1 0,1-1 0,-1 2 0,1-1 0,-1 0 0,1 1 0,-1 0 0,6 3 0,2 2 0,-1 0 0,1 1 0,-1 0 0,-1 1 0,1 0 0,-1 1 0,-1 0 0,10 15 0,9 16 0,-3 2 0,-1 1 0,31 80 0,23 44 0,-73-159 0,0 0 0,0 0 0,1-1 0,0 0 0,0 0 0,1 0 0,0-1 0,1 0 0,0 0 0,0-1 0,0 0 0,0-1 0,1 1 0,0-2 0,0 1 0,1-1 0,-1-1 0,1 1 0,0-2 0,0 1 0,0-2 0,0 1 0,0-1 0,11-1 0,-5-1 0,1 0 0,-1-2 0,0 0 0,0-1 0,0-1 0,0 0 0,-1-1 0,0 0 0,21-14 0,12-10 0,63-52 0,-53 38 0,157-125 0,17-6 0,-75 65 0,-141 103 0,0 0 0,0 0 0,1 2 0,0 0 0,-1 1 0,2 0 0,-1 2 0,21-1 0,-35 3 0,-1 0 0,1 1 0,-1-1 0,1 1 0,-1 0 0,0 0 0,1 0 0,-1 0 0,0 0 0,0 0 0,1 0 0,-1 1 0,0-1 0,0 1 0,-1 0 0,1 0 0,0-1 0,-1 1 0,1 0 0,-1 1 0,1-1 0,-1 0 0,0 0 0,2 4 0,3 9 0,-1 0 0,0 0 0,2 16 0,2 2 0,5 9 0,-3 1 0,12 87 0,-21-107 0,1 0 0,0 0 0,2 0 0,1-1 0,0 1 0,2-2 0,0 1 0,22 38 0,-28-58 0,0 1 0,0-1 0,1 0 0,-1 1 0,1-1 0,-1 0 0,1 0 0,0-1 0,0 1 0,-1-1 0,1 1 0,0-1 0,1 0 0,-1 0 0,0 0 0,0-1 0,0 1 0,1-1 0,-1 1 0,0-1 0,0 0 0,1 0 0,-1-1 0,0 1 0,0-1 0,0 0 0,1 1 0,-1-1 0,0-1 0,0 1 0,0 0 0,3-3 0,6-2 0,0 0 0,-1-1 0,0-1 0,0 0 0,-1 0 0,14-14 0,0-3 0,0 2 0,41-31 0,-50 44 0,1 1 0,0 0 0,0 1 0,0 1 0,1 0 0,25-5 0,-24 8 0,1 1 0,0 1 0,0 0 0,0 2 0,0 0 0,0 1 0,0 1 0,0 1 0,0 1 0,23 7 0,14 3 0,0-3 0,1-2 0,0-3 0,1-2 0,87-6 0,-125-1 0,-1-1 0,1 0 0,-1-2 0,0 0 0,-1-1 0,1-1 0,-1-1 0,-1 0 0,32-24 0,5-8 0,74-73 0,-128 114 0,1-1 0,-1 0 0,1 1 0,-1-1 0,1 1 0,-1 0 0,1-1 0,0 1 0,-1-1 0,1 1 0,0 0 0,-1-1 0,1 1 0,0 0 0,-1 0 0,1 0 0,0-1 0,0 1 0,-1 0 0,1 0 0,0 0 0,0 0 0,-1 0 0,1 0 0,0 1 0,-1-1 0,1 0 0,0 0 0,1 1 0,13 20 0,4 46 0,-15-51 0,-3-12 0,0-1 0,0 1 0,0-1 0,0 1 0,1-1 0,0 1 0,-1-1 0,1 0 0,0 0 0,1 0 0,-1 0 0,1-1 0,-1 1 0,1 0 0,0-1 0,0 0 0,0 0 0,0 1 0,0-2 0,0 1 0,0 0 0,1-1 0,-1 0 0,1 1 0,-1-1 0,1-1 0,0 1 0,-1 0 0,1-1 0,0 0 0,-1 0 0,1 0 0,0 0 0,-1-1 0,1 1 0,0-1 0,-1 0 0,1 0 0,-1 0 0,1-1 0,-1 1 0,4-3 0,-3 2 0,1-1 0,-1 0 0,0 0 0,0 0 0,0-1 0,0 0 0,-1 1 0,1-1 0,-1 0 0,0-1 0,4-7 0,25-58 0,-18 36 0,43-123 0,-15 35 0,-10 29 0,30-141 0,-23 75 0,-33 132 0,-2 0 0,2-34 0,1-5 0,-6 45 0,0 0 0,-1 0 0,-1 0 0,0 1 0,-2-1 0,-1 0 0,0 1 0,-2 0 0,0 0 0,-1 0 0,-1 1 0,-1 0 0,-1 0 0,0 1 0,-1 0 0,-1 1 0,-1 0 0,-23-22 0,-13-6-1365,40 40-5461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32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629 1 24575,'-47'1'0,"-72"11"0,72-4 0,-66 19 0,94-21 0,0 0 0,1 2 0,-1 0 0,2 1 0,-1 1 0,-18 14 0,27-16 0,0 0 0,1 1 0,-1 0 0,2 0 0,0 1 0,0 0 0,0 1 0,-4 11 0,0 2 0,1 0 0,-11 44 0,14-32 0,1 1 0,-1 49 0,4-47 0,-4 29 0,-2 45 0,8-32 0,3 69 0,-1-139 0,1-1 0,1 1 0,0 0 0,1-1 0,0 0 0,0 0 0,1 0 0,12 17 0,7 7 0,28 30 0,-26-34 0,14 16 0,91 78 0,-131-124 0,21 19 0,1-2 0,31 20 0,-44-32 0,-1-1 0,1 0 0,0 0 0,0-1 0,0 0 0,0-1 0,1 0 0,-1 0 0,1-1 0,14 0 0,33 8-1365,-46-6-5461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3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1 825 24575,'0'-22'0,"1"0"0,2 1 0,0-1 0,1 0 0,1 1 0,1 0 0,0 0 0,2 1 0,1 0 0,15-27 0,0 5 0,3 0 0,1 2 0,1 1 0,3 2 0,1 1 0,1 1 0,2 2 0,2 1 0,62-40 0,-70 54 0,2 2 0,0 0 0,1 2 0,0 2 0,52-12 0,-25 9 0,-22 5 0,61-8 0,-95 18 0,223-15 0,-192 15 0,1 2 0,0 1 0,68 15 0,-89-13 0,1-1 0,-1 2 0,-1 0 0,1 1 0,-1 0 0,-1 1 0,1 1 0,-1 0 0,-1 1 0,1 0 0,13 16 0,-14-14 0,-1 0 0,-1 1 0,0 0 0,0 0 0,-2 1 0,1 0 0,-2 1 0,0-1 0,-1 2 0,5 15 0,-8-16-120,2-1-191,-2 0 0,0 1-1,1 26 1,-3-27-6515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33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1756 1107 24575,'-3'-48'0,"-3"1"0,-2-1 0,-1 1 0,-3 1 0,-2 0 0,-23-51 0,11 28 0,-3 1 0,-4 1 0,-60-93 0,67 123 0,-1 2 0,-2 1 0,-1 1 0,-2 1 0,-67-52 0,79 71 0,-1 0 0,0 0 0,0 2 0,-1 1 0,0 1 0,-1 0 0,0 2 0,0 1 0,-1 1 0,0 0 0,0 2 0,-37 0 0,40 3 0,-15-1 0,0 1 0,-1 2 0,1 2 0,0 1 0,1 2 0,-52 16 0,69-16 0,-193 79 0,181-71 0,0 2 0,0 1 0,2 1 0,-43 37 0,56-43 0,0 0 0,1 0 0,1 1 0,1 1 0,0 0 0,0 1 0,2 1 0,0-1 0,1 1 0,0 1 0,-5 19 0,-9 62-1365,19-85-5461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34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6 24575,'-73'-2'0,"45"-1"0,1 2 0,-1 1 0,0 2 0,1 0 0,-43 10 0,58-7 0,0 1 0,1 0 0,-1 0 0,1 1 0,1 1 0,-1-1 0,1 2 0,0 0 0,1 0 0,0 0 0,-9 14 0,4-5 0,1 1 0,0 1 0,2 0 0,0 0 0,-12 34 0,17-36 0,1 0 0,0 1 0,1-1 0,1 1 0,1 0 0,0 0 0,2 0 0,0 0 0,1 0 0,1 0 0,1-1 0,0 1 0,2-1 0,0 1 0,1-1 0,15 30 0,-6-16 0,2-1 0,1-1 0,1-1 0,32 38 0,-28-42 0,0-1 0,2-1 0,1-1 0,1-1 0,1-1 0,1-1 0,0-2 0,45 19 0,-55-27 0,1-1 0,0-1 0,1-1 0,-1 0 0,1-2 0,0 0 0,1-2 0,25 1 0,-12-2 0,-1-2 0,0-1 0,1-1 0,-1-3 0,0 0 0,40-14 0,-57 13 0,0-1 0,-1-1 0,0 0 0,-1-1 0,1-1 0,-2 0 0,0-1 0,0-1 0,-1 0 0,17-23 0,-12 11 0,-1 0 0,-1-1 0,-1-1 0,-1 0 0,16-47 0,-18 41 0,-2 0 0,-1-1 0,-1 0 0,-2 0 0,-1 0 0,-1-45 0,-3 64 0,-1 1 0,-1-1 0,0 0 0,-1 1 0,0 0 0,-1-1 0,-1 1 0,-1 0 0,0 1 0,0-1 0,-1 1 0,-1 0 0,-9-13 0,11 21-124,-1 0 0,1 0 0,-1 0 0,0 1 0,-1 0 0,1 0-1,-1 0 1,0 1 0,0 0 0,-13-4 0,9 4-6702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3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727 161 24575,'-163'-12'0,"127"9"0,17 1 0,0 1 0,-1 1 0,1 1 0,0 1 0,0 1 0,0 0 0,0 1 0,0 1 0,-27 12 0,26-9 0,0 2 0,1 1 0,0 1 0,1 0 0,0 1 0,1 1 0,0 1 0,1 0 0,1 1 0,1 1 0,0 0 0,-22 37 0,24-30 0,2 0 0,0 1 0,2 0 0,1 0 0,1 1 0,1 0 0,1 0 0,1 0 0,1 1 0,3 33 0,2-42 0,2 0 0,0 0 0,1 0 0,0-1 0,2 0 0,0 0 0,0-1 0,22 29 0,-16-28 0,1-2 0,0 0 0,1 0 0,0-1 0,1-2 0,1 1 0,0-2 0,30 14 0,-13-10 0,1-2 0,0-1 0,72 13 0,-54-15 0,0-2 0,89 0 0,-105-8 0,0-2 0,74-14 0,-94 12 0,1-2 0,-1 0 0,0-1 0,0-1 0,-1 0 0,0-2 0,28-19 0,-27 15 0,-1 0 0,0-1 0,-1 0 0,-1-2 0,0 1 0,-2-2 0,0 0 0,-1-1 0,0 0 0,-2-1 0,0 0 0,-1 0 0,-1-1 0,-1 0 0,-1-1 0,3-23 0,1-14 0,-1 13 0,-2-1 0,0-65 0,-7 89 0,-1 0 0,-1 0 0,-1 0 0,-2 0 0,0 0 0,-1 1 0,-1 0 0,-1 1 0,-15-29 0,16 38 0,0 1 0,-1 0 0,0 0 0,0 1 0,-1 0 0,-1 0 0,1 1 0,-2 1 0,1 0 0,-1 0 0,0 1 0,-1 0 0,0 1 0,0 0 0,0 1 0,-1 0 0,-21-4 0,-16-4-1365,36 9-5461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37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24575,'2'-2'0,"0"0"0,0 0 0,1 0 0,-1 0 0,0 1 0,1-1 0,-1 1 0,1 0 0,-1 0 0,1 0 0,0 0 0,0 0 0,-1 0 0,1 1 0,0-1 0,3 1 0,5-3 0,15-2 0,0 1 0,0 0 0,0 2 0,0 2 0,46 3 0,3 0 0,52 2 27,139 25-1,-18 0-686,172 8-851,300 21-1885,-33-9 481,-441-31 2307,3759 298-3496,-2343-211 3653,-1178-82 779,133 5 2378,-200-27 2781,-230-2-1432,17 17-3039,44-1-1016,-34 1 0,-15-4 0,-184-12 0,299 3 0,-167-6 0,1-15 0,-144 17 0,75 0 0,102 13 0,-147-10 0,1-1 0,39-4 0,-34 1 0,41 3 0,-32 6 0,17 1 0,66 8 0,-64-8 0,100 29 0,-24-4 0,-21-8 0,83 14 0,-99-25 0,166 3 0,-228-17 0,75 11 0,-92-9-348,48-2 0,-65-1-321,3 0-6157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3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 24575,'-5'0'0,"0"1"0,1 0 0,-1 0 0,0 1 0,1-1 0,0 1 0,-1 0 0,1 0 0,0 1 0,0-1 0,0 1 0,0 0 0,0 0 0,1 0 0,-1 1 0,1-1 0,-4 6 0,0 0 0,0 0 0,0 1 0,1 0 0,1 0 0,-10 22 0,11-12 0,0 0 0,2 1 0,0-1 0,1 1 0,1-1 0,3 31 0,0 14 0,9 271 0,-5-228 0,-7 123 0,-3-82 0,3-140 0,-13 512 0,7-7-592,9-287 420,-2-40 172,-3 197 0,-15-151-66,0-4 193,5-122-124,-5-2 1,-50 168-1,45-190-18,6-19 190,4 0 0,-7 105-1,12-99 26,-1 40-216,8-44-1349,0-52-5461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16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24575,'0'107'0,"-11"266"0,3-243-612,13 224 0,78 485-4652,-73-760 5409,126 1151-4936,-83-707 4284,42 455-797,77 1872-1505,-116-1778 2180,66 742 929,-46-745-62,6 690 533,-78-1594-728,11 1154 1168,-43-635-844,6-214 971,7-186 26,-3 169 1381,2-99 5158,15-315-7852,-9 45 0,3-26-50,7-53-1,0-1 0,-1 1 0,1-1 0,-1 1 0,0-1 0,-1 0 0,1 1 0,-1-1 0,0 0 0,0 0 0,0 0 0,0 0 0,-1 0 0,-4 5 0,4-7 0,1-1 0,0 0 0,-1 1 0,1-1 0,-1 0 0,0 0 0,1-1 0,-1 1 0,0 0 0,0-1 0,1 0 0,-1 1 0,0-1 0,0 0 0,0-1 0,1 1 0,-1 0 0,0-1 0,1 0 0,-1 1 0,0-1 0,1 0 0,-1 0 0,-3-3 0,-62-27 0,2-4 0,-122-84 0,43 5 0,86 57-1365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39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24575,'0'-1'0,"1"0"0,-1 0 0,1 0 0,-1 0 0,1 0 0,0 1 0,-1-1 0,1 0 0,0 0 0,-1 1 0,1-1 0,0 1 0,0-1 0,0 1 0,0-1 0,-1 1 0,1-1 0,0 1 0,0-1 0,0 1 0,0 0 0,0 0 0,0 0 0,0 0 0,0-1 0,0 1 0,1 1 0,34-4 0,-32 3 0,98-8 0,21-1 0,156 10-367,377 9-3467,661 53-1024,-372-24 3055,1296 10-680,-1260-32 2483,-355-12 0,140 3 0,-324 2-145,226 9-124,504 19 474,-40 1 832,-959-32 10,201 2 2335,-78 8 4706,-281-17-9453,-1-1-5461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40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24575,'10'106'0,"-3"-46"0,0-5 0,2 35 0,8 155 0,-1 167-991,1 44 991,-5 127 0,-5-250-196,2 48-43,-2 71 1347,-10-253-790,3-163-318,1 45 0,-14 110 0,-4 23 0,11-114 0,6-72 0,-1-1 0,-6 32 0,3-30 0,2 0 0,1 1 0,2 32 0,-2 51 0,-16 2 0,16-107 0,1-1 0,-2 1 0,1-1 0,-1 1 0,0-1 0,-1 0 0,1 0 0,-1 0 0,-1 0 0,-6 10 0,8-15 0,0 1 0,-1-1 0,1 1 0,-1-1 0,1 0 0,-1 0 0,0-1 0,0 1 0,0 0 0,0-1 0,0 0 0,0 1 0,-1-1 0,1-1 0,0 1 0,0 0 0,-1-1 0,1 0 0,-1 0 0,1 0 0,0 0 0,-1 0 0,1 0 0,0-1 0,-5-1 0,-9-2-1365,3 0-5461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4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24575,'21'2'0,"1"1"0,-1 1 0,0 1 0,0 0 0,-1 2 0,27 12 0,45 13 0,659 132 0,-437-118 0,-98-21 0,-46-11 0,-5 3 0,-105-12 9,0-2-1,63-5 0,-20-1-1398,-89 3-5436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58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24575,'0'612'0,"-1"-610"0,1 1 0,1 0 0,-1 0 0,0 0 0,1 0 0,-1 0 0,1 0 0,0-1 0,0 1 0,0 0 0,0 0 0,1-1 0,-1 1 0,1-1 0,0 0 0,-1 1 0,1-1 0,0 0 0,0 0 0,1 0 0,-1 0 0,0 0 0,1-1 0,-1 1 0,1-1 0,-1 1 0,4 0 0,5 2 0,0-1 0,-1-1 0,1 1 0,1-2 0,-1 0 0,12 0 0,18 1 0,54 9 0,99 5 0,-80-3 0,49 8 0,131 31 0,-192-37 0,-13 0 0,162 5 0,-26-3 0,-137-19 0,137 4 0,-159 5 0,-29-2 0,41-1 0,-28-4 0,-7 1 0,1-2 0,51-9 0,86-10 0,-13 4 0,-119 11 0,1 2 0,79 5 0,-31 1 0,-51-4-93,-22 0-162,-1 0 1,0 2 0,1 1-1,34 7 1,-48-6-6572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59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24575,'57'-13'0,"-34"6"0,24-1 0,1 3 0,-1 1 0,1 2 0,57 5 0,-1 0 0,14-5 0,127 4 0,-104 15 0,-63-10 0,66 2 0,-99-8 0,74 10 0,-81-7 0,47-1 0,-48-3 0,54 7 0,54 5 0,-32-4 0,101 11 0,66 9 0,-185-20 0,152-7 0,-107-4 0,-137 3 0,19 1 0,1-1 0,-1 0 0,1-2 0,-1-1 0,1-1 0,-1 0 0,-1-2 0,25-9 0,-34 11-71,1 0 1,0 1-1,0 0 0,0 1 0,0 0 0,0 1 0,0 1 0,19 1 1,-16 0-658,-1-1-6098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59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24575,'-2'23'0,"0"0"0,-1 0 0,-7 24 0,4-24 0,2-1 0,1 1 0,-1 24 0,-12 136 0,16-162 0,0 54 0,13 92 0,-9-128 0,-2-1 0,-1 0 0,-5 45 0,2-70-1365,-2-2-5461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00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24575,'1'1'0,"0"-1"0,0 1 0,0-1 0,0 1 0,0 0 0,0 0 0,0-1 0,0 1 0,0 0 0,0 0 0,-1 0 0,1 0 0,0 0 0,0 0 0,-1 0 0,1 0 0,-1 0 0,1 0 0,-1 0 0,1 2 0,11 31 0,-9-24 0,30 94 95,7 19-1555,-36-113-5366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01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24575,'48'-15'0,"17"11"0,76 5 0,-48 1 0,-91-3 0,0 1 0,0 0 0,1 0 0,-1 1 0,0-1 0,0 0 0,0 1 0,0-1 0,0 1 0,0 0 0,0-1 0,3 3 0,-5-3 0,1 0 0,-1 1 0,0-1 0,0 0 0,1 1 0,-1-1 0,0 1 0,0-1 0,0 0 0,1 1 0,-1-1 0,0 1 0,0-1 0,0 0 0,0 1 0,0-1 0,0 1 0,0-1 0,0 1 0,0-1 0,0 0 0,0 1 0,0-1 0,0 1 0,0-1 0,0 1 0,-1-1 0,1 0 0,0 1 0,0-1 0,0 0 0,-1 1 0,1-1 0,0 1 0,-1-1 0,-1 3 0,-1 0 0,0-1 0,0 0 0,0 1 0,0-1 0,0 0 0,0-1 0,-1 1 0,1-1 0,0 1 0,-1-1 0,1 0 0,-5 1 0,-32 5 0,9-2 0,-47 15 0,68-17 0,1 1 0,-1 0 0,1 0 0,0 1 0,1 0 0,-1 1 0,1-1 0,0 2 0,-7 6 0,14-12 0,0 0 0,1-1 0,-1 1 0,1 0 0,-1 0 0,1-1 0,-1 1 0,1 0 0,0 0 0,-1 0 0,1-1 0,0 1 0,-1 0 0,1 0 0,0 0 0,0 0 0,0 0 0,0 0 0,0 0 0,0 0 0,0-1 0,0 1 0,0 0 0,1 0 0,-1 0 0,0 0 0,0 0 0,1-1 0,-1 1 0,1 0 0,-1 0 0,0 0 0,1-1 0,0 1 0,-1 0 0,1-1 0,-1 1 0,1 0 0,0-1 0,0 1 0,-1-1 0,1 1 0,1 0 0,47 26 0,-20-13 0,-6 1 0,-1-2 0,2 0 0,49 18 0,30 16 0,-92-41-341,1-1 0,-1 0-1,20 6 1,-18-8-6485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01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24575,'0'20'0,"1"0"0,1 0 0,1 0 0,8 33 0,-8-44 0,0 0 0,1 0 0,-1-1 0,2 1 0,-1-1 0,1 0 0,1 0 0,-1 0 0,1-1 0,1 0 0,-1 0 0,10 7 0,-10-10 0,-1-1 0,1 0 0,0 0 0,0 0 0,0-1 0,1 0 0,-1 0 0,0 0 0,1-1 0,-1 0 0,1-1 0,0 1 0,-1-1 0,1 0 0,-1-1 0,8-1 0,-6 1 0,-1 0 0,1-1 0,-1 0 0,0 0 0,1-1 0,-1 0 0,0 0 0,-1-1 0,1 1 0,-1-2 0,1 1 0,-1-1 0,7-7 0,14-17 0,-2-1 0,0-2 0,-3 0 0,0-1 0,23-52 0,-39 74-1365,0 2-5461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02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1 337 24575,'0'1'0,"0"0"0,0 0 0,0 0 0,0 0 0,0 0 0,0 0 0,0 0 0,0 0 0,0 0 0,0-1 0,1 1 0,-1 0 0,0 0 0,1 0 0,-1 0 0,1 0 0,-1-1 0,1 1 0,-1 0 0,1 0 0,-1-1 0,1 1 0,0 0 0,0 0 0,0-1 0,0 0 0,0 0 0,0 1 0,0-1 0,0-1 0,0 1 0,0 0 0,0 0 0,-1 0 0,1 0 0,0-1 0,0 1 0,0 0 0,0-1 0,0 1 0,-1 0 0,1-1 0,0 1 0,1-2 0,2-1 0,-1 0 0,1 0 0,-1-1 0,0 1 0,0-1 0,0 0 0,0 0 0,3-7 0,24-68 0,-10 24 0,36-70 0,-55 122 0,0 1 0,0 0 0,0 0 0,0 0 0,1 0 0,-1 0 0,0 0 0,1 0 0,-1 0 0,1 1 0,0-1 0,0 1 0,0-1 0,-1 1 0,1-1 0,1 1 0,-1 0 0,0 0 0,0 0 0,4-1 0,-4 3 0,0-1 0,-1 1 0,1 0 0,0-1 0,0 1 0,0 0 0,0 0 0,-1 1 0,1-1 0,0 0 0,-1 0 0,1 1 0,-1-1 0,1 1 0,-1 0 0,0-1 0,0 1 0,0 0 0,0-1 0,0 1 0,0 0 0,1 4 0,184 366 0,-185-370 0,0 0 0,0 0 0,0 0 0,0 0 0,0-1 0,0 1 0,1 0 0,-1-1 0,1 1 0,-1-1 0,1 1 0,0-1 0,0 0 0,-1 0 0,1 0 0,0 0 0,0 0 0,0 0 0,0 0 0,0-1 0,0 1 0,0-1 0,0 1 0,0-1 0,1 0 0,-1 0 0,0 0 0,0 0 0,0 0 0,0 0 0,0-1 0,0 1 0,1-1 0,-1 0 0,0 1 0,0-1 0,-1 0 0,1 0 0,3-2 0,1-1 0,0 1 0,0-1 0,-1 0 0,0 0 0,0-1 0,0 1 0,-1-1 0,1 0 0,-1-1 0,0 1 0,5-10 0,16-48 0,28-109 0,-35 108 0,0 15 120,-18 46-198,1 1 0,0 0 0,0 0-1,0 0 1,0 0 0,0 0 0,1 0 0,-1 0 0,0 0-1,1 0 1,0 1 0,-1-1 0,1 0 0,0 1 0,0 0-1,0-1 1,0 1 0,3-2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16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1453 1202 24575,'-8'-1'0,"1"0"0,1 0 0,-1-1 0,0 0 0,0-1 0,1 1 0,-1-1 0,1 0 0,0-1 0,0 1 0,0-1 0,-7-7 0,-63-59 0,73 67 0,-9-9 0,-54-55 0,-111-144 0,121 139 0,-3 2 0,-120-108 0,154 154 0,-55-49 0,-3 3 0,-99-64 0,-49 10 0,218 117 0,6 4-80,-13-7-348,0 0-1,-40-11 1,49 18-6398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07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24575,'0'32'0,"1"46"0,-14 110 0,8-114 0,5-55 0,-1 0 0,-1 0 0,-4 21 0,5-37 0,0 0 0,0 0 0,0 1 0,1-1 0,0 0 0,-1 0 0,1 0 0,0 0 0,1 1 0,-1-1 0,0 0 0,1 0 0,0 0 0,0 0 0,0 0 0,0 0 0,0 0 0,0 0 0,1 0 0,2 3 0,-2-4 0,2 1 0,-1-1 0,0 1 0,0-1 0,1 0 0,-1 0 0,1-1 0,-1 1 0,1-1 0,0 0 0,0 0 0,0 0 0,0 0 0,0-1 0,-1 1 0,6-1 0,161-1 0,9 1 0,-119 8 0,62 17 0,-89-18 0,328 93 0,-141-36 0,585 89 0,-310-115 0,-442-36 0,73 5 0,94 1 0,-116-10 0,161-23 0,-143-4 0,-50 10 0,-3 5 0,-46 11 0,1-2 0,0 0 0,-1-2 0,0 0 0,-1-2 0,36-18 0,-50 20-80,-16 8 280,-14 7-1685,13-3-5341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08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24575,'546'0'0,"-349"17"0,-133-15 0,65 12 0,62 3 0,-101-13 0,107 20 0,-119-13 0,645 92-553,-670-95 553,536 69 0,35-58 552,-607-19-551,7-1-1,0-2 0,0-1 0,46-12 0,-46 9 0,1 1 0,0 1 0,39-3 0,5 0 14,-59 5-152,0 1 0,1 0 0,-1 1 0,0 0 0,1 1 1,-1 0-1,1 1 0,-1 0 0,19 5 0,-18-3-6688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08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0 24575,'-2'24'0,"-1"0"0,-1-1 0,-1 1 0,-10 28 0,-3 16 0,-2 8 0,11-45 0,2 0 0,0 0 0,-3 64 0,0-13 0,3-33 0,5-27 0,-2 0 0,-1-1 0,-13 40 0,14-51 0,0 0 0,-1 0 0,0-1 0,0 1 0,-1-1 0,-1 0 0,1 0 0,-1-1 0,-14 13 0,18-19-151,0 0-1,0 0 0,0-1 0,0 1 1,0-1-1,0 1 0,0-1 1,-7 1-1,-2 0-6674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09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24575,'0'480'0,"-10"-419"0,8-54 0,0 1 0,0-1 0,1 1 0,0 0 0,0 0 0,1-1 0,0 1 0,0 0 0,1 0 0,0-1 0,2 9 0,-2-14 0,0 0 0,1 0 0,-1-1 0,0 1 0,1-1 0,-1 1 0,1-1 0,-1 1 0,1-1 0,0 0 0,0 0 0,0 0 0,-1 0 0,1 0 0,0-1 0,0 1 0,0 0 0,0-1 0,0 1 0,1-1 0,-1 0 0,0 0 0,2 0 0,60-2 0,-43 0 0,37 4 0,0 2 0,-1 3 0,69 17 0,-81-15 0,299 67 0,-48-10 0,-76-22 0,117 18 0,376 37 0,-232-37 0,-273-43 0,-113-13 0,95-6 0,-69-2 0,-108 1 17,0-1 0,0 0 0,0-1 0,0 0 0,-1-1 0,17-7 0,-17 6-229,0 1 0,1 0 0,0 0 0,-1 1 0,1 1 0,19-1 0,-17 3-6614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10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24575,'10'1'0,"0"1"0,-1 0 0,0 1 0,1 0 0,-1 0 0,12 7 0,16 5 0,34 7 0,151 44 0,-39-19 0,174 38 0,429 43-716,-104-38 689,-570-82 151,97 2 495,-35 7-619,-59-19 0,125 4 0,-208 3 0,0 1 0,49 17 0,-41-11 0,-34-10 0,0-1 0,-1 1 0,1 1 0,0-1 0,-1 1 0,0 0 0,0 0 0,0 0 0,0 1 0,0 0 0,0 0 0,-1 0 0,0 0 0,0 1 0,0 0 0,-1-1 0,1 1 0,-1 1 0,0-1 0,0 0 0,-1 1 0,0 0 0,0-1 0,0 1 0,1 10 0,-1 6 0,-1 1 0,-1 0 0,-1-1 0,0 1 0,-8 31 0,9-53 0,-7 58 0,-6 41 0,12-92 0,-1 1 0,-1-1 0,0 0 0,0 0 0,0-1 0,-1 1 0,0-1 0,0 0 0,-6 8 0,6-12-114,0 1 1,0-1-1,0 0 0,-1 0 0,1 0 1,-1 0-1,1-1 0,-1 0 0,0 0 1,0 0-1,-10 2 0,2-2-6712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10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24575,'0'47'0,"3"0"0,1 0 0,16 67 0,-14-55-1365,-6-46-5461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11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24575,'14'1'0,"-1"1"0,1 0 0,0 1 0,0 1 0,-1 0 0,0 1 0,17 8 0,-12-5 0,0-1 0,38 9 0,206 45 0,-47-13 0,-169-39 0,47 4 0,-1-1 0,-39-3 0,229 34 0,-199-33 0,208 27 0,-73-18 0,-24-3 0,-47-11 0,-96-5 0,76 9 0,-48-2 0,0-3 0,84-6 0,-33-1 0,67 3-1365,-183 0-5461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12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24575,'50'3'0,"-1"2"0,77 18 0,-37-5 0,-22-6 0,180 26 0,-53-4 0,120 14 0,-204-32 0,44 3 0,57 9 0,-94-10 0,404 34 0,-442-44 0,59 1 0,43 7 0,6 1 0,-144-15 0,71 12 0,-73-7 0,78 3 0,63 6 0,-181-16 0,1-1 0,-1 1 0,1 0 0,-1 0 0,1 0 0,-1 0 0,1 0 0,-1 0 0,1 0 0,0 0 0,-1 1 0,1-1 0,-1 1 0,0-1 0,1 1 0,-1 0 0,1-1 0,-1 1 0,0 0 0,1 0 0,-1 0 0,0 0 0,0 0 0,0 0 0,0 0 0,0 0 0,0 1 0,0-1 0,0 0 0,0 1 0,-1-1 0,2 3 0,-2 0 0,0 0 0,-1 0 0,1 0 0,-1 0 0,0 0 0,0 0 0,0 0 0,0 0 0,-1 0 0,1 0 0,-4 5 0,-8 19 0,2 1 0,1 0 0,2 1 0,0 0 0,2 1 0,-3 46 0,9-67-170,-1 0-1,-1 0 0,1 0 1,-2-1-1,1 1 0,-2 0 1,-7 17-1,3-17-6655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17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1 285 24575,'11'-1'0,"1"0"0,-1-1 0,0 0 0,0 0 0,1-1 0,-2-1 0,19-7 0,71-45 0,-20 11 0,-55 30 0,0-2 0,-2 0 0,0-2 0,30-30 0,-51 47 0,3-4 0,1 1 0,0 0 0,0 0 0,1 0 0,9-5 0,-15 9 0,0 1 0,-1 0 0,1 0 0,0-1 0,-1 1 0,1 0 0,0 0 0,0 0 0,-1 0 0,1 0 0,0 0 0,0 0 0,-1 0 0,1 0 0,0 0 0,0 0 0,-1 0 0,1 0 0,0 1 0,0-1 0,-1 0 0,1 1 0,0-1 0,1 1 0,-1 1 0,0-1 0,0 1 0,0-1 0,-1 1 0,1 0 0,0-1 0,0 1 0,-1 0 0,1 0 0,-1 0 0,0-1 0,0 1 0,1 0 0,-1 0 0,0 2 0,-1 15 0,0 1 0,-1-1 0,-2 0 0,-6 26 0,5-24 0,0 0 0,2 0 0,-2 29 0,4-30 0,-2 1 0,0 0 0,-8 26 0,7-31 0,4-15 0,-1-1 0,1 1 0,0 0 0,0-1 0,0 1 0,-1-1 0,1 1 0,0-1 0,0 1 0,0 0 0,0-1 0,0 1 0,0-1 0,0 1 0,0 0 0,0-1 0,0 1 0,1-1 0,-1 1 0,0-1 0,0 1 0,0 0 0,1-1 0,-1 1 0,0-1 0,1 1 0,-1-1 0,0 1 0,1-1 0,-1 0 0,1 1 0,-1-1 0,1 1 0,-1-1 0,1 0 0,-1 1 0,1-1 0,0 0 0,27-5 0,25-25 0,13-19 0,-2-3 0,-2-3 0,64-74 0,-118 119 0,-5 6 0,-1 0 0,2 0 0,-1 1 0,0-1 0,1 1 0,0 0 0,5-4 0,-8 8 0,-1-1 0,1 0 0,-1 1 0,1-1 0,-1 1 0,1-1 0,-1 1 0,1-1 0,-1 1 0,0 0 0,1-1 0,-1 1 0,0 0 0,0-1 0,1 1 0,-1 0 0,0-1 0,0 1 0,0 0 0,0-1 0,0 1 0,0 0 0,0-1 0,0 1 0,0 0 0,0 0 0,0 0 0,0 27 0,0-27 0,-2 71 0,3 108 0,-1-176 0,1 0 0,-1 0 0,1-1 0,-1 1 0,1-1 0,0 1 0,1 0 0,-1-1 0,1 0 0,-1 1 0,1-1 0,0 0 0,0 0 0,1 0 0,-1 0 0,0 0 0,1 0 0,0-1 0,5 4 0,-4-3 0,1-1 0,0 0 0,0 0 0,0-1 0,0 1 0,0-1 0,0 0 0,0 0 0,0-1 0,0 0 0,1 0 0,7-1 0,8-2 0,-1-1 0,1-1 0,-1 0 0,0-2 0,33-16 0,-13 2 0,71-52 0,-57 36 0,-54 36 0,1 0 0,0 0 0,0 1 0,0-1 0,0 0 0,0 1 0,0-1 0,0 1 0,0-1 0,0 1 0,0 0 0,0-1 0,1 1 0,-1 0 0,0 0 0,0 0 0,0 0 0,0 0 0,0 0 0,1 0 0,-1 0 0,0 0 0,0 1 0,0-1 0,0 0 0,2 1 0,-2 1 0,0-1 0,1 0 0,-1 1 0,0-1 0,0 1 0,0 0 0,0-1 0,-1 1 0,1-1 0,0 1 0,-1 0 0,1 0 0,-1 0 0,1-1 0,-1 3 0,2 14 0,-2-1 0,0 0 0,-2 18 0,1-16 0,0 35 0,2-1 0,11 75 0,-11-88 0,-2-34 0,1-1 0,-1 0 0,1 0 0,0 1 0,1-1 0,-1 0 0,1 0 0,0 1 0,1-1 0,-1 0 0,1 0 0,0 0 0,3 5 0,-3-9 0,0 1 0,-1-1 0,1-1 0,0 1 0,0 0 0,0 0 0,1-1 0,-1 1 0,0-1 0,0 0 0,0 1 0,0-1 0,0 0 0,0 0 0,1-1 0,-1 1 0,0 0 0,0-1 0,0 1 0,0-1 0,0 0 0,0 1 0,0-1 0,0 0 0,0 0 0,2-2 0,56-36 0,-51 32 0,22-18 0,0-3 0,-2 0 0,-1-2 0,30-42 0,46-49 0,-103 120 0,0-1 0,1 0 0,-1 1 0,1-1 0,0 1 0,-1 0 0,1-1 0,0 1 0,0 0 0,0 0 0,0 0 0,0 0 0,0 0 0,0 1 0,0-1 0,0 1 0,0-1 0,0 1 0,0 0 0,0 0 0,1 0 0,-1 0 0,0 0 0,3 1 0,-2 0 0,-1 0 0,1 1 0,-1-1 0,1 1 0,-1 0 0,0 0 0,0 0 0,0 0 0,0 0 0,0 1 0,0-1 0,-1 1 0,1-1 0,-1 1 0,2 3 0,3 7 0,-1 1 0,-1-1 0,0 1 0,-1 0 0,-1 0 0,2 17 0,-3 12 0,9 50 0,-9-32 0,-1-52 0,-1 0 0,1 0 0,0 0 0,1 0 0,0 0 0,5 18 0,-6-26 0,1 0 0,-1 1 0,1-1 0,-1 0 0,1 0 0,0 1 0,0-1 0,0 0 0,0 0 0,0 0 0,0 0 0,0 0 0,0 0 0,0 0 0,0 0 0,0-1 0,1 1 0,-1 0 0,0-1 0,1 1 0,-1-1 0,0 1 0,3-1 0,0 1 0,-1-1 0,1 0 0,-1-1 0,0 1 0,1-1 0,-1 1 0,0-1 0,1 0 0,5-3 0,3-1 0,-1-1 0,0-1 0,0 0 0,13-11 0,-4 0 0,-1-1 0,-1 0 0,-1-2 0,0 0 0,-1-1 0,-2 0 0,0-1 0,-2-1 0,0 0 0,15-46 0,-20 46 0,11-29 0,-17 50 0,0 1 0,0-1 0,0 1 0,1 0 0,-1 0 0,1 0 0,-1 0 0,1 0 0,0 0 0,0 0 0,0 0 0,0 0 0,0 1 0,0-1 0,0 1 0,4-2 0,-5 3-62,-1 0 0,1-1 0,0 1 0,0 0 0,0 0 0,0 0 0,0 0 0,0 0 0,0 0 0,-1 0 0,1 0 0,0 0-1,0 1 1,0-1 0,0 0 0,0 1 0,-1-1 0,1 0 0,0 1 0,0-1 0,0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21.2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1 160 24575,'-1'4'0,"1"-1"0,0 0 0,0 0 0,1 1 0,-1-1 0,0 0 0,1 0 0,0 0 0,0 0 0,0 0 0,0 1 0,0-2 0,3 5 0,-4-7 0,1 1 0,0-1 0,-1 1 0,1-1 0,-1 1 0,1-1 0,0 0 0,-1 1 0,1-1 0,0 0 0,0 0 0,-1 1 0,1-1 0,0 0 0,0 0 0,-1 0 0,1 0 0,0 0 0,0 0 0,-1 0 0,2 0 0,26-14 0,57-50 0,-52 38 0,1 1 0,1 1 0,58-29 0,-91 52 0,-1 0 0,2 0 0,-1 1 0,0-1 0,0 0 0,0 1 0,0-1 0,0 1 0,1 0 0,-1-1 0,0 1 0,0 0 0,1 0 0,-1 1 0,0-1 0,0 0 0,0 1 0,3 0 0,-3 0 0,-1 0 0,1 0 0,-1 1 0,0-1 0,1 0 0,-1 0 0,0 1 0,0-1 0,0 1 0,0-1 0,0 1 0,0-1 0,0 1 0,-1 0 0,1-1 0,0 1 0,0 3 0,1 9 0,-1 0 0,0 0 0,-1 1 0,-3 25 0,1-8 0,1-11 0,-1-15 0,2-1 0,-1 1 0,1-1 0,0 1 0,0-1 0,0 1 0,1-1 0,-1 1 0,2-1 0,-1 0 0,0 1 0,1-1 0,4 8 0,-5-12 0,0-1 0,0 1 0,-1-1 0,1 1 0,0-1 0,0 0 0,0 1 0,0-1 0,0 0 0,0 0 0,0 0 0,0 0 0,0 0 0,0 0 0,0 0 0,0 0 0,0 0 0,0 0 0,0-1 0,0 1 0,0 0 0,0-1 0,0 1 0,0 0 0,0-1 0,0 1 0,0-1 0,-1 0 0,1 1 0,1-2 0,32-29 0,-18 16 0,-3 4 0,0 0 0,19-20 0,-22 19 0,1 1 0,0 1 0,16-12 0,-26 22 0,0-1 0,0 1 0,-1-1 0,1 1 0,0 0 0,0-1 0,0 1 0,-1 0 0,1 0 0,0 0 0,0 0 0,0 0 0,0 0 0,-1 0 0,1 0 0,0 0 0,0 0 0,0 0 0,0 0 0,-1 0 0,1 1 0,0-1 0,0 0 0,0 1 0,-1-1 0,1 1 0,1 0 0,18 23 0,3 34 0,-14-23 0,6 64 0,-14-98 0,-1 1 0,0-1 0,1 1 0,-1 0 0,1-1 0,-1 1 0,1-1 0,0 1 0,0-1 0,0 1 0,-1-1 0,1 0 0,1 0 0,-1 1 0,0-1 0,0 0 0,0 0 0,1 0 0,-1 0 0,0 0 0,1 0 0,-1 0 0,2 0 0,2 1 0,-1-1 0,1 0 0,0 0 0,0 0 0,-1 0 0,1-1 0,0 1 0,5-2 0,1 1 0,0-1 0,0-1 0,-1 0 0,1 0 0,-1-1 0,20-8 0,81-60 0,-33 20 0,128-76 0,-205 127 0,0-1 0,0 1 0,0-1 0,0 1 0,0-1 0,-1 1 0,1 0 0,0 0 0,0 0 0,0-1 0,0 1 0,0 0 0,0 0 0,0 0 0,0 0 0,0 0 0,0 1 0,0-1 0,0 0 0,0 0 0,0 1 0,-1-1 0,1 0 0,0 1 0,0-1 0,0 1 0,0-1 0,-1 1 0,1-1 0,0 1 0,-1 0 0,1-1 0,0 1 0,-1 0 0,1 0 0,-1-1 0,1 1 0,-1 0 0,1 0 0,-1 0 0,1 0 0,-1 0 0,0-1 0,0 1 0,1 0 0,-1 0 0,0 2 0,12 62 0,-7-35 0,2 3 0,-6-24 0,0-1 0,1 0 0,0 0 0,0 0 0,1 0 0,0 0 0,0 0 0,1-1 0,8 13 0,-9-18 0,0 0 0,0 0 0,1 0 0,-1 0 0,1-1 0,-1 0 0,1 1 0,0-1 0,-1-1 0,1 1 0,0 0 0,-1-1 0,1 0 0,0 0 0,0 0 0,-1 0 0,1-1 0,0 0 0,0 1 0,-1-1 0,1-1 0,-1 1 0,5-2 0,4-2 0,0 0 0,-1-1 0,1-1 0,-1 0 0,14-11 0,18-23 0,18-13 0,-60 54 0,0-1 0,-1 0 0,1 1 0,0-1 0,0 1 0,0-1 0,-1 1 0,1 0 0,0-1 0,0 1 0,0 0 0,0 0 0,0 0 0,-1-1 0,1 1 0,0 0 0,0 0 0,0 0 0,0 0 0,0 1 0,0-1 0,0 0 0,0 0 0,-1 0 0,1 1 0,0-1 0,0 0 0,0 1 0,0-1 0,-1 1 0,1-1 0,0 1 0,0-1 0,-1 1 0,1 0 0,0-1 0,-1 1 0,1 0 0,-1 0 0,1-1 0,-1 1 0,1 0 0,-1 0 0,0 0 0,1-1 0,-1 1 0,0 0 0,0 0 0,1 2 0,8 55 0,-7-39 0,37 174 0,-38-187 0,1 0 0,0 1 0,0-1 0,0 0 0,1 0 0,-1 0 0,2 0 0,4 7 0,-7-12 0,1 0 0,0 0 0,-1 1 0,1-1 0,0 0 0,0-1 0,0 1 0,-1 0 0,1 0 0,0-1 0,0 1 0,0-1 0,0 0 0,0 0 0,0 1 0,0-1 0,0-1 0,0 1 0,0 0 0,0 0 0,0-1 0,0 1 0,0-1 0,0 1 0,0-1 0,0 0 0,0 0 0,0 0 0,-1 0 0,1 0 0,2-2 0,30-19 0,59-47 0,-37 25 0,-48 37 0,0 1 0,1 0 0,0 1 0,0 0 0,1 0 0,19-6 0,-27 10 0,0 1 0,0-1 0,0 1 0,0 0 0,0 0 0,0 0 0,0 0 0,0 0 0,0 0 0,0 1 0,0-1 0,0 1 0,0 0 0,0-1 0,0 1 0,3 2 0,-2-1 0,-1 0 0,0 0 0,0 0 0,0 1 0,0-1 0,-1 0 0,1 1 0,-1 0 0,1-1 0,-1 1 0,0 0 0,0-1 0,0 1 0,0 0 0,0 3 0,4 16 0,1-1 0,1 0 0,1 0 0,1-1 0,1 0 0,12 18 0,-18-31 0,0-1 0,1 0 0,0-1 0,0 1 0,0-1 0,1 0 0,0-1 0,0 1 0,11 5 0,-13-8 0,0 0 0,0-1 0,1 1 0,-1-1 0,1 0 0,-1 0 0,1-1 0,-1 1 0,1-1 0,-1 0 0,1-1 0,0 1 0,-1-1 0,1 1 0,-1-1 0,0-1 0,6-1 0,2-3 0,-1-1 0,1-1 0,-1 0 0,0 0 0,-1-1 0,0 0 0,0-1 0,9-12 0,13-11 0,-5 7 0,57-42 0,-76 62 0,0 0 0,1 1 0,-1 0 0,1 1 0,0 0 0,1 0 0,-1 1 0,1 0 0,-1 1 0,1 0 0,0 0 0,14 0 0,-23 2 0,1 1 0,-1-1 0,1 0 0,0 1 0,-1-1 0,1 1 0,-1-1 0,1 1 0,-1 0 0,0-1 0,1 1 0,-1 0 0,0 0 0,1 0 0,-1 0 0,0 0 0,0 1 0,0-1 0,0 0 0,0 0 0,0 1 0,0-1 0,0 1 0,-1-1 0,1 1 0,-1-1 0,1 1 0,-1-1 0,1 1 0,-1 1 0,2 9 0,-1-1 0,0 0 0,-1 19 0,2 16 0,-2-43 0,1 0 0,-1 0 0,1-1 0,0 1 0,0 0 0,0-1 0,0 1 0,0-1 0,1 1 0,-1-1 0,1 1 0,-1-1 0,1 0 0,0 0 0,0 0 0,3 3 0,-2-5 0,-1 1 0,0-1 0,0 0 0,0 0 0,0 0 0,1 0 0,-1 0 0,0 0 0,0-1 0,0 1 0,0-1 0,0 1 0,0-1 0,1 0 0,-2 0 0,1 0 0,0 0 0,0 0 0,0 0 0,0-1 0,-1 1 0,3-3 0,112-90 0,-94 84-1365,-11 8-5461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1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5628 209 24575,'-64'-16'0,"22"11"0,-66-16 0,64 11 0,-55-5 0,-187-17 0,-18-1 0,165 22 89,-202-12-838,199 16 749,-111-2 0,-275-7 0,202 34-1323,98-2-320,-347 39 1643,541-50-202,-598 105 88,579-99 1463,-319 53 1244,301-62-2593,50-2 0,1 0 0,-1 2 0,-33 6 0,47-7 0,0 1 0,0-1 0,0 0 0,0 0 0,0-1 0,-1 0 0,1 0 0,0-1 0,0 0 0,0 0 0,-7-3 0,4 0 0,0 0 0,0-1 0,0-1 0,0 0 0,1 0 0,-11-10 0,-2 2 0,0 1 0,-1 0 0,0 2 0,-1 1 0,0 0 0,0 2 0,-38-7 0,-15-7 0,-288-103 0,341 116-1365,14 5-5461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25.0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0 204 24575,'11'-1'0,"0"1"0,-1-1 0,1-1 0,-1 0 0,1 0 0,-1-1 0,0-1 0,0 1 0,0-2 0,17-10 0,-8 2 0,0-1 0,-2 0 0,1-2 0,14-17 0,-13 13 0,-11 9 0,2 1 0,-1 1 0,19-15 0,-28 24 0,1 0 0,-1-1 0,1 1 0,-1 0 0,0 0 0,1 0 0,-1 0 0,1-1 0,-1 1 0,1 0 0,-1 0 0,1 0 0,-1 0 0,1 0 0,-1 0 0,1 0 0,-1 0 0,1 0 0,-1 0 0,1 0 0,-1 1 0,1-1 0,-1 0 0,0 0 0,1 0 0,-1 1 0,1-1 0,-1 0 0,0 0 0,1 1 0,-1-1 0,1 0 0,-1 1 0,1-1 0,10 22 0,-2 24 0,5 74 0,-8-65 0,-5-40 0,0-1 0,1 1 0,0-1 0,2 1 0,-1-1 0,2 0 0,10 23 0,-15-36 0,1 0 0,0 1 0,0-1 0,0 1 0,1-1 0,-1 0 0,0 0 0,0 0 0,1 0 0,-1 0 0,1 0 0,-1 0 0,1 0 0,-1-1 0,1 1 0,-1 0 0,1-1 0,0 1 0,-1-1 0,1 0 0,0 0 0,-1 1 0,1-1 0,0 0 0,-1 0 0,1-1 0,0 1 0,0 0 0,-1 0 0,1-1 0,-1 1 0,1-1 0,0 0 0,-1 1 0,1-1 0,-1 0 0,1 0 0,-1 0 0,0 0 0,2-2 0,9-5 0,-1-1 0,-1-1 0,18-20 0,-16 17 0,3-4 0,0-2 0,-2 1 0,17-30 0,-2 3 0,-17 27 0,1 0 0,1 1 0,1 0 0,0 1 0,1 1 0,0 0 0,33-23 0,-48 38 0,0 0 0,1 0 0,-1-1 0,1 1 0,-1 0 0,1 0 0,-1 0 0,0 0 0,1 0 0,-1 0 0,1 0 0,-1 0 0,1 0 0,-1 0 0,1 0 0,-1 0 0,1 0 0,-1 0 0,1 0 0,-1 0 0,0 1 0,1-1 0,-1 0 0,1 0 0,-1 0 0,0 1 0,1-1 0,-1 0 0,0 1 0,1-1 0,-1 0 0,0 1 0,1-1 0,-1 0 0,0 1 0,1 0 0,8 24 0,-1 26 0,0 33 0,1 66 0,-9-146 0,0 0 0,0 0 0,0 0 0,1 0 0,-1 0 0,1 0 0,0-1 0,0 1 0,0 0 0,1 0 0,1 4 0,-2-8 0,-1 1 0,1-1 0,-1 1 0,1-1 0,-1 1 0,1-1 0,-1 0 0,1 1 0,-1-1 0,1 0 0,-1 1 0,1-1 0,0 0 0,-1 0 0,1 1 0,0-1 0,-1 0 0,1 0 0,0 0 0,-1 0 0,1 0 0,0 0 0,-1 0 0,1 0 0,0 0 0,2-1 0,-1 0 0,1 0 0,-1 0 0,0 0 0,0-1 0,0 1 0,0-1 0,0 1 0,0-1 0,3-2 0,13-18-203,0 0 0,-2-1 0,0-1 0,14-29 0,-27 46-147,2-2-6476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37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24575,'19'2'0,"0"0"0,0 2 0,0 0 0,-1 2 0,1 0 0,18 9 0,31 9 0,61 9 0,257 32 0,-367-63 0,393 57 0,-401-57-1,131 27-302,188 15 0,-118-21 303,-81-6 0,171 13 0,230 26 0,-240-33 0,-85-7 0,70 0 0,-16 0 607,-213-16-607,7 1 0,109-15 0,-114 6 0,67-14 0,-83 15 0,-1 2 0,1 1 0,63 1 0,12-1 0,-44-3 0,-29 2 0,45 0 0,-32 9 0,0 1 0,0 3 0,56 16 0,4 1 0,-51-8 0,-43-12 0,0-1 0,29 5 0,72 7 0,-57-9 0,-19-2 0,44-1 0,-55-1-1365,-19 0-5461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50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24575,'-2'124'0,"4"132"0,28-50 0,-9-49 0,-14-97 0,2 28 0,-9-82 0,0 0 0,0-1 0,1 1 0,0-1 0,0 0 0,0 1 0,1-1 0,-1 0 0,6 10 0,-6-12 0,1-1 0,0 1 0,0 0 0,0-1 0,0 0 0,1 1 0,-1-1 0,1 0 0,-1 0 0,1-1 0,0 1 0,0 0 0,-1-1 0,1 0 0,0 1 0,0-1 0,6 1 0,95 28 0,-65-18 0,51 10 0,323 29 0,-160-18 0,-32-1 0,-122-16 0,202 33 0,-20-14 0,-223-29 0,80 3 0,2-6 0,116-6 0,-200-5 0,36-1 0,-60 8 0,-1 2 0,1 1 0,-1 1 0,0 1 0,0 2 0,55 18 0,-35-5 0,86 17 0,-106-29 0,13 3 0,1-1 0,1-3 0,52 2 0,-26-1 45,-61-4-222,1-2 1,-1 1 0,1-1 0,-1-1 0,1 0-1,0-1 1,16-3 0,-13 1-6650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51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24575,'71'3'0,"129"24"0,-73-7 0,60 6 0,243 27 0,-30 5-499,-282-37 423,466 73 76,-113-47 0,-321-37 0,341 10 0,-239-3 575,-209-17-575,32 0 0,104-13 0,3-4 0,-133 14-1365,-35 2-5461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51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24575,'-9'71'0,"1"-27"0,-42 287 0,43-275 0,3-24 0,-1 45 0,8 43 0,-6 172 0,1-271-455,-2 0 0,-9 33 0,9-44-6371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53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24575,'-17'98'0,"9"-14"0,-1 15 0,9-90 0,0 47 0,1 0 0,4 0 0,17 88 0,-10-59 0,-6-25 0,-5-58 0,-1 6 0,2-1 0,-1 1 0,1-1 0,0 1 0,0-1 0,1 1 0,5 8 0,-6-13 0,0-1 0,0 0 0,0 0 0,0 0 0,1 0 0,-1 0 0,1-1 0,-1 1 0,1-1 0,0 1 0,0-1 0,-1 0 0,1 0 0,0 0 0,0-1 0,0 1 0,0-1 0,0 1 0,0-1 0,0 0 0,6-1 0,63 0 0,-4 0 0,124 13 0,-103 5 0,36 4 0,-95-16 0,59 15 0,-3 1 0,95 15 0,83 12 0,-136-28 0,-61-8 0,1-3 0,76 1 0,20 6 0,-55-14 0,112-5 0,90-31 0,-231 28 0,74-3 0,44-8 0,-64 15 0,111 5 0,-153 13 0,-69-11 0,0 0 0,0-2 0,30 1 0,126-4-1365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54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24575,'72'-1'0,"0"4"0,131 22 0,27 8 0,-209-31 0,288 33 0,-97-21 0,-81-7 0,-86-7 0,46 7 0,-38-2 0,55-1 0,49 4 0,2 4 0,-58-5 0,233 10 0,-124-10 0,19 2 0,-131-2 0,126-8 0,-83-1 0,-86-1 0,0-2 0,56-12 0,-81 12 0,15 1-1365,-31 4-5461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24575,'0'39'0,"1"-1"0,2 0 0,2 0 0,10 41 0,16 85 0,-23-109 0,-3-6 0,-2 0 0,-5 79 0,-1-28 0,-10 94 0,11-174 0,3 43 0,0-52 0,0 0 0,0 0 0,-2 0 0,1-1 0,-1 1 0,-1 0 0,-3 12 0,5-22-68,0-1 0,-1 1-1,1 0 1,0 0 0,-1 0 0,1-1-1,-1 1 1,1 0 0,-1-1 0,0 1-1,1 0 1,-1-1 0,0 1 0,1-1-1,-1 1 1,0-1 0,0 1-1,1-1 1,-3 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55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24575,'1'13'0,"1"0"0,0 1 0,1-1 0,8 20 0,2 14 0,-5-6 0,2 49 0,8 8 99,-7-44-1563,-9-41-5362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55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24575,'107'-2'0,"117"4"0,-13 32 0,-75-17 0,2-1 0,-68-9 0,68 2 0,113 7 0,1050-17 0,-676 2 0,-460-18 0,-123 11-1365,-31 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18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693 0 24575,'-1'6'0,"0"1"0,-1-1 0,0 0 0,0 0 0,0 0 0,-1 0 0,0 0 0,0 0 0,-5 5 0,-11 25 0,7-5 0,-5 15 0,-14 56 0,10-22 0,-11 56 0,32-135 0,-56 489 0,52-430-37,-8 267-500,-5 115-594,17-420 1125,-12 924-3843,-4-204 3849,10-246 0,-2 38 0,-45 785-1880,94 39 1041,25-397 837,-30-295 2,-30-312 290,3 63 520,-4-239 9,4 43-234,0 262-585,-11-284 0,2 44 404,-33 255 0,-38 13-404,-62 419 0,20-154 0,59-480 311,-35 284 422,69-265 3098,14-233-3790,-3 84 12,9-35-1418,0-117-5461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56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24575,'97'-1'0,"104"3"0,-137 5 0,-26-3 0,41 1 0,-21-6 0,-14-1 0,1 2 0,0 2 0,44 9 0,-43-5 0,1-2 0,0-2 0,58-5 0,-6 0 0,115 16 0,-76-7 0,20 2 0,17 0 0,-4 0 0,-65 0 0,155-7 0,-112-3 0,-42 3 0,115-3 0,-82-18 0,-66 7 0,-13-1 0,-51 11 0,0 0 0,0 1 0,0 0 0,0 0 0,0 1 0,0 1 0,1-1 0,-1 2 0,0-1 0,16 4 0,3 4-455,1-2 0,37 3 0,-54-8-6371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57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24575,'2'1'0,"0"-1"0,1 0 0,-1 0 0,0 1 0,0-1 0,0 1 0,0-1 0,0 1 0,0 0 0,0 0 0,0 0 0,0 0 0,0 0 0,0 1 0,0-1 0,-1 1 0,1-1 0,0 1 0,-1-1 0,0 1 0,1 0 0,-1 0 0,0 0 0,0 0 0,2 3 0,1 6 0,0-1 0,-1 1 0,0 0 0,1 13 0,3 9 0,46 188 0,-48-195 0,-2 0 0,-1-1 0,-1 1 0,-1 0 0,-5 36 0,2-46 0,-1 1 0,0-2 0,0 1 0,-2 0 0,0-1 0,-1 0 0,0-1 0,-19 27 0,0-18-1365,17-18-5461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57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24575,'1'0'0,"0"1"0,-1-1 0,1 0 0,0 1 0,-1-1 0,1 1 0,0-1 0,-1 1 0,1 0 0,0-1 0,-1 1 0,1 0 0,-1-1 0,1 1 0,-1 0 0,1-1 0,-1 1 0,0 0 0,1 0 0,-1 0 0,0-1 0,0 1 0,1 0 0,-1 0 0,0 1 0,5 31 0,-4-20 0,4 13 0,-2 0 0,0 40 0,0 0 0,6-15-58,2 20 217,-10-67-264,-1 0 0,-1 0 1,1 1-1,0-1 0,-1 0 1,0 0-1,0 0 0,0 0 0,-1 0 1,1 0-1,-1 0 0,0 0 1,-4 6-1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58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24575,'23'-1'0,"0"-2"0,-1 0 0,24-7 0,-24 5 0,1 0 0,-1 2 0,29-1 0,57 3 0,98 3 0,-143 6 0,-29-4 0,44 1 0,154 12 0,-123-8 0,-36-1 0,-41-6 0,237 11 0,-152-15 0,143 4 0,-186 5 0,70 3 0,499-11 0,-574 14-1365,-57-11-5461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58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24575,'56'3'0,"0"3"0,79 18 0,-51-8 0,-48-10 0,600 98 0,-218-64 0,-269-24 0,41 1 0,49-1 0,-10 0 0,529-16 0,-611-17-1365,-132 17-5461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5:59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24575,'-16'182'0,"14"-153"0,-1 1 0,-12 56 0,2-17 0,-14 52-1365,24-109-5461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6:00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24575,'-1'15'0,"0"0"0,-2 0 0,0-1 0,-6 18 0,5-17 0,0 1 0,1 0 0,-3 28 0,6-4 0,-12 72 0,8-78 0,1-1 0,2 1 0,6 59 0,10-2 0,-8-62 0,3 49 0,8 37 0,-12-89-1365,-2-15-5461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6:00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24575,'1'-1'0,"-1"-1"0,1 1 0,-1 0 0,1 0 0,-1 0 0,1 0 0,0 0 0,-1 0 0,1 1 0,0-1 0,0 0 0,0 0 0,-1 0 0,1 1 0,0-1 0,0 0 0,0 1 0,0-1 0,0 1 0,1-1 0,0 1 0,31-13 0,-21 9 0,8-3 0,0 0 0,1 2 0,0 0 0,0 2 0,27-2 0,9-2 0,-24 3 0,42-1 0,107-11 0,58 29 0,-222-11 0,88 3 0,39 4 0,102 8 0,-149-10 0,125-8 0,-82-2 0,555 3 0,-481-16 0,-177 16 0,0-2 0,54-9 0,56-5 0,-142 15-97,9-2 323,-33 3-1480,15 0 1014,-10 0-6586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6:01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6:01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24575,'64'-16'0,"282"14"0,-178 4 0,21 15 0,-141-15 0,69 12 0,28 2 0,70 2 0,-77-9 0,-53-2 0,1 0 0,89 2 0,-87-9 0,110 12 0,-144-6 0,1-3 0,100-8 0,-98-3 0,34-1 0,-41 9-85,-25-1-171,0 1 0,-1 1 0,1 1 0,31 7 0,-45-6-6570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19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0 24575,'-1'6'0,"0"-1"0,-1-1 0,1 1 0,-1 0 0,0 0 0,-1-1 0,1 1 0,-1-1 0,-4 6 0,-12 27 0,5 4 0,-2 7 0,-10 54 0,-40 229 0,22-130 0,28-138 0,-22 136 0,24-81 0,12-104-1365,0-1-5461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6:02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24575,'16'65'0,"-14"203"0,-4-138 0,3-127-91,-1-1 0,0 1 0,0-1 0,0 1 0,-1-1 0,1 1 0,-1-1 0,1 0 0,-1 1 0,0-1 0,0 1 0,0-1 0,0 0 0,-2 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14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841 1 24575,'1'164'-273,"-4"233"684,-11-136-3977,-106 793-1300,71-703 4866,-41 272 0,-36 238 0,85-564 0,-80 906 27,98-871-27,-16 266 0,33-459-111,-24 652-1620,28-697 1731,-11 981 0,13 2089-755,-17-2559 1789,0-175 1855,1-151 4052,0-16-6941,16 232 0,-17-330 0,1 150 0,-1 156-1041,19-259 1041,-4 319 0,-5-382 0,-2 120 0,-8 38-250,19-187 548,-4 144 695,-6-226-993,6-31 0,0-1 0,1 0 0,0 1 0,0-1 0,0 0 0,1 11 0,0-16 0,1-1 0,-1 1 0,0-1 0,1 1 0,-1 0 0,0-1 0,1 1 0,-1-1 0,1 1 0,-1-1 0,1 1 0,-1-1 0,1 1 0,-1-1 0,1 0 0,-1 1 0,1-1 0,0 0 0,-1 1 0,1-1 0,-1 0 0,1 0 0,0 1 0,-1-1 0,1 0 0,0 0 0,-1 0 0,1 0 0,0 0 0,-1 0 0,1 0 0,0 0 0,0 0 0,-1-1 0,1 1 0,1 0 0,31-9 0,-24 6 0,60-9-130,0 2 0,1 4 0,0 3 0,81 7 1,-19-2 23,1939-2-5731,-1452 17 4653,-4 0 14,429-1-684,-781-17 1772,1367-11-1403,-408-5 18,1229 65 462,-1193 18 1064,178 12 1181,308 21 1433,-1254-63 1537,-405-29-2531,48 2 1802,-118-9-10175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15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24575,'1695'0'-3597,"-937"38"-1279,-444-16 3598,1582 89-2196,-892-40 1724,-198-12 492,-23-4 1312,420 25-67,-393-27 55,-270-17 45,1509 76 1470,-1273-90-1482,-253-9 1231,581 25 715,-914-31-547,157 2-692,71 7 2646,151-16 1992,-539-3-6785,-20-1-5461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16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24575,'0'107'0,"-11"266"0,3-243-612,13 224 0,78 485-4652,-73-760 5409,126 1151-4936,-83-707 4284,42 455-797,77 1872-1505,-116-1778 2180,66 742 929,-46-745-62,6 690 533,-78-1594-728,11 1154 1168,-43-635-844,6-214 971,7-186 26,-3 169 1381,2-99 5158,15-315-7852,-9 45 0,3-26-50,7-53-1,0-1 0,-1 1 0,1-1 0,-1 1 0,0-1 0,-1 0 0,1 1 0,-1-1 0,0 0 0,0 0 0,0 0 0,0 0 0,-1 0 0,-4 5 0,4-7 0,1-1 0,0 0 0,-1 1 0,1-1 0,-1 0 0,0 0 0,1-1 0,-1 1 0,0 0 0,0-1 0,1 0 0,-1 1 0,0-1 0,0 0 0,0-1 0,1 1 0,-1 0 0,0-1 0,1 0 0,-1 1 0,0-1 0,1 0 0,-1 0 0,-3-3 0,-62-27 0,2-4 0,-122-84 0,43 5 0,86 57-1365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16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1453 1202 24575,'-8'-1'0,"1"0"0,1 0 0,-1-1 0,0 0 0,0-1 0,1 1 0,-1-1 0,1 0 0,0-1 0,0 1 0,0-1 0,-7-7 0,-63-59 0,73 67 0,-9-9 0,-54-55 0,-111-144 0,121 139 0,-3 2 0,-120-108 0,154 154 0,-55-49 0,-3 3 0,-99-64 0,-49 10 0,218 117 0,6 4-80,-13-7-348,0 0-1,-40-11 1,49 18-6398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1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5628 209 24575,'-64'-16'0,"22"11"0,-66-16 0,64 11 0,-55-5 0,-187-17 0,-18-1 0,165 22 89,-202-12-838,199 16 749,-111-2 0,-275-7 0,202 34-1323,98-2-320,-347 39 1643,541-50-202,-598 105 88,579-99 1463,-319 53 1244,301-62-2593,50-2 0,1 0 0,-1 2 0,-33 6 0,47-7 0,0 1 0,0-1 0,0 0 0,0 0 0,0-1 0,-1 0 0,1 0 0,0-1 0,0 0 0,0 0 0,-7-3 0,4 0 0,0 0 0,0-1 0,0-1 0,0 0 0,1 0 0,-11-10 0,-2 2 0,0 1 0,-1 0 0,0 2 0,-1 1 0,0 0 0,0 2 0,-38-7 0,-15-7 0,-288-103 0,341 116-1365,14 5-5461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18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693 0 24575,'-1'6'0,"0"1"0,-1-1 0,0 0 0,0 0 0,0 0 0,-1 0 0,0 0 0,0 0 0,-5 5 0,-11 25 0,7-5 0,-5 15 0,-14 56 0,10-22 0,-11 56 0,32-135 0,-56 489 0,52-430-37,-8 267-500,-5 115-594,17-420 1125,-12 924-3843,-4-204 3849,10-246 0,-2 38 0,-45 785-1880,94 39 1041,25-397 837,-30-295 2,-30-312 290,3 63 520,-4-239 9,4 43-234,0 262-585,-11-284 0,2 44 404,-33 255 0,-38 13-404,-62 419 0,20-154 0,59-480 311,-35 284 422,69-265 3098,14-233-3790,-3 84 12,9-35-1418,0-117-5461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19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0 24575,'-1'6'0,"0"-1"0,-1-1 0,1 1 0,-1 0 0,0 0 0,-1-1 0,1 1 0,-1-1 0,-4 6 0,-12 27 0,5 4 0,-2 7 0,-10 54 0,-40 229 0,22-130 0,28-138 0,-22 136 0,24-81 0,12-104-1365,0-1-5461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19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24575,'57'0'0,"14"-2"0,0 4 0,128 20 0,168 26-1260,-194-30 861,564 45-1067,-608-55 1374,464 24-1203,-237-14 694,572 21 601,-575-26 0,202 3-132,-295-14-572,4 0 1107,-161 6 1650,59 1 1440,-146-10-4858,-2 1-5461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20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24575,'11'-1'0,"0"-1"0,0 1 0,0-2 0,0 1 0,11-6 0,-10 4 0,0 0 0,0 1 0,24-3 0,61 0 0,90-4 0,-181 10 0,146 1 0,166 22 0,319 50-704,-14-54-2249,-268-17 2395,363-5-1057,-195-21 1615,153-1 0,286 8 0,368 18-1099,-1151 7 1377,10 1 4035,10-9-2637,-175 0-2379,-10 0-6123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19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24575,'57'0'0,"14"-2"0,0 4 0,128 20 0,168 26-1260,-194-30 861,564 45-1067,-608-55 1374,464 24-1203,-237-14 694,572 21 601,-575-26 0,202 3-132,-295-14-572,4 0 1107,-161 6 1650,59 1 1440,-146-10-4858,-2 1-5461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21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946 1 24575,'-17'351'0,"19"-66"-211,-4 476-1544,-24-239 596,3-76 245,-11 74-294,2-38 132,-23 234-62,8-155 348,9-5 551,-18 290-1229,29-211 1134,-25 437-406,-64 485 378,57-818 256,16 6 118,3-45-14,15-81 74,24-566-71,-3 1050 3583,7-582-1408,13-191-449,-13-178 806,-7 140-1136,-12-143-1397,9-86 0,2-24 0,0 40 0,-9 168 0,9-84 0,6-106 0,-11 86 0,2-89 0,-15 80 0,11-87 0,2-1 0,3 1 0,1 1 0,1 55 0,7-18 0,-4 127 0,-33 5 0,22-155 0,-5 54 0,2-31 0,11-66 0,1 1 0,1 0 0,-2 34 0,7 5 0,-3 80 0,1-138-29,0 0 0,0-1 0,0 1 0,0 0 0,0 0 0,0 0 0,-1 0 0,1 0 0,0 0 0,0-1 0,-1 1 0,1 0 0,-1 0 0,1 0 0,0-1-1,-1 1 1,1 0 0,-1-1 0,0 1 0,1 0 0,-1-1 0,0 1 0,1-1 0,-1 1 0,0-1 0,0 1 0,1-1 0,-1 1 0,0-1 0,0 0 0,0 1 0,1-1 0,-1 0 0,0 0 0,0 0 0,0 0-1,0 1 1,0-1 0,0 0 0,0-1 0,1 1 0,-1 0 0,0 0 0,0 0 0,0 0 0,-1-1 0,-7-4-6797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22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5573 166 24575,'-148'17'0,"121"-15"0,1 1 0,-43 10 0,-8 2 0,-8-1 0,45-6 0,1-3 0,-48 2 0,-323 8 0,331-15-457,-326-6 270,2-34-1453,47 9 1640,165 19 0,-700-48 0,563 43-937,196 10 937,-69-2 0,-115-7-304,36-1 836,26 1 2461,177 17-2993,-116-14 0,155 9 0,0 2 0,-46 4 0,39 0 0,-46-4 0,34-6 33,34 4-732,-45-1 0,54 5-6127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2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729 0 24575,'-22'0'0,"-20"0"0,-48 6 0,74-4 0,1 1 0,0 0 0,0 2 0,1-1 0,-1 2 0,-22 12 0,-151 98 0,163-98 0,0 2 0,1 1 0,1 0 0,-39 50 0,61-70 0,-18 24 0,2 1 0,-17 30 0,29-46 0,1 1 0,0-1 0,0 1 0,1 0 0,1 0 0,-1 1 0,2-1 0,0 0 0,0 14 0,1-23 0,-1 13 0,1 1 0,0 0 0,2-1 0,-1 1 0,2-1 0,0 1 0,1-1 0,1 0 0,11 26 0,-1-14 0,0-1 0,2 0 0,2-1 0,0-1 0,1 0 0,1-2 0,1-1 0,33 25 0,-12-15 0,52 26 0,-77-48 0,0 0 0,0-2 0,0 0 0,1-2 0,0 0 0,26 4 0,12-2 0,61-1 0,-96-6 0,0-2 0,-1 0 0,1-2 0,-1 0 0,0-1 0,23-9 0,-24 5 0,0-1 0,0-1 0,-1 0 0,0-2 0,-1 0 0,0-1 0,-1-1 0,-1 0 0,18-23 0,-12 12 0,-2-1 0,0-2 0,-2 0 0,-1-1 0,18-44 0,-25 47 0,-2 0 0,0 0 0,-2 0 0,-1-1 0,-1 0 0,-1-1 0,-2-42 0,-2 57 0,0 0 0,-1 0 0,0 0 0,-2 0 0,1 0 0,-2 1 0,0-1 0,0 1 0,-1 0 0,-1 1 0,-12-19 0,7 14 0,-2 0 0,0 1 0,0 1 0,-2 0 0,0 1 0,0 1 0,-21-13 0,-42-9-1365,69 30-5461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24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24575,'13'172'0,"8"69"0,-14-146 0,2 102 0,-6 187-712,-7 266 765,-3-510-53,-3 84 0,-6 86 0,-1-33 0,5-13 0,8-126 375,5-89-233,-11 84 0,-10 87-142,16-149 0,4-50 0,-1-1 0,-1 0 0,-4 23 0,3-29-341,1 0 0,0 1-1,1 17 1,1-18-6485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24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1440 0 24575,'-3'12'0,"0"1"0,0-1 0,-1-1 0,-1 1 0,0 0 0,-1-1 0,0 0 0,0 0 0,-13 15 0,-2 5 0,-30 47 0,-85 97 0,65-87 0,-153 192 0,-1 17-776,169-220 789,-221 337 404,267-397-267,-104 165 46,64-105-196,36-52 0,-2-1 0,-25 30 0,15-19 61,-13 12-1487,30-40-5400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25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24575,'1'19'0,"0"1"0,2-1 0,0 0 0,1 0 0,11 29 0,43 89 0,-21-54 0,39 64 0,-22-46 0,81 162 0,116 364 0,-198-496 0,-18-47 0,-32-74 0,1-1 0,0 1 0,0 0 0,1-1 0,0 0 0,1 0 0,-1-1 0,2 1 0,0-1 0,0-1 0,15 14 0,-22-21-28,1 0 1,0 1-1,-1-1 0,1 0 0,0 0 0,-1 0 0,1 0 0,0 0 0,0 0 1,-1 0-1,1 0 0,0 0 0,-1-1 0,1 1 0,-1 0 0,1 0 1,0-1-1,-1 1 0,1 0 0,-1-1 0,1 1 0,0 0 0,-1-1 1,1 1-1,-1-1 0,1 1 0,-1-1 0,0 1 0,1-1 0,-1 1 1,1-1-1,-1 1 0,0-1 0,0 0 0,1 1 0,-1-1 0,0 0 0,0 1 1,0-1-1,0 0 0,1 1 0,-1-1 0,0 0 0,0 1 0,0-1 1,-1 0-1,1 1 0,0-2 0,1-10-6798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25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0 852 24575,'1'-5'0,"0"0"0,-1 0 0,2 0 0,-1 0 0,0 0 0,1 0 0,0 0 0,0 0 0,1 1 0,-1-1 0,1 1 0,0 0 0,0-1 0,1 1 0,-1 1 0,1-1 0,0 0 0,0 1 0,0 0 0,0 0 0,7-4 0,12-6 0,0 1 0,1 2 0,27-10 0,-20 9 0,32-14 0,468-202 0,-354 128 0,-90 49 0,-26 10 0,-1-2 0,75-69 0,-65 52 0,-37 31-1365,-25 22-5461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2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1802 1347 24575,'-6'-1'0,"1"0"0,0 0 0,-1-1 0,1 1 0,0-1 0,0 0 0,0-1 0,0 1 0,0-1 0,-6-5 0,-48-38 0,50 39 0,-340-290 0,91 95 0,60 52 0,93 73 0,-473-346-539,405 311-287,163 106-6000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27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3185 17 24575,'-202'-17'0,"153"18"0,-143 5 0,160-3 0,-1 2 0,1 1 0,-59 19 0,14 2 0,2 3 0,1 3 0,-120 75 0,-287 255-816,455-342 810,-322 299 6,200-162-351,8 6 0,6 6 0,-141 237 0,-48 208 351,258-470-1059,-89 290 0,142-387 962,2 1 0,2 0 0,3 1 0,1-1-1,4 55 1,2-73 69,1-1 0,2 1-1,0-1 1,3 0 0,0-1 0,2 0-1,1 0 1,1-1 0,23 38-1,-6-23 29,1-1 0,3-2 0,1-1 0,63 56 0,-16-27 0,112 71 0,-120-91 662,3-4 0,1-3 0,1-3-1,136 43 1,-21-30 289,305 40-1,1-55-1421,-369-29 370,-43-1 105,149-10-1,119-9-944,-92 6 345,516-2-1678,-460 12 2488,1594-3-2438,-981-40 2224,-900 38 26,440-40-968,-375 29 924,0-5-1,168-55 1,-227 59 683,0-1 0,-2-2 0,0-2-1,37-25 1,-55 31-264,0-1 0,-2 0 1,0-1-1,0 0 0,-1-2 0,-1 1 0,-1-2 0,0 0 0,11-22 0,-10 12-397,-1-1 0,-1 0-1,-1-1 1,-2 0 0,8-43-1,-9 25-3,20-139 0,-24 136 0,7-164 0,-11 122 0,-23-175 0,2 164 0,-4 0 0,-4 2 0,-5 2 0,-66-137 0,79 194-49,-14-32-262,-67-104 0,13 47 311,-7 3 0,-168-175 0,-178-89 0,341 312 0,-202-124 0,140 108 0,-68-37 0,-281-133 0,388 206 0,-2 6 0,-3 6 0,-198-49 0,210 75-41,-1 5-1,-155-4 1,163 15 41,-69-2 0,136 11 80,0 1-1,1 3 1,0 1-1,-67 22 1,35-4 118,-115 56 1,-28 48-199,55-29 0,121-78-682,-66 26-1,94-43-6143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28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649 100 24575,'0'-2'0,"-1"-1"0,0 1 0,1 0 0,-1 0 0,-1 0 0,1-1 0,0 1 0,0 0 0,-1 0 0,1 1 0,-1-1 0,0 0 0,1 0 0,-1 1 0,0-1 0,-4-1 0,-34-21 0,21 16 0,0 1 0,-1 1 0,0 1 0,0 1 0,-31-3 0,-102 3 0,91 5 0,57-1 0,-1 1 0,0-1 0,1 1 0,-1 0 0,1 0 0,-1 1 0,1 0 0,0 0 0,-1 0 0,1 1 0,0 0 0,0-1 0,-8 8 0,5-3 0,1 0 0,-1 1 0,1 0 0,1 0 0,0 1 0,-10 17 0,2 3 0,1 1 0,2-1 0,-14 61 0,20-68 0,1 1 0,2-1 0,0 1 0,1 0 0,1 0 0,1 0 0,1 0 0,10 43 0,-7-54 0,0 0 0,0 0 0,1 0 0,1-1 0,0 0 0,0 0 0,1-1 0,1 0 0,0 0 0,0-1 0,0 0 0,1-1 0,1 0 0,-1-1 0,1 0 0,1 0 0,-1-1 0,1-1 0,0 0 0,25 7 0,-20-7 0,0-2 0,0 1 0,0-2 0,0 0 0,0-2 0,0 1 0,0-2 0,1 0 0,-1-2 0,0 1 0,0-2 0,-1 0 0,1-2 0,-1 1 0,22-12 0,-14 3 0,0-2 0,-1 0 0,-1-2 0,0 0 0,-1-2 0,-1 0 0,-1-1 0,-1-1 0,-1-1 0,-1 0 0,17-35 0,-18 31 0,-1-2 0,-1 1 0,-2-2 0,-1 0 0,12-58 0,-16 59-105,-3 21-10,-1-1 1,0 1-1,-1-1 1,0 0-1,0 1 1,-1-1-1,0 0 1,0 1-1,-1-1 0,-4-16 1,2 15-6712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20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24575,'11'-1'0,"0"-1"0,0 1 0,0-2 0,0 1 0,11-6 0,-10 4 0,0 0 0,0 1 0,24-3 0,61 0 0,90-4 0,-181 10 0,146 1 0,166 22 0,319 50-704,-14-54-2249,-268-17 2395,363-5-1057,-195-21 1615,153-1 0,286 8 0,368 18-1099,-1151 7 1377,10 1 4035,10-9-2637,-175 0-2379,-10 0-6123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28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955 100 24575,'-1'-1'0,"1"-1"0,-1 1 0,1-1 0,-1 0 0,0 1 0,1-1 0,-1 1 0,0-1 0,0 1 0,0 0 0,0-1 0,0 1 0,0 0 0,-1 0 0,1 0 0,0 0 0,-1 0 0,1 0 0,0 0 0,-1 0 0,0 0 0,-1 0 0,-41-16 0,33 13 0,-11-3 0,0 0 0,-1 1 0,1 2 0,-1 0 0,0 1 0,-43 1 0,-122-14 0,157 18 0,0 1 0,1 2 0,0 2 0,0 0 0,0 2 0,1 1 0,0 2 0,-51 28 0,67-33 0,0 1 0,1 1 0,1 0 0,-1 0 0,1 1 0,1 1 0,0 0 0,1 0 0,0 1 0,0 0 0,1 0 0,-9 21 0,13-25 0,1 0 0,0 1 0,0-1 0,1 1 0,0 0 0,1-1 0,0 1 0,0 0 0,1 0 0,0 0 0,0 0 0,1 0 0,1-1 0,-1 1 0,1 0 0,1-1 0,-1 1 0,2-1 0,-1 0 0,1 0 0,8 12 0,10 10 0,1 0 0,2-2 0,0-1 0,2-2 0,1 0 0,1-1 0,1-2 0,1-2 0,1 0 0,1-2 0,0-2 0,1-1 0,1-1 0,0-2 0,1-2 0,62 11 0,-44-17 0,85-4 0,-53-2 0,-79 2-136,0-1-1,0 0 1,-1 0-1,1 0 1,0-1-1,0 0 1,-1 0-1,1-1 0,9-5 1,-7 3-6690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30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24575,'2'20'0,"0"0"0,1 0 0,7 22 0,0 5 0,-7-30 0,1 1 0,1-2 0,0 1 0,1-1 0,13 26 0,9 23 0,-22-50 0,0 0 0,1 0 0,0-1 0,19 27 0,-23-38 0,9 15 0,2-1 0,0-1 0,1-1 0,33 27 0,-43-39 0,0 1 0,0-1 0,1 0 0,0-1 0,-1 1 0,1-1 0,0-1 0,0 1 0,0-1 0,1 0 0,-1 0 0,0 0 0,0-1 0,0 0 0,1-1 0,-1 1 0,0-1 0,0 0 0,0-1 0,0 1 0,11-5 0,11-8 0,0-1 0,-2-2 0,1 0 0,-2-1 0,25-25 0,30-20 0,238-156 0,-294 203 0,1 2 0,42-17 0,-59 27 0,0 1 0,1 0 0,-1 1 0,0 0 0,1 0 0,0 1 0,-1 0 0,1 1 0,0-1 0,-1 2 0,1-1 0,16 4 0,-22-3 0,0 1 0,-1-1 0,1 1 0,0-1 0,-1 1 0,0 0 0,1 0 0,-1 0 0,0 0 0,0 0 0,0 1 0,0-1 0,0 1 0,-1-1 0,1 1 0,-1 0 0,1 0 0,0 3 0,17 62 0,-7-23 0,15 30 0,58 141 0,-73-190 0,1-1 0,2-1 0,0 0 0,2-1 0,0-1 0,21 21 0,-34-40 0,0 1 0,-1-1 0,1 0 0,0 0 0,0-1 0,1 1 0,-1-1 0,0 0 0,1 0 0,0-1 0,-1 1 0,1-1 0,0 0 0,0 0 0,0-1 0,-1 1 0,1-1 0,0 0 0,0 0 0,0-1 0,0 1 0,0-1 0,-1 0 0,1-1 0,0 1 0,-1-1 0,1 0 0,-1 0 0,1 0 0,-1-1 0,5-3 0,14-10 0,-1-1 0,-1-1 0,-1-1 0,26-31 0,-18 19 0,134-153 0,-16 19 0,-132 149 0,29-32 0,2 3 0,2 2 0,63-46 0,-103 85 0,0-1 0,1 1 0,-1 0 0,1 1 0,0-1 0,0 2 0,0-1 0,13-2 0,-19 5 0,1 0 0,-1 0 0,1 0 0,-1 0 0,1 0 0,-1 1 0,1-1 0,-1 1 0,0 0 0,1 0 0,-1 0 0,0 0 0,0 0 0,1 0 0,-1 0 0,0 1 0,0-1 0,0 1 0,-1-1 0,1 1 0,0 0 0,-1 0 0,1 0 0,-1 0 0,1 0 0,-1 0 0,0 0 0,0 0 0,0 1 0,0-1 0,0 0 0,-1 1 0,1 2 0,22 69 0,69 201 0,-91-271 0,1 1 0,0-1 0,0 1 0,0-1 0,1 0 0,-1 0 0,1 0 0,0 0 0,0-1 0,0 1 0,1-1 0,-1 1 0,1-1 0,0 0 0,0-1 0,0 1 0,0-1 0,0 0 0,1 0 0,-1 0 0,1 0 0,-1-1 0,1 0 0,0 0 0,-1 0 0,1 0 0,0-1 0,0 0 0,-1 0 0,1 0 0,0 0 0,0-1 0,5-1 0,7-3 0,-1 0 0,1-2 0,-1 0 0,0 0 0,-1-2 0,0 0 0,24-19 0,7-2 0,1 1 0,87-38 0,-120 61 0,0 1 0,0 0 0,0 2 0,1-1 0,-1 1 0,1 1 0,-1 1 0,1 0 0,0 1 0,0 1 0,27 4 0,-37-4-105,-1 1 0,1 0 0,-1 0 0,0 0 0,0 1 0,0 0 0,0 0 0,0 0 0,-1 0 0,1 0 0,-1 1 0,6 7 0,-3-3-6721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31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1269 24575,'4'-4'0,"-1"1"0,1 0 0,-1 0 0,1 1 0,0-1 0,0 1 0,0 0 0,1 0 0,-1 0 0,0 1 0,1-1 0,-1 1 0,1 0 0,0 0 0,-1 1 0,1-1 0,0 1 0,-1 0 0,1 1 0,0-1 0,-1 1 0,1-1 0,-1 2 0,1-1 0,-1 0 0,1 1 0,-1 0 0,6 3 0,2 2 0,-1 0 0,1 1 0,-1 0 0,-1 1 0,1 0 0,-1 1 0,-1 0 0,10 15 0,9 16 0,-3 2 0,-1 1 0,31 80 0,23 44 0,-73-159 0,0 0 0,0 0 0,1-1 0,0 0 0,0 0 0,1 0 0,0-1 0,1 0 0,0 0 0,0-1 0,0 0 0,0-1 0,1 1 0,0-2 0,0 1 0,1-1 0,-1-1 0,1 1 0,0-2 0,0 1 0,0-2 0,0 1 0,0-1 0,11-1 0,-5-1 0,1 0 0,-1-2 0,0 0 0,0-1 0,0-1 0,0 0 0,-1-1 0,0 0 0,21-14 0,12-10 0,63-52 0,-53 38 0,157-125 0,17-6 0,-75 65 0,-141 103 0,0 0 0,0 0 0,1 2 0,0 0 0,-1 1 0,2 0 0,-1 2 0,21-1 0,-35 3 0,-1 0 0,1 1 0,-1-1 0,1 1 0,-1 0 0,0 0 0,1 0 0,-1 0 0,0 0 0,0 0 0,1 0 0,-1 1 0,0-1 0,0 1 0,-1 0 0,1 0 0,0-1 0,-1 1 0,1 0 0,-1 1 0,1-1 0,-1 0 0,0 0 0,2 4 0,3 9 0,-1 0 0,0 0 0,2 16 0,2 2 0,5 9 0,-3 1 0,12 87 0,-21-107 0,1 0 0,0 0 0,2 0 0,1-1 0,0 1 0,2-2 0,0 1 0,22 38 0,-28-58 0,0 1 0,0-1 0,1 0 0,-1 1 0,1-1 0,-1 0 0,1 0 0,0-1 0,0 1 0,-1-1 0,1 1 0,0-1 0,1 0 0,-1 0 0,0 0 0,0-1 0,0 1 0,1-1 0,-1 1 0,0-1 0,0 0 0,1 0 0,-1-1 0,0 1 0,0-1 0,0 0 0,1 1 0,-1-1 0,0-1 0,0 1 0,0 0 0,3-3 0,6-2 0,0 0 0,-1-1 0,0-1 0,0 0 0,-1 0 0,14-14 0,0-3 0,0 2 0,41-31 0,-50 44 0,1 1 0,0 0 0,0 1 0,0 1 0,1 0 0,25-5 0,-24 8 0,1 1 0,0 1 0,0 0 0,0 2 0,0 0 0,0 1 0,0 1 0,0 1 0,0 1 0,23 7 0,14 3 0,0-3 0,1-2 0,0-3 0,1-2 0,87-6 0,-125-1 0,-1-1 0,1 0 0,-1-2 0,0 0 0,-1-1 0,1-1 0,-1-1 0,-1 0 0,32-24 0,5-8 0,74-73 0,-128 114 0,1-1 0,-1 0 0,1 1 0,-1-1 0,1 1 0,-1 0 0,1-1 0,0 1 0,-1-1 0,1 1 0,0 0 0,-1-1 0,1 1 0,0 0 0,-1 0 0,1 0 0,0-1 0,0 1 0,-1 0 0,1 0 0,0 0 0,0 0 0,-1 0 0,1 0 0,0 1 0,-1-1 0,1 0 0,0 0 0,1 1 0,13 20 0,4 46 0,-15-51 0,-3-12 0,0-1 0,0 1 0,0-1 0,0 1 0,1-1 0,0 1 0,-1-1 0,1 0 0,0 0 0,1 0 0,-1 0 0,1-1 0,-1 1 0,1 0 0,0-1 0,0 0 0,0 0 0,0 1 0,0-2 0,0 1 0,0 0 0,1-1 0,-1 0 0,1 1 0,-1-1 0,1-1 0,0 1 0,-1 0 0,1-1 0,0 0 0,-1 0 0,1 0 0,0 0 0,-1-1 0,1 1 0,0-1 0,-1 0 0,1 0 0,-1 0 0,1-1 0,-1 1 0,4-3 0,-3 2 0,1-1 0,-1 0 0,0 0 0,0 0 0,0-1 0,0 0 0,-1 1 0,1-1 0,-1 0 0,0-1 0,4-7 0,25-58 0,-18 36 0,43-123 0,-15 35 0,-10 29 0,30-141 0,-23 75 0,-33 132 0,-2 0 0,2-34 0,1-5 0,-6 45 0,0 0 0,-1 0 0,-1 0 0,0 1 0,-2-1 0,-1 0 0,0 1 0,-2 0 0,0 0 0,-1 0 0,-1 1 0,-1 0 0,-1 0 0,0 1 0,-1 0 0,-1 1 0,-1 0 0,-23-22 0,-13-6-1365,40 40-5461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32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629 1 24575,'-47'1'0,"-72"11"0,72-4 0,-66 19 0,94-21 0,0 0 0,1 2 0,-1 0 0,2 1 0,-1 1 0,-18 14 0,27-16 0,0 0 0,1 1 0,-1 0 0,2 0 0,0 1 0,0 0 0,0 1 0,-4 11 0,0 2 0,1 0 0,-11 44 0,14-32 0,1 1 0,-1 49 0,4-47 0,-4 29 0,-2 45 0,8-32 0,3 69 0,-1-139 0,1-1 0,1 1 0,0 0 0,1-1 0,0 0 0,0 0 0,1 0 0,12 17 0,7 7 0,28 30 0,-26-34 0,14 16 0,91 78 0,-131-124 0,21 19 0,1-2 0,31 20 0,-44-32 0,-1-1 0,1 0 0,0 0 0,0-1 0,0 0 0,0-1 0,1 0 0,-1 0 0,1-1 0,14 0 0,33 8-1365,-46-6-5461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3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1 825 24575,'0'-22'0,"1"0"0,2 1 0,0-1 0,1 0 0,1 1 0,1 0 0,0 0 0,2 1 0,1 0 0,15-27 0,0 5 0,3 0 0,1 2 0,1 1 0,3 2 0,1 1 0,1 1 0,2 2 0,2 1 0,62-40 0,-70 54 0,2 2 0,0 0 0,1 2 0,0 2 0,52-12 0,-25 9 0,-22 5 0,61-8 0,-95 18 0,223-15 0,-192 15 0,1 2 0,0 1 0,68 15 0,-89-13 0,1-1 0,-1 2 0,-1 0 0,1 1 0,-1 0 0,-1 1 0,1 1 0,-1 0 0,-1 1 0,1 0 0,13 16 0,-14-14 0,-1 0 0,-1 1 0,0 0 0,0 0 0,-2 1 0,1 0 0,-2 1 0,0-1 0,-1 2 0,5 15 0,-8-16-120,2-1-191,-2 0 0,0 1-1,1 26 1,-3-27-6515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33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1756 1107 24575,'-3'-48'0,"-3"1"0,-2-1 0,-1 1 0,-3 1 0,-2 0 0,-23-51 0,11 28 0,-3 1 0,-4 1 0,-60-93 0,67 123 0,-1 2 0,-2 1 0,-1 1 0,-2 1 0,-67-52 0,79 71 0,-1 0 0,0 0 0,0 2 0,-1 1 0,0 1 0,-1 0 0,0 2 0,0 1 0,-1 1 0,0 0 0,0 2 0,-37 0 0,40 3 0,-15-1 0,0 1 0,-1 2 0,1 2 0,0 1 0,1 2 0,-52 16 0,69-16 0,-193 79 0,181-71 0,0 2 0,0 1 0,2 1 0,-43 37 0,56-43 0,0 0 0,1 0 0,1 1 0,1 1 0,0 0 0,0 1 0,2 1 0,0-1 0,1 1 0,0 1 0,-5 19 0,-9 62-1365,19-85-5461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34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6 24575,'-73'-2'0,"45"-1"0,1 2 0,-1 1 0,0 2 0,1 0 0,-43 10 0,58-7 0,0 1 0,1 0 0,-1 0 0,1 1 0,1 1 0,-1-1 0,1 2 0,0 0 0,1 0 0,0 0 0,-9 14 0,4-5 0,1 1 0,0 1 0,2 0 0,0 0 0,-12 34 0,17-36 0,1 0 0,0 1 0,1-1 0,1 1 0,1 0 0,0 0 0,2 0 0,0 0 0,1 0 0,1 0 0,1-1 0,0 1 0,2-1 0,0 1 0,1-1 0,15 30 0,-6-16 0,2-1 0,1-1 0,1-1 0,32 38 0,-28-42 0,0-1 0,2-1 0,1-1 0,1-1 0,1-1 0,1-1 0,0-2 0,45 19 0,-55-27 0,1-1 0,0-1 0,1-1 0,-1 0 0,1-2 0,0 0 0,1-2 0,25 1 0,-12-2 0,-1-2 0,0-1 0,1-1 0,-1-3 0,0 0 0,40-14 0,-57 13 0,0-1 0,-1-1 0,0 0 0,-1-1 0,1-1 0,-2 0 0,0-1 0,0-1 0,-1 0 0,17-23 0,-12 11 0,-1 0 0,-1-1 0,-1-1 0,-1 0 0,16-47 0,-18 41 0,-2 0 0,-1-1 0,-1 0 0,-2 0 0,-1 0 0,-1-45 0,-3 64 0,-1 1 0,-1-1 0,0 0 0,-1 1 0,0 0 0,-1-1 0,-1 1 0,-1 0 0,0 1 0,0-1 0,-1 1 0,-1 0 0,-9-13 0,11 21-124,-1 0 0,1 0 0,-1 0 0,0 1 0,-1 0 0,1 0-1,-1 0 1,0 1 0,0 0 0,-13-4 0,9 4-6702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3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727 161 24575,'-163'-12'0,"127"9"0,17 1 0,0 1 0,-1 1 0,1 1 0,0 1 0,0 1 0,0 0 0,0 1 0,0 1 0,-27 12 0,26-9 0,0 2 0,1 1 0,0 1 0,1 0 0,0 1 0,1 1 0,0 1 0,1 0 0,1 1 0,1 1 0,0 0 0,-22 37 0,24-30 0,2 0 0,0 1 0,2 0 0,1 0 0,1 1 0,1 0 0,1 0 0,1 0 0,1 1 0,3 33 0,2-42 0,2 0 0,0 0 0,1 0 0,0-1 0,2 0 0,0 0 0,0-1 0,22 29 0,-16-28 0,1-2 0,0 0 0,1 0 0,0-1 0,1-2 0,1 1 0,0-2 0,30 14 0,-13-10 0,1-2 0,0-1 0,72 13 0,-54-15 0,0-2 0,89 0 0,-105-8 0,0-2 0,74-14 0,-94 12 0,1-2 0,-1 0 0,0-1 0,0-1 0,-1 0 0,0-2 0,28-19 0,-27 15 0,-1 0 0,0-1 0,-1 0 0,-1-2 0,0 1 0,-2-2 0,0 0 0,-1-1 0,0 0 0,-2-1 0,0 0 0,-1 0 0,-1-1 0,-1 0 0,-1-1 0,3-23 0,1-14 0,-1 13 0,-2-1 0,0-65 0,-7 89 0,-1 0 0,-1 0 0,-1 0 0,-2 0 0,0 0 0,-1 1 0,-1 0 0,-1 1 0,-15-29 0,16 38 0,0 1 0,-1 0 0,0 0 0,0 1 0,-1 0 0,-1 0 0,1 1 0,-2 1 0,1 0 0,-1 0 0,0 1 0,-1 0 0,0 1 0,0 0 0,0 1 0,-1 0 0,-21-4 0,-16-4-1365,36 9-5461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37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24575,'2'-2'0,"0"0"0,0 0 0,1 0 0,-1 0 0,0 1 0,1-1 0,-1 1 0,1 0 0,-1 0 0,1 0 0,0 0 0,0 0 0,-1 0 0,1 1 0,0-1 0,3 1 0,5-3 0,15-2 0,0 1 0,0 0 0,0 2 0,0 2 0,46 3 0,3 0 0,52 2 27,139 25-1,-18 0-686,172 8-851,300 21-1885,-33-9 481,-441-31 2307,3759 298-3496,-2343-211 3653,-1178-82 779,133 5 2378,-200-27 2781,-230-2-1432,17 17-3039,44-1-1016,-34 1 0,-15-4 0,-184-12 0,299 3 0,-167-6 0,1-15 0,-144 17 0,75 0 0,102 13 0,-147-10 0,1-1 0,39-4 0,-34 1 0,41 3 0,-32 6 0,17 1 0,66 8 0,-64-8 0,100 29 0,-24-4 0,-21-8 0,83 14 0,-99-25 0,166 3 0,-228-17 0,75 11 0,-92-9-348,48-2 0,-65-1-321,3 0-6157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5:54:3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 24575,'-5'0'0,"0"1"0,1 0 0,-1 0 0,0 1 0,1-1 0,0 1 0,-1 0 0,1 0 0,0 1 0,0-1 0,0 1 0,0 0 0,0 0 0,1 0 0,-1 1 0,1-1 0,-4 6 0,0 0 0,0 0 0,0 1 0,1 0 0,1 0 0,-10 22 0,11-12 0,0 0 0,2 1 0,0-1 0,1 1 0,1-1 0,3 31 0,0 14 0,9 271 0,-5-228 0,-7 123 0,-3-82 0,3-140 0,-13 512 0,7-7-592,9-287 420,-2-40 172,-3 197 0,-15-151-66,0-4 193,5-122-124,-5-2 1,-50 168-1,45-190-18,6-19 190,4 0 0,-7 105-1,12-99 26,-1 40-216,8-44-1349,0-52-5461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A7AFC-13E5-4D22-A79F-42321D09C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A6802-6609-4105-8C73-95279A53D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98DE6-4228-4C8D-8988-D44181B0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E78F-DC72-4BAE-AF0E-9DAED3F3D768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6ADB2-57D3-4F76-9D6D-DCB5B10A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D98A4-591F-404B-8209-2C61C5B17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BFED-B125-45EF-B7BE-51AE7D9B8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3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EA31-0217-4AF3-A79D-5FA8F74D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740BF-52A9-4524-BBCC-B3CCECC10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2B5AC-9F33-41D6-9997-FCB1EA80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E78F-DC72-4BAE-AF0E-9DAED3F3D768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9E902-E7F8-4048-A3C5-F70E9296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FD641-3BBD-43DA-A08C-FAF3BA024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BFED-B125-45EF-B7BE-51AE7D9B8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3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4504E-AE5B-47DC-9482-978DFFABC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9A7CF-1378-42E2-BC1C-8450268C9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85AD2-3540-400C-97DD-B778E0D8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E78F-DC72-4BAE-AF0E-9DAED3F3D768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45C2C-323E-40EC-86DC-2A83326A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9CF13-C2FC-4828-9EC0-B31B5DD4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BFED-B125-45EF-B7BE-51AE7D9B8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1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3C3B-44BF-4400-8D59-D07F8FD3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FF3F1-FAD0-4097-8F64-035440501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05361-4A1A-4AFE-A3F0-0304D4D99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E78F-DC72-4BAE-AF0E-9DAED3F3D768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EE682-7395-4162-AC42-835AD1A2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ADD3B-0DED-4A84-BC8B-2B366D59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BFED-B125-45EF-B7BE-51AE7D9B8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5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76E81-7715-4CC8-80BA-3925492DD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06F44-927C-4EC3-BDC4-10836FF89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8B985-2E8E-493E-BB03-3A022527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E78F-DC72-4BAE-AF0E-9DAED3F3D768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A4A1F-E64E-4F73-8503-016F0838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9D62B-BCF2-4C9A-B44E-FF20093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BFED-B125-45EF-B7BE-51AE7D9B8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1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E9A9-45AE-4F7C-B145-DE7D1832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11753-357C-486E-B663-0FBB4D1E1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E1B99-351E-40E6-85E2-0EF5BE03E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3EC67-5FE3-4356-833F-7847F2036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E78F-DC72-4BAE-AF0E-9DAED3F3D768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70793-499D-4C59-9799-3C8747362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AA0FB-2D6D-4A99-AF6A-76C374AF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BFED-B125-45EF-B7BE-51AE7D9B8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5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8E55-60C8-4752-A24B-B2B2049D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680DC-FB94-4D6B-BF07-7CE83BCB6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62453-1C51-4EE1-8140-E8ED6631C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67CB8-A9C2-47F4-BA74-32EC8395A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E4F39B-B5A1-4175-A85A-7DB584235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B4586-AFE9-45AB-AF6E-327FDD0C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E78F-DC72-4BAE-AF0E-9DAED3F3D768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A9BAE-2EDB-4C16-BD5B-C2DA8E2C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88BFA-6E8A-4FD2-8AAF-A8418965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BFED-B125-45EF-B7BE-51AE7D9B8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1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842D-9A5C-4664-B03F-51533DB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D5768-39CC-412F-B1F6-B8B714F3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E78F-DC72-4BAE-AF0E-9DAED3F3D768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A43223-5C1A-4630-ACAB-A58FDC40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72A77-72A4-4F56-9F2D-7FC576D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BFED-B125-45EF-B7BE-51AE7D9B8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8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317E9-3F19-4F53-A6E0-394E1E87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E78F-DC72-4BAE-AF0E-9DAED3F3D768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2242A-FF2B-47B0-BE95-27802D1A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E08E2-60EB-476A-AFE3-B400ABAD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BFED-B125-45EF-B7BE-51AE7D9B8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1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E07E-CB0D-4084-812A-82671705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9B36-5433-4714-8AED-9D385163A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00132-8E29-4B2D-87E2-52EBB2BD9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F7E21-072E-48DD-9CA7-A84AEDEB2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E78F-DC72-4BAE-AF0E-9DAED3F3D768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0D39F-7B5E-4577-B431-BB92754C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A970B-A070-41BD-BAAE-A01FDED9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BFED-B125-45EF-B7BE-51AE7D9B8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8C531-DAB9-4FE5-8A3C-97013B3F5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6D8FB1-1981-4DB3-9F76-D06FA870C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6BD52-D65F-4D6A-94CA-032B63F93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18DB-3EE9-4217-9C24-122659000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E78F-DC72-4BAE-AF0E-9DAED3F3D768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0323F-FCB6-4A71-9DCA-6B30ECA1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2089-591D-496D-8A87-661C0729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BFED-B125-45EF-B7BE-51AE7D9B8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8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6E092F-18B1-48F4-9EF5-0D5E21AC1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08F49-1564-4175-8215-A257666F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227D8-B365-4D88-AD0B-35A6A1740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7E78F-DC72-4BAE-AF0E-9DAED3F3D768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14415-E293-443A-A6B5-837AE9243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C6EB1-68F1-40A5-A8A0-058544875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4BFED-B125-45EF-B7BE-51AE7D9B8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6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6" Type="http://schemas.openxmlformats.org/officeDocument/2006/relationships/customXml" Target="../ink/ink8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91.xml"/><Relationship Id="rId63" Type="http://schemas.openxmlformats.org/officeDocument/2006/relationships/image" Target="../media/image31.png"/><Relationship Id="rId84" Type="http://schemas.openxmlformats.org/officeDocument/2006/relationships/customXml" Target="../ink/ink112.xml"/><Relationship Id="rId138" Type="http://schemas.openxmlformats.org/officeDocument/2006/relationships/customXml" Target="../ink/ink139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86.xml"/><Relationship Id="rId53" Type="http://schemas.openxmlformats.org/officeDocument/2006/relationships/image" Target="../media/image26.png"/><Relationship Id="rId74" Type="http://schemas.openxmlformats.org/officeDocument/2006/relationships/customXml" Target="../ink/ink107.xml"/><Relationship Id="rId128" Type="http://schemas.openxmlformats.org/officeDocument/2006/relationships/customXml" Target="../ink/ink13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22" Type="http://schemas.openxmlformats.org/officeDocument/2006/relationships/customXml" Target="../ink/ink8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94.xml"/><Relationship Id="rId64" Type="http://schemas.openxmlformats.org/officeDocument/2006/relationships/customXml" Target="../ink/ink10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129.xml"/><Relationship Id="rId134" Type="http://schemas.openxmlformats.org/officeDocument/2006/relationships/customXml" Target="../ink/ink137.xml"/><Relationship Id="rId139" Type="http://schemas.openxmlformats.org/officeDocument/2006/relationships/image" Target="../media/image69.png"/><Relationship Id="rId80" Type="http://schemas.openxmlformats.org/officeDocument/2006/relationships/customXml" Target="../ink/ink110.xml"/><Relationship Id="rId85" Type="http://schemas.openxmlformats.org/officeDocument/2006/relationships/image" Target="../media/image42.png"/><Relationship Id="rId150" Type="http://schemas.openxmlformats.org/officeDocument/2006/relationships/customXml" Target="../ink/ink145.xml"/><Relationship Id="rId12" Type="http://schemas.openxmlformats.org/officeDocument/2006/relationships/customXml" Target="../ink/ink7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8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124.xml"/><Relationship Id="rId124" Type="http://schemas.openxmlformats.org/officeDocument/2006/relationships/customXml" Target="../ink/ink132.xml"/><Relationship Id="rId129" Type="http://schemas.openxmlformats.org/officeDocument/2006/relationships/image" Target="../media/image64.png"/><Relationship Id="rId54" Type="http://schemas.openxmlformats.org/officeDocument/2006/relationships/customXml" Target="../ink/ink97.xml"/><Relationship Id="rId70" Type="http://schemas.openxmlformats.org/officeDocument/2006/relationships/customXml" Target="../ink/ink10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118.xml"/><Relationship Id="rId140" Type="http://schemas.openxmlformats.org/officeDocument/2006/relationships/customXml" Target="../ink/ink140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3.xml"/><Relationship Id="rId23" Type="http://schemas.openxmlformats.org/officeDocument/2006/relationships/image" Target="../media/image11.png"/><Relationship Id="rId28" Type="http://schemas.openxmlformats.org/officeDocument/2006/relationships/customXml" Target="../ink/ink84.xml"/><Relationship Id="rId49" Type="http://schemas.openxmlformats.org/officeDocument/2006/relationships/image" Target="../media/image24.png"/><Relationship Id="rId114" Type="http://schemas.openxmlformats.org/officeDocument/2006/relationships/customXml" Target="../ink/ink127.xml"/><Relationship Id="rId119" Type="http://schemas.openxmlformats.org/officeDocument/2006/relationships/image" Target="../media/image59.png"/><Relationship Id="rId44" Type="http://schemas.openxmlformats.org/officeDocument/2006/relationships/customXml" Target="../ink/ink92.xml"/><Relationship Id="rId60" Type="http://schemas.openxmlformats.org/officeDocument/2006/relationships/customXml" Target="../ink/ink10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113.xml"/><Relationship Id="rId130" Type="http://schemas.openxmlformats.org/officeDocument/2006/relationships/customXml" Target="../ink/ink13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3" Type="http://schemas.openxmlformats.org/officeDocument/2006/relationships/image" Target="../media/image6.png"/><Relationship Id="rId18" Type="http://schemas.openxmlformats.org/officeDocument/2006/relationships/customXml" Target="../ink/ink7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87.xml"/><Relationship Id="rId50" Type="http://schemas.openxmlformats.org/officeDocument/2006/relationships/customXml" Target="../ink/ink95.xml"/><Relationship Id="rId55" Type="http://schemas.openxmlformats.org/officeDocument/2006/relationships/image" Target="../media/image27.png"/><Relationship Id="rId76" Type="http://schemas.openxmlformats.org/officeDocument/2006/relationships/customXml" Target="../ink/ink108.xml"/><Relationship Id="rId97" Type="http://schemas.openxmlformats.org/officeDocument/2006/relationships/image" Target="../media/image48.png"/><Relationship Id="rId104" Type="http://schemas.openxmlformats.org/officeDocument/2006/relationships/customXml" Target="../ink/ink122.xml"/><Relationship Id="rId120" Type="http://schemas.openxmlformats.org/officeDocument/2006/relationships/customXml" Target="../ink/ink13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143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116.xml"/><Relationship Id="rId2" Type="http://schemas.openxmlformats.org/officeDocument/2006/relationships/customXml" Target="../ink/ink71.xml"/><Relationship Id="rId29" Type="http://schemas.openxmlformats.org/officeDocument/2006/relationships/image" Target="../media/image14.png"/><Relationship Id="rId24" Type="http://schemas.openxmlformats.org/officeDocument/2006/relationships/customXml" Target="../ink/ink82.xml"/><Relationship Id="rId40" Type="http://schemas.openxmlformats.org/officeDocument/2006/relationships/customXml" Target="../ink/ink90.xml"/><Relationship Id="rId45" Type="http://schemas.openxmlformats.org/officeDocument/2006/relationships/image" Target="../media/image22.png"/><Relationship Id="rId66" Type="http://schemas.openxmlformats.org/officeDocument/2006/relationships/customXml" Target="../ink/ink103.xml"/><Relationship Id="rId87" Type="http://schemas.openxmlformats.org/officeDocument/2006/relationships/image" Target="../media/image43.png"/><Relationship Id="rId110" Type="http://schemas.openxmlformats.org/officeDocument/2006/relationships/customXml" Target="../ink/ink12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138.xml"/><Relationship Id="rId61" Type="http://schemas.openxmlformats.org/officeDocument/2006/relationships/image" Target="../media/image30.png"/><Relationship Id="rId82" Type="http://schemas.openxmlformats.org/officeDocument/2006/relationships/customXml" Target="../ink/ink111.xml"/><Relationship Id="rId19" Type="http://schemas.openxmlformats.org/officeDocument/2006/relationships/image" Target="../media/image9.png"/><Relationship Id="rId14" Type="http://schemas.openxmlformats.org/officeDocument/2006/relationships/customXml" Target="../ink/ink77.xml"/><Relationship Id="rId30" Type="http://schemas.openxmlformats.org/officeDocument/2006/relationships/customXml" Target="../ink/ink85.xml"/><Relationship Id="rId35" Type="http://schemas.openxmlformats.org/officeDocument/2006/relationships/image" Target="../media/image17.png"/><Relationship Id="rId56" Type="http://schemas.openxmlformats.org/officeDocument/2006/relationships/customXml" Target="../ink/ink98.xml"/><Relationship Id="rId77" Type="http://schemas.openxmlformats.org/officeDocument/2006/relationships/image" Target="../media/image38.png"/><Relationship Id="rId100" Type="http://schemas.openxmlformats.org/officeDocument/2006/relationships/customXml" Target="../ink/ink120.xml"/><Relationship Id="rId105" Type="http://schemas.openxmlformats.org/officeDocument/2006/relationships/image" Target="../media/image52.png"/><Relationship Id="rId126" Type="http://schemas.openxmlformats.org/officeDocument/2006/relationships/customXml" Target="../ink/ink133.xml"/><Relationship Id="rId147" Type="http://schemas.openxmlformats.org/officeDocument/2006/relationships/image" Target="../media/image73.png"/><Relationship Id="rId8" Type="http://schemas.openxmlformats.org/officeDocument/2006/relationships/customXml" Target="../ink/ink74.xml"/><Relationship Id="rId51" Type="http://schemas.openxmlformats.org/officeDocument/2006/relationships/image" Target="../media/image25.png"/><Relationship Id="rId72" Type="http://schemas.openxmlformats.org/officeDocument/2006/relationships/customXml" Target="../ink/ink106.xml"/><Relationship Id="rId93" Type="http://schemas.openxmlformats.org/officeDocument/2006/relationships/image" Target="../media/image46.png"/><Relationship Id="rId98" Type="http://schemas.openxmlformats.org/officeDocument/2006/relationships/customXml" Target="../ink/ink119.xml"/><Relationship Id="rId121" Type="http://schemas.openxmlformats.org/officeDocument/2006/relationships/image" Target="../media/image60.png"/><Relationship Id="rId142" Type="http://schemas.openxmlformats.org/officeDocument/2006/relationships/customXml" Target="../ink/ink141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93.xml"/><Relationship Id="rId67" Type="http://schemas.openxmlformats.org/officeDocument/2006/relationships/image" Target="../media/image33.png"/><Relationship Id="rId116" Type="http://schemas.openxmlformats.org/officeDocument/2006/relationships/customXml" Target="../ink/ink128.xml"/><Relationship Id="rId137" Type="http://schemas.openxmlformats.org/officeDocument/2006/relationships/image" Target="../media/image68.png"/><Relationship Id="rId20" Type="http://schemas.openxmlformats.org/officeDocument/2006/relationships/customXml" Target="../ink/ink80.xml"/><Relationship Id="rId41" Type="http://schemas.openxmlformats.org/officeDocument/2006/relationships/image" Target="../media/image20.png"/><Relationship Id="rId62" Type="http://schemas.openxmlformats.org/officeDocument/2006/relationships/customXml" Target="../ink/ink101.xml"/><Relationship Id="rId83" Type="http://schemas.openxmlformats.org/officeDocument/2006/relationships/image" Target="../media/image41.png"/><Relationship Id="rId88" Type="http://schemas.openxmlformats.org/officeDocument/2006/relationships/customXml" Target="../ink/ink114.xml"/><Relationship Id="rId111" Type="http://schemas.openxmlformats.org/officeDocument/2006/relationships/image" Target="../media/image55.png"/><Relationship Id="rId132" Type="http://schemas.openxmlformats.org/officeDocument/2006/relationships/customXml" Target="../ink/ink136.xml"/><Relationship Id="rId15" Type="http://schemas.openxmlformats.org/officeDocument/2006/relationships/image" Target="../media/image7.png"/><Relationship Id="rId36" Type="http://schemas.openxmlformats.org/officeDocument/2006/relationships/customXml" Target="../ink/ink88.xml"/><Relationship Id="rId57" Type="http://schemas.openxmlformats.org/officeDocument/2006/relationships/image" Target="../media/image28.png"/><Relationship Id="rId106" Type="http://schemas.openxmlformats.org/officeDocument/2006/relationships/customXml" Target="../ink/ink123.xml"/><Relationship Id="rId127" Type="http://schemas.openxmlformats.org/officeDocument/2006/relationships/image" Target="../media/image63.png"/><Relationship Id="rId10" Type="http://schemas.openxmlformats.org/officeDocument/2006/relationships/customXml" Target="../ink/ink75.xml"/><Relationship Id="rId31" Type="http://schemas.openxmlformats.org/officeDocument/2006/relationships/image" Target="../media/image15.png"/><Relationship Id="rId52" Type="http://schemas.openxmlformats.org/officeDocument/2006/relationships/customXml" Target="../ink/ink96.xml"/><Relationship Id="rId73" Type="http://schemas.openxmlformats.org/officeDocument/2006/relationships/image" Target="../media/image36.png"/><Relationship Id="rId78" Type="http://schemas.openxmlformats.org/officeDocument/2006/relationships/customXml" Target="../ink/ink109.xml"/><Relationship Id="rId94" Type="http://schemas.openxmlformats.org/officeDocument/2006/relationships/customXml" Target="../ink/ink11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131.xml"/><Relationship Id="rId143" Type="http://schemas.openxmlformats.org/officeDocument/2006/relationships/image" Target="../media/image71.png"/><Relationship Id="rId148" Type="http://schemas.openxmlformats.org/officeDocument/2006/relationships/customXml" Target="../ink/ink144.xml"/><Relationship Id="rId4" Type="http://schemas.openxmlformats.org/officeDocument/2006/relationships/customXml" Target="../ink/ink72.xml"/><Relationship Id="rId9" Type="http://schemas.openxmlformats.org/officeDocument/2006/relationships/image" Target="../media/image4.png"/><Relationship Id="rId26" Type="http://schemas.openxmlformats.org/officeDocument/2006/relationships/customXml" Target="../ink/ink83.xml"/><Relationship Id="rId47" Type="http://schemas.openxmlformats.org/officeDocument/2006/relationships/image" Target="../media/image23.png"/><Relationship Id="rId68" Type="http://schemas.openxmlformats.org/officeDocument/2006/relationships/customXml" Target="../ink/ink104.xml"/><Relationship Id="rId89" Type="http://schemas.openxmlformats.org/officeDocument/2006/relationships/image" Target="../media/image44.png"/><Relationship Id="rId112" Type="http://schemas.openxmlformats.org/officeDocument/2006/relationships/customXml" Target="../ink/ink126.xml"/><Relationship Id="rId133" Type="http://schemas.openxmlformats.org/officeDocument/2006/relationships/image" Target="../media/image66.png"/><Relationship Id="rId16" Type="http://schemas.openxmlformats.org/officeDocument/2006/relationships/customXml" Target="../ink/ink78.xml"/><Relationship Id="rId37" Type="http://schemas.openxmlformats.org/officeDocument/2006/relationships/image" Target="../media/image18.png"/><Relationship Id="rId58" Type="http://schemas.openxmlformats.org/officeDocument/2006/relationships/customXml" Target="../ink/ink99.xml"/><Relationship Id="rId79" Type="http://schemas.openxmlformats.org/officeDocument/2006/relationships/image" Target="../media/image39.png"/><Relationship Id="rId102" Type="http://schemas.openxmlformats.org/officeDocument/2006/relationships/customXml" Target="../ink/ink121.xml"/><Relationship Id="rId123" Type="http://schemas.openxmlformats.org/officeDocument/2006/relationships/image" Target="../media/image61.png"/><Relationship Id="rId144" Type="http://schemas.openxmlformats.org/officeDocument/2006/relationships/customXml" Target="../ink/ink142.xml"/><Relationship Id="rId90" Type="http://schemas.openxmlformats.org/officeDocument/2006/relationships/customXml" Target="../ink/ink1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BB6CD979-B4BD-44A8-B15B-5B4A3740ABF5}"/>
              </a:ext>
            </a:extLst>
          </p:cNvPr>
          <p:cNvGrpSpPr/>
          <p:nvPr/>
        </p:nvGrpSpPr>
        <p:grpSpPr>
          <a:xfrm>
            <a:off x="1133878" y="268990"/>
            <a:ext cx="10800720" cy="6475680"/>
            <a:chOff x="1133878" y="268990"/>
            <a:chExt cx="10800720" cy="647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1D2F99E-FD07-4C0E-8ABD-EB99D2660762}"/>
                    </a:ext>
                  </a:extLst>
                </p14:cNvPr>
                <p14:cNvContentPartPr/>
                <p14:nvPr/>
              </p14:nvContentPartPr>
              <p14:xfrm>
                <a:off x="3330958" y="302470"/>
                <a:ext cx="5652720" cy="6015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1D2F99E-FD07-4C0E-8ABD-EB99D266076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21958" y="293830"/>
                  <a:ext cx="5670360" cy="60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32B9CC6-87C3-4A29-A825-1A09E8044ED0}"/>
                    </a:ext>
                  </a:extLst>
                </p14:cNvPr>
                <p14:cNvContentPartPr/>
                <p14:nvPr/>
              </p14:nvContentPartPr>
              <p14:xfrm>
                <a:off x="3591958" y="302470"/>
                <a:ext cx="5697360" cy="267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32B9CC6-87C3-4A29-A825-1A09E8044ED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83318" y="293830"/>
                  <a:ext cx="57150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4FEAF80-1FB8-4DDE-BA5B-A5BC86E22291}"/>
                    </a:ext>
                  </a:extLst>
                </p14:cNvPr>
                <p14:cNvContentPartPr/>
                <p14:nvPr/>
              </p14:nvContentPartPr>
              <p14:xfrm>
                <a:off x="9285358" y="563830"/>
                <a:ext cx="327600" cy="6180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4FEAF80-1FB8-4DDE-BA5B-A5BC86E2229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76718" y="555190"/>
                  <a:ext cx="345240" cy="619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7CCF78B-3E9A-4A33-9DB2-CCDF646C3778}"/>
                    </a:ext>
                  </a:extLst>
                </p14:cNvPr>
                <p14:cNvContentPartPr/>
                <p14:nvPr/>
              </p14:nvContentPartPr>
              <p14:xfrm>
                <a:off x="8745718" y="6128350"/>
                <a:ext cx="523080" cy="433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7CCF78B-3E9A-4A33-9DB2-CCDF646C37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37078" y="6119350"/>
                  <a:ext cx="54072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3829D92-33CB-4AE7-9A00-6C73A1246CC6}"/>
                    </a:ext>
                  </a:extLst>
                </p14:cNvPr>
                <p14:cNvContentPartPr/>
                <p14:nvPr/>
              </p14:nvContentPartPr>
              <p14:xfrm>
                <a:off x="1512598" y="268990"/>
                <a:ext cx="2026440" cy="111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3829D92-33CB-4AE7-9A00-6C73A1246C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03598" y="259990"/>
                  <a:ext cx="20440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9126AFA-B571-4B6C-9E69-072FF1D2C6BF}"/>
                    </a:ext>
                  </a:extLst>
                </p14:cNvPr>
                <p14:cNvContentPartPr/>
                <p14:nvPr/>
              </p14:nvContentPartPr>
              <p14:xfrm>
                <a:off x="1234678" y="272950"/>
                <a:ext cx="249840" cy="5492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9126AFA-B571-4B6C-9E69-072FF1D2C6B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26038" y="263950"/>
                  <a:ext cx="267480" cy="55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2E8BBFE-6ECA-4E60-A50F-086FD8336B18}"/>
                    </a:ext>
                  </a:extLst>
                </p14:cNvPr>
                <p14:cNvContentPartPr/>
                <p14:nvPr/>
              </p14:nvContentPartPr>
              <p14:xfrm>
                <a:off x="1133878" y="5753230"/>
                <a:ext cx="101160" cy="439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2E8BBFE-6ECA-4E60-A50F-086FD8336B1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24878" y="5744230"/>
                  <a:ext cx="11880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5AF0D0D-FECA-445B-A6E4-963E8189768D}"/>
                    </a:ext>
                  </a:extLst>
                </p14:cNvPr>
                <p14:cNvContentPartPr/>
                <p14:nvPr/>
              </p14:nvContentPartPr>
              <p14:xfrm>
                <a:off x="1187158" y="6180190"/>
                <a:ext cx="1947240" cy="108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5AF0D0D-FECA-445B-A6E4-963E818976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78518" y="6171190"/>
                  <a:ext cx="19648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487ADA3-BFAE-49D0-B488-E6416D7FA258}"/>
                    </a:ext>
                  </a:extLst>
                </p14:cNvPr>
                <p14:cNvContentPartPr/>
                <p14:nvPr/>
              </p14:nvContentPartPr>
              <p14:xfrm>
                <a:off x="9286078" y="540070"/>
                <a:ext cx="2642040" cy="42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487ADA3-BFAE-49D0-B488-E6416D7FA2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77438" y="531070"/>
                  <a:ext cx="26596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1597C6A-F1B1-461D-9BC1-85176E4629F8}"/>
                    </a:ext>
                  </a:extLst>
                </p14:cNvPr>
                <p14:cNvContentPartPr/>
                <p14:nvPr/>
              </p14:nvContentPartPr>
              <p14:xfrm>
                <a:off x="11594038" y="563830"/>
                <a:ext cx="340560" cy="6154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1597C6A-F1B1-461D-9BC1-85176E4629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585398" y="555190"/>
                  <a:ext cx="358200" cy="617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A68C3DD-2B97-4963-9CBE-279225EC3B33}"/>
                    </a:ext>
                  </a:extLst>
                </p14:cNvPr>
                <p14:cNvContentPartPr/>
                <p14:nvPr/>
              </p14:nvContentPartPr>
              <p14:xfrm>
                <a:off x="9506758" y="6578350"/>
                <a:ext cx="2006280" cy="95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A68C3DD-2B97-4963-9CBE-279225EC3B3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98118" y="6569710"/>
                  <a:ext cx="2023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39D0247-FBC9-4596-A87A-D7EB139DA846}"/>
                    </a:ext>
                  </a:extLst>
                </p14:cNvPr>
                <p14:cNvContentPartPr/>
                <p14:nvPr/>
              </p14:nvContentPartPr>
              <p14:xfrm>
                <a:off x="10371838" y="1739590"/>
                <a:ext cx="452520" cy="403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39D0247-FBC9-4596-A87A-D7EB139DA84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363198" y="1730590"/>
                  <a:ext cx="47016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97CB504-5C3D-40C0-85A7-4D601D0C7E89}"/>
                    </a:ext>
                  </a:extLst>
                </p14:cNvPr>
                <p14:cNvContentPartPr/>
                <p14:nvPr/>
              </p14:nvContentPartPr>
              <p14:xfrm>
                <a:off x="10503238" y="2107510"/>
                <a:ext cx="43200" cy="1353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97CB504-5C3D-40C0-85A7-4D601D0C7E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494238" y="2098870"/>
                  <a:ext cx="60840" cy="13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2C2E3BE-F4A4-4F41-ABD1-5E7AE0F8A707}"/>
                    </a:ext>
                  </a:extLst>
                </p14:cNvPr>
                <p14:cNvContentPartPr/>
                <p14:nvPr/>
              </p14:nvContentPartPr>
              <p14:xfrm>
                <a:off x="9961798" y="3330790"/>
                <a:ext cx="518400" cy="734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2C2E3BE-F4A4-4F41-ABD1-5E7AE0F8A70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52798" y="3321790"/>
                  <a:ext cx="536040" cy="75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955132D-962E-49F0-A430-DDD288934212}"/>
                    </a:ext>
                  </a:extLst>
                </p14:cNvPr>
                <p14:cNvContentPartPr/>
                <p14:nvPr/>
              </p14:nvContentPartPr>
              <p14:xfrm>
                <a:off x="10551118" y="3330790"/>
                <a:ext cx="297720" cy="661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955132D-962E-49F0-A430-DDD28893421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542118" y="3321790"/>
                  <a:ext cx="315360" cy="67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A7FF11B-EF53-4ACE-9E8F-43C091455398}"/>
                    </a:ext>
                  </a:extLst>
                </p14:cNvPr>
                <p14:cNvContentPartPr/>
                <p14:nvPr/>
              </p14:nvContentPartPr>
              <p14:xfrm>
                <a:off x="10604398" y="2222350"/>
                <a:ext cx="519120" cy="307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A7FF11B-EF53-4ACE-9E8F-43C09145539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595398" y="2213710"/>
                  <a:ext cx="5367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72282E1-316B-4F63-888B-8DE04B1F4C18}"/>
                    </a:ext>
                  </a:extLst>
                </p14:cNvPr>
                <p14:cNvContentPartPr/>
                <p14:nvPr/>
              </p14:nvContentPartPr>
              <p14:xfrm>
                <a:off x="9849118" y="1996990"/>
                <a:ext cx="649080" cy="484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72282E1-316B-4F63-888B-8DE04B1F4C1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40118" y="1988350"/>
                  <a:ext cx="66672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C70A845-6FC6-41BB-ABF6-D117142F776B}"/>
                    </a:ext>
                  </a:extLst>
                </p14:cNvPr>
                <p14:cNvContentPartPr/>
                <p14:nvPr/>
              </p14:nvContentPartPr>
              <p14:xfrm>
                <a:off x="4749358" y="1317670"/>
                <a:ext cx="3165840" cy="1667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C70A845-6FC6-41BB-ABF6-D117142F776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40718" y="1308670"/>
                  <a:ext cx="3183480" cy="168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937FD41-0D6A-4B62-B308-3F67B75220D5}"/>
                    </a:ext>
                  </a:extLst>
                </p14:cNvPr>
                <p14:cNvContentPartPr/>
                <p14:nvPr/>
              </p14:nvContentPartPr>
              <p14:xfrm>
                <a:off x="5507878" y="1620430"/>
                <a:ext cx="316800" cy="266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937FD41-0D6A-4B62-B308-3F67B75220D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99238" y="1611430"/>
                  <a:ext cx="3344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57C686-B477-47D9-BF40-EB7D5CAD4529}"/>
                    </a:ext>
                  </a:extLst>
                </p14:cNvPr>
                <p14:cNvContentPartPr/>
                <p14:nvPr/>
              </p14:nvContentPartPr>
              <p14:xfrm>
                <a:off x="6425158" y="1703590"/>
                <a:ext cx="351360" cy="291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57C686-B477-47D9-BF40-EB7D5CAD452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16518" y="1694950"/>
                  <a:ext cx="3690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067F16F-09E8-4FC5-81EC-1580EDC1A20E}"/>
                    </a:ext>
                  </a:extLst>
                </p14:cNvPr>
                <p14:cNvContentPartPr/>
                <p14:nvPr/>
              </p14:nvContentPartPr>
              <p14:xfrm>
                <a:off x="5486278" y="2085550"/>
                <a:ext cx="1239480" cy="287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067F16F-09E8-4FC5-81EC-1580EDC1A20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477278" y="2076910"/>
                  <a:ext cx="12571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F9D1A67-3E29-4520-95F8-2CB4EF5DBBD9}"/>
                    </a:ext>
                  </a:extLst>
                </p14:cNvPr>
                <p14:cNvContentPartPr/>
                <p14:nvPr/>
              </p14:nvContentPartPr>
              <p14:xfrm>
                <a:off x="5355598" y="2131990"/>
                <a:ext cx="1466640" cy="682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F9D1A67-3E29-4520-95F8-2CB4EF5DBBD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46598" y="2123350"/>
                  <a:ext cx="1484280" cy="70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5095430-3484-49EF-80CF-821F9451950D}"/>
                    </a:ext>
                  </a:extLst>
                </p14:cNvPr>
                <p14:cNvContentPartPr/>
                <p14:nvPr/>
              </p14:nvContentPartPr>
              <p14:xfrm>
                <a:off x="5295478" y="2101390"/>
                <a:ext cx="226800" cy="527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5095430-3484-49EF-80CF-821F9451950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86838" y="2092750"/>
                  <a:ext cx="24444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E9D0791-2AE0-4370-BE78-817EDACB5D9E}"/>
                    </a:ext>
                  </a:extLst>
                </p14:cNvPr>
                <p14:cNvContentPartPr/>
                <p14:nvPr/>
              </p14:nvContentPartPr>
              <p14:xfrm>
                <a:off x="6988198" y="1199230"/>
                <a:ext cx="588600" cy="297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E9D0791-2AE0-4370-BE78-817EDACB5D9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79558" y="1190230"/>
                  <a:ext cx="6062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7B6D84B-B10D-4322-AE7E-7A770D4C356E}"/>
                    </a:ext>
                  </a:extLst>
                </p14:cNvPr>
                <p14:cNvContentPartPr/>
                <p14:nvPr/>
              </p14:nvContentPartPr>
              <p14:xfrm>
                <a:off x="4913518" y="1079710"/>
                <a:ext cx="632520" cy="398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7B6D84B-B10D-4322-AE7E-7A770D4C356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04518" y="1071070"/>
                  <a:ext cx="65016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474D5DC-74DA-486D-9317-1FBD231EF41D}"/>
                    </a:ext>
                  </a:extLst>
                </p14:cNvPr>
                <p14:cNvContentPartPr/>
                <p14:nvPr/>
              </p14:nvContentPartPr>
              <p14:xfrm>
                <a:off x="5129518" y="2936950"/>
                <a:ext cx="464040" cy="383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474D5DC-74DA-486D-9317-1FBD231EF41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20878" y="2927950"/>
                  <a:ext cx="48168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1C3F0B6-78E3-413C-9AAF-DFE9ADCAAF6B}"/>
                    </a:ext>
                  </a:extLst>
                </p14:cNvPr>
                <p14:cNvContentPartPr/>
                <p14:nvPr/>
              </p14:nvContentPartPr>
              <p14:xfrm>
                <a:off x="7017718" y="2904910"/>
                <a:ext cx="475920" cy="402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1C3F0B6-78E3-413C-9AAF-DFE9ADCAAF6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08718" y="2896270"/>
                  <a:ext cx="49356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468C32F-C83C-4CE4-95FF-0A957DF64A1F}"/>
                    </a:ext>
                  </a:extLst>
                </p14:cNvPr>
                <p14:cNvContentPartPr/>
                <p14:nvPr/>
              </p14:nvContentPartPr>
              <p14:xfrm>
                <a:off x="4126558" y="3643270"/>
                <a:ext cx="5064480" cy="365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468C32F-C83C-4CE4-95FF-0A957DF64A1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117558" y="3634630"/>
                  <a:ext cx="50821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CF6CB54-579E-40D1-9C26-7A7BFE5F910F}"/>
                    </a:ext>
                  </a:extLst>
                </p14:cNvPr>
                <p14:cNvContentPartPr/>
                <p14:nvPr/>
              </p14:nvContentPartPr>
              <p14:xfrm>
                <a:off x="4007398" y="3621670"/>
                <a:ext cx="125280" cy="1662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CF6CB54-579E-40D1-9C26-7A7BFE5F910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98758" y="3613030"/>
                  <a:ext cx="142920" cy="16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5D0571-6839-4BC6-8792-BC693CEB631F}"/>
                    </a:ext>
                  </a:extLst>
                </p14:cNvPr>
                <p14:cNvContentPartPr/>
                <p14:nvPr/>
              </p14:nvContentPartPr>
              <p14:xfrm>
                <a:off x="3989758" y="5272270"/>
                <a:ext cx="4458960" cy="119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5D0571-6839-4BC6-8792-BC693CEB631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81118" y="5263270"/>
                  <a:ext cx="44766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03417FD-07AD-475C-A945-C8F9ED103AFA}"/>
                    </a:ext>
                  </a:extLst>
                </p14:cNvPr>
                <p14:cNvContentPartPr/>
                <p14:nvPr/>
              </p14:nvContentPartPr>
              <p14:xfrm>
                <a:off x="9126958" y="3965830"/>
                <a:ext cx="77400" cy="1658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03417FD-07AD-475C-A945-C8F9ED103AF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18318" y="3957190"/>
                  <a:ext cx="95040" cy="16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B82C0E6-EB41-437F-911D-3B61D7C95894}"/>
                    </a:ext>
                  </a:extLst>
                </p14:cNvPr>
                <p14:cNvContentPartPr/>
                <p14:nvPr/>
              </p14:nvContentPartPr>
              <p14:xfrm>
                <a:off x="8288518" y="5319790"/>
                <a:ext cx="807120" cy="126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B82C0E6-EB41-437F-911D-3B61D7C9589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79878" y="5311150"/>
                  <a:ext cx="82476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2C43BE8-45E1-40E1-B908-81A7BE18D2DF}"/>
              </a:ext>
            </a:extLst>
          </p:cNvPr>
          <p:cNvGrpSpPr/>
          <p:nvPr/>
        </p:nvGrpSpPr>
        <p:grpSpPr>
          <a:xfrm>
            <a:off x="5753398" y="5667910"/>
            <a:ext cx="1206360" cy="356040"/>
            <a:chOff x="5753398" y="5667910"/>
            <a:chExt cx="1206360" cy="35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D855086-2E11-4A51-BF1A-11C34DF60356}"/>
                    </a:ext>
                  </a:extLst>
                </p14:cNvPr>
                <p14:cNvContentPartPr/>
                <p14:nvPr/>
              </p14:nvContentPartPr>
              <p14:xfrm>
                <a:off x="5765278" y="5699950"/>
                <a:ext cx="1194480" cy="321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D855086-2E11-4A51-BF1A-11C34DF6035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756278" y="5690950"/>
                  <a:ext cx="12121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9793A07-AC4A-425B-A6B8-2397DF9CD359}"/>
                    </a:ext>
                  </a:extLst>
                </p14:cNvPr>
                <p14:cNvContentPartPr/>
                <p14:nvPr/>
              </p14:nvContentPartPr>
              <p14:xfrm>
                <a:off x="5753398" y="5667910"/>
                <a:ext cx="1169280" cy="51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9793A07-AC4A-425B-A6B8-2397DF9CD35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744758" y="5659270"/>
                  <a:ext cx="11869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A8036CE-9AF5-4662-9D36-DAA347447F02}"/>
                    </a:ext>
                  </a:extLst>
                </p14:cNvPr>
                <p14:cNvContentPartPr/>
                <p14:nvPr/>
              </p14:nvContentPartPr>
              <p14:xfrm>
                <a:off x="6916918" y="5699950"/>
                <a:ext cx="18360" cy="324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A8036CE-9AF5-4662-9D36-DAA347447F0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908278" y="5690950"/>
                  <a:ext cx="360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E0B49B0-5EAA-4BB1-88B3-49425C30142A}"/>
                    </a:ext>
                  </a:extLst>
                </p14:cNvPr>
                <p14:cNvContentPartPr/>
                <p14:nvPr/>
              </p14:nvContentPartPr>
              <p14:xfrm>
                <a:off x="5913598" y="5771230"/>
                <a:ext cx="39960" cy="108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E0B49B0-5EAA-4BB1-88B3-49425C30142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04958" y="5762230"/>
                  <a:ext cx="57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7E39B5C-740F-48EF-A382-B477AE877BC0}"/>
                    </a:ext>
                  </a:extLst>
                </p14:cNvPr>
                <p14:cNvContentPartPr/>
                <p14:nvPr/>
              </p14:nvContentPartPr>
              <p14:xfrm>
                <a:off x="5937358" y="5776270"/>
                <a:ext cx="177480" cy="131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7E39B5C-740F-48EF-A382-B477AE877BC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928718" y="5767270"/>
                  <a:ext cx="1951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8D84598-03C5-4115-A948-94F84D130999}"/>
                    </a:ext>
                  </a:extLst>
                </p14:cNvPr>
                <p14:cNvContentPartPr/>
                <p14:nvPr/>
              </p14:nvContentPartPr>
              <p14:xfrm>
                <a:off x="6163078" y="5815150"/>
                <a:ext cx="174960" cy="113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8D84598-03C5-4115-A948-94F84D13099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54078" y="5806150"/>
                  <a:ext cx="1926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59210FC-D405-4A6D-8CB4-01ECB47F7E39}"/>
                    </a:ext>
                  </a:extLst>
                </p14:cNvPr>
                <p14:cNvContentPartPr/>
                <p14:nvPr/>
              </p14:nvContentPartPr>
              <p14:xfrm>
                <a:off x="6376558" y="5780590"/>
                <a:ext cx="254880" cy="164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59210FC-D405-4A6D-8CB4-01ECB47F7E3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67918" y="5771590"/>
                  <a:ext cx="27252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D8C0656-DE0A-409F-9C2E-4238828722E5}"/>
              </a:ext>
            </a:extLst>
          </p:cNvPr>
          <p:cNvGrpSpPr/>
          <p:nvPr/>
        </p:nvGrpSpPr>
        <p:grpSpPr>
          <a:xfrm>
            <a:off x="1596838" y="914110"/>
            <a:ext cx="1491120" cy="1154160"/>
            <a:chOff x="1596838" y="914110"/>
            <a:chExt cx="1491120" cy="11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1104149-9B93-44F8-BD99-1D42DB6EEE09}"/>
                    </a:ext>
                  </a:extLst>
                </p14:cNvPr>
                <p14:cNvContentPartPr/>
                <p14:nvPr/>
              </p14:nvContentPartPr>
              <p14:xfrm>
                <a:off x="1627438" y="943630"/>
                <a:ext cx="1353600" cy="350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1104149-9B93-44F8-BD99-1D42DB6EEE0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618438" y="934990"/>
                  <a:ext cx="13712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98D7901-118D-40E3-AF3F-540E23B3D3E5}"/>
                    </a:ext>
                  </a:extLst>
                </p14:cNvPr>
                <p14:cNvContentPartPr/>
                <p14:nvPr/>
              </p14:nvContentPartPr>
              <p14:xfrm>
                <a:off x="1650478" y="914110"/>
                <a:ext cx="1433160" cy="107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98D7901-118D-40E3-AF3F-540E23B3D3E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641478" y="905470"/>
                  <a:ext cx="14508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B90C512-F2CD-4215-A1BB-B9F98F9A8E0A}"/>
                    </a:ext>
                  </a:extLst>
                </p14:cNvPr>
                <p14:cNvContentPartPr/>
                <p14:nvPr/>
              </p14:nvContentPartPr>
              <p14:xfrm>
                <a:off x="2993278" y="1003390"/>
                <a:ext cx="94680" cy="309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B90C512-F2CD-4215-A1BB-B9F98F9A8E0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984278" y="994390"/>
                  <a:ext cx="1123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0B4B833-6A78-4AE9-A1EA-F9DE5A467CF9}"/>
                    </a:ext>
                  </a:extLst>
                </p14:cNvPr>
                <p14:cNvContentPartPr/>
                <p14:nvPr/>
              </p14:nvContentPartPr>
              <p14:xfrm>
                <a:off x="1661278" y="1359430"/>
                <a:ext cx="1336320" cy="411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0B4B833-6A78-4AE9-A1EA-F9DE5A467CF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52638" y="1350430"/>
                  <a:ext cx="135396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1221931-8F0C-452F-BE20-C6F65211C336}"/>
                    </a:ext>
                  </a:extLst>
                </p14:cNvPr>
                <p14:cNvContentPartPr/>
                <p14:nvPr/>
              </p14:nvContentPartPr>
              <p14:xfrm>
                <a:off x="1686118" y="1353670"/>
                <a:ext cx="1282320" cy="404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1221931-8F0C-452F-BE20-C6F65211C33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677118" y="1344670"/>
                  <a:ext cx="12999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BDBFDFB-A3E0-4E16-8F21-7FA8FD11EFB6}"/>
                    </a:ext>
                  </a:extLst>
                </p14:cNvPr>
                <p14:cNvContentPartPr/>
                <p14:nvPr/>
              </p14:nvContentPartPr>
              <p14:xfrm>
                <a:off x="1656598" y="1810870"/>
                <a:ext cx="12240" cy="118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BDBFDFB-A3E0-4E16-8F21-7FA8FD11EFB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647598" y="1801870"/>
                  <a:ext cx="29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642E70C-0B4D-43DA-80DA-4A807CE736F5}"/>
                    </a:ext>
                  </a:extLst>
                </p14:cNvPr>
                <p14:cNvContentPartPr/>
                <p14:nvPr/>
              </p14:nvContentPartPr>
              <p14:xfrm>
                <a:off x="1668118" y="1935430"/>
                <a:ext cx="1092240" cy="132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642E70C-0B4D-43DA-80DA-4A807CE736F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59478" y="1926790"/>
                  <a:ext cx="11098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A131C75-5E3D-4335-878A-6CC10D2F6235}"/>
                    </a:ext>
                  </a:extLst>
                </p14:cNvPr>
                <p14:cNvContentPartPr/>
                <p14:nvPr/>
              </p14:nvContentPartPr>
              <p14:xfrm>
                <a:off x="1596838" y="1727710"/>
                <a:ext cx="1215720" cy="306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A131C75-5E3D-4335-878A-6CC10D2F623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588198" y="1718710"/>
                  <a:ext cx="1233360" cy="32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7355BEE-863A-4FB8-9152-4DC409EAF01D}"/>
                  </a:ext>
                </a:extLst>
              </p14:cNvPr>
              <p14:cNvContentPartPr/>
              <p14:nvPr/>
            </p14:nvContentPartPr>
            <p14:xfrm>
              <a:off x="1715638" y="936430"/>
              <a:ext cx="857520" cy="2941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7355BEE-863A-4FB8-9152-4DC409EAF01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706998" y="927790"/>
                <a:ext cx="87516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B173EF4-E1AD-4298-96A6-6727A0F6D90B}"/>
                  </a:ext>
                </a:extLst>
              </p14:cNvPr>
              <p14:cNvContentPartPr/>
              <p14:nvPr/>
            </p14:nvContentPartPr>
            <p14:xfrm>
              <a:off x="1739398" y="1456270"/>
              <a:ext cx="1074600" cy="2318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B173EF4-E1AD-4298-96A6-6727A0F6D90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730398" y="1447270"/>
                <a:ext cx="109224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25E97C3-1C14-42E6-8DB8-74A40D3A1E99}"/>
                  </a:ext>
                </a:extLst>
              </p14:cNvPr>
              <p14:cNvContentPartPr/>
              <p14:nvPr/>
            </p14:nvContentPartPr>
            <p14:xfrm>
              <a:off x="1709878" y="1820590"/>
              <a:ext cx="354600" cy="1461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25E97C3-1C14-42E6-8DB8-74A40D3A1E9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700878" y="1811590"/>
                <a:ext cx="3722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0BB883C-8CD2-465B-8372-1BF1D9DE616C}"/>
                  </a:ext>
                </a:extLst>
              </p14:cNvPr>
              <p14:cNvContentPartPr/>
              <p14:nvPr/>
            </p14:nvContentPartPr>
            <p14:xfrm>
              <a:off x="1353478" y="2440150"/>
              <a:ext cx="2022120" cy="1987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0BB883C-8CD2-465B-8372-1BF1D9DE616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344838" y="2431510"/>
                <a:ext cx="2039760" cy="21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5582914A-8213-42B9-B30C-426C0710EFFD}"/>
              </a:ext>
            </a:extLst>
          </p:cNvPr>
          <p:cNvGrpSpPr/>
          <p:nvPr/>
        </p:nvGrpSpPr>
        <p:grpSpPr>
          <a:xfrm>
            <a:off x="1626718" y="2844070"/>
            <a:ext cx="1448640" cy="2263680"/>
            <a:chOff x="1626718" y="2844070"/>
            <a:chExt cx="1448640" cy="226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5520604-0884-49EB-A8CE-60AE5A68371A}"/>
                    </a:ext>
                  </a:extLst>
                </p14:cNvPr>
                <p14:cNvContentPartPr/>
                <p14:nvPr/>
              </p14:nvContentPartPr>
              <p14:xfrm>
                <a:off x="1631758" y="2867830"/>
                <a:ext cx="1294920" cy="510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5520604-0884-49EB-A8CE-60AE5A68371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623118" y="2858830"/>
                  <a:ext cx="131256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789DA96-6707-4018-9A43-6C9EC19390B9}"/>
                    </a:ext>
                  </a:extLst>
                </p14:cNvPr>
                <p14:cNvContentPartPr/>
                <p14:nvPr/>
              </p14:nvContentPartPr>
              <p14:xfrm>
                <a:off x="1626718" y="2844070"/>
                <a:ext cx="1448640" cy="1429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789DA96-6707-4018-9A43-6C9EC19390B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617718" y="2835070"/>
                  <a:ext cx="14662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AD84C00-D1AE-45AA-B553-75960FBE70D2}"/>
                    </a:ext>
                  </a:extLst>
                </p14:cNvPr>
                <p14:cNvContentPartPr/>
                <p14:nvPr/>
              </p14:nvContentPartPr>
              <p14:xfrm>
                <a:off x="3019198" y="2992390"/>
                <a:ext cx="38520" cy="406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AD84C00-D1AE-45AA-B553-75960FBE70D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10558" y="2983390"/>
                  <a:ext cx="561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85046C4-9A2E-41CE-A2EE-34F3EC5CE18E}"/>
                    </a:ext>
                  </a:extLst>
                </p14:cNvPr>
                <p14:cNvContentPartPr/>
                <p14:nvPr/>
              </p14:nvContentPartPr>
              <p14:xfrm>
                <a:off x="1715278" y="3520870"/>
                <a:ext cx="1347840" cy="3931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85046C4-9A2E-41CE-A2EE-34F3EC5CE18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706638" y="3511870"/>
                  <a:ext cx="136548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D864754-DC8A-41F1-9E78-86FBC712D24B}"/>
                    </a:ext>
                  </a:extLst>
                </p14:cNvPr>
                <p14:cNvContentPartPr/>
                <p14:nvPr/>
              </p14:nvContentPartPr>
              <p14:xfrm>
                <a:off x="1763158" y="3502870"/>
                <a:ext cx="1263960" cy="72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D864754-DC8A-41F1-9E78-86FBC712D24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754518" y="3493870"/>
                  <a:ext cx="12816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E48E39F-7F72-4F0F-AA9B-1EF751B4E1B3}"/>
                    </a:ext>
                  </a:extLst>
                </p14:cNvPr>
                <p14:cNvContentPartPr/>
                <p14:nvPr/>
              </p14:nvContentPartPr>
              <p14:xfrm>
                <a:off x="3033598" y="3562270"/>
                <a:ext cx="25920" cy="420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E48E39F-7F72-4F0F-AA9B-1EF751B4E1B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024958" y="3553270"/>
                  <a:ext cx="4356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4C839EF-27DB-495F-A9F2-FE4EEC5560AE}"/>
                    </a:ext>
                  </a:extLst>
                </p14:cNvPr>
                <p14:cNvContentPartPr/>
                <p14:nvPr/>
              </p14:nvContentPartPr>
              <p14:xfrm>
                <a:off x="1751278" y="4108390"/>
                <a:ext cx="29520" cy="154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4C839EF-27DB-495F-A9F2-FE4EEC5560A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42638" y="4099750"/>
                  <a:ext cx="471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9EF6163-5AB4-4321-B479-5C8B18B88C02}"/>
                    </a:ext>
                  </a:extLst>
                </p14:cNvPr>
                <p14:cNvContentPartPr/>
                <p14:nvPr/>
              </p14:nvContentPartPr>
              <p14:xfrm>
                <a:off x="1769278" y="4262110"/>
                <a:ext cx="1231200" cy="36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9EF6163-5AB4-4321-B479-5C8B18B88C0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760278" y="4253470"/>
                  <a:ext cx="12488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4396611-1EB0-4106-AD7A-8F203EF2ED22}"/>
                    </a:ext>
                  </a:extLst>
                </p14:cNvPr>
                <p14:cNvContentPartPr/>
                <p14:nvPr/>
              </p14:nvContentPartPr>
              <p14:xfrm>
                <a:off x="1733278" y="4060510"/>
                <a:ext cx="1204920" cy="31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4396611-1EB0-4106-AD7A-8F203EF2ED2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24638" y="4051870"/>
                  <a:ext cx="12225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42457F7-E42E-4459-90FE-1A5FD3FA389C}"/>
                    </a:ext>
                  </a:extLst>
                </p14:cNvPr>
                <p14:cNvContentPartPr/>
                <p14:nvPr/>
              </p14:nvContentPartPr>
              <p14:xfrm>
                <a:off x="2944678" y="4078870"/>
                <a:ext cx="49680" cy="266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42457F7-E42E-4459-90FE-1A5FD3FA389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936038" y="4069870"/>
                  <a:ext cx="673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077424E-B5E9-43DC-9B19-24194584691E}"/>
                    </a:ext>
                  </a:extLst>
                </p14:cNvPr>
                <p14:cNvContentPartPr/>
                <p14:nvPr/>
              </p14:nvContentPartPr>
              <p14:xfrm>
                <a:off x="1798798" y="4494310"/>
                <a:ext cx="19800" cy="1562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077424E-B5E9-43DC-9B19-24194584691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790158" y="4485670"/>
                  <a:ext cx="374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AB60CA3-F7B7-415A-8158-C2AEBCF5FFBA}"/>
                    </a:ext>
                  </a:extLst>
                </p14:cNvPr>
                <p14:cNvContentPartPr/>
                <p14:nvPr/>
              </p14:nvContentPartPr>
              <p14:xfrm>
                <a:off x="1810678" y="4636150"/>
                <a:ext cx="991800" cy="36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AB60CA3-F7B7-415A-8158-C2AEBCF5FFB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801678" y="4627510"/>
                  <a:ext cx="10094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C269997-79D7-40B3-A590-FEB47DA859C0}"/>
                    </a:ext>
                  </a:extLst>
                </p14:cNvPr>
                <p14:cNvContentPartPr/>
                <p14:nvPr/>
              </p14:nvContentPartPr>
              <p14:xfrm>
                <a:off x="1715638" y="4411510"/>
                <a:ext cx="1133640" cy="954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C269997-79D7-40B3-A590-FEB47DA859C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706998" y="4402510"/>
                  <a:ext cx="11512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3850DC7-2EC4-4BA8-ADBF-80344E670373}"/>
                    </a:ext>
                  </a:extLst>
                </p14:cNvPr>
                <p14:cNvContentPartPr/>
                <p14:nvPr/>
              </p14:nvContentPartPr>
              <p14:xfrm>
                <a:off x="2839198" y="4500430"/>
                <a:ext cx="28800" cy="190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3850DC7-2EC4-4BA8-ADBF-80344E67037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830198" y="4491790"/>
                  <a:ext cx="464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3503EDD-641C-472F-98FA-9B1FBCED07BA}"/>
                    </a:ext>
                  </a:extLst>
                </p14:cNvPr>
                <p14:cNvContentPartPr/>
                <p14:nvPr/>
              </p14:nvContentPartPr>
              <p14:xfrm>
                <a:off x="1809238" y="4791310"/>
                <a:ext cx="23400" cy="316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3503EDD-641C-472F-98FA-9B1FBCED07B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800238" y="4782670"/>
                  <a:ext cx="410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AC75A56-4030-4576-8A97-ECC645C63FC9}"/>
                    </a:ext>
                  </a:extLst>
                </p14:cNvPr>
                <p14:cNvContentPartPr/>
                <p14:nvPr/>
              </p14:nvContentPartPr>
              <p14:xfrm>
                <a:off x="1834438" y="5058430"/>
                <a:ext cx="1090440" cy="36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AC75A56-4030-4576-8A97-ECC645C63FC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25438" y="5049790"/>
                  <a:ext cx="11080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16EE19E-D3AB-4A08-B7A9-526998F2EE60}"/>
                    </a:ext>
                  </a:extLst>
                </p14:cNvPr>
                <p14:cNvContentPartPr/>
                <p14:nvPr/>
              </p14:nvContentPartPr>
              <p14:xfrm>
                <a:off x="1905718" y="4815070"/>
                <a:ext cx="360" cy="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16EE19E-D3AB-4A08-B7A9-526998F2EE6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897078" y="48064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C105110-EB54-4D70-A35C-AF9E351A2118}"/>
                    </a:ext>
                  </a:extLst>
                </p14:cNvPr>
                <p14:cNvContentPartPr/>
                <p14:nvPr/>
              </p14:nvContentPartPr>
              <p14:xfrm>
                <a:off x="1864318" y="4802470"/>
                <a:ext cx="968760" cy="442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C105110-EB54-4D70-A35C-AF9E351A211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855318" y="4793830"/>
                  <a:ext cx="9864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CCF9BBF-9FDC-433B-BB92-9CB99E3D24A8}"/>
                    </a:ext>
                  </a:extLst>
                </p14:cNvPr>
                <p14:cNvContentPartPr/>
                <p14:nvPr/>
              </p14:nvContentPartPr>
              <p14:xfrm>
                <a:off x="2838118" y="4844950"/>
                <a:ext cx="6840" cy="1810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CCF9BBF-9FDC-433B-BB92-9CB99E3D24A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829118" y="4835950"/>
                  <a:ext cx="24480" cy="19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4722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BB6CD979-B4BD-44A8-B15B-5B4A3740ABF5}"/>
              </a:ext>
            </a:extLst>
          </p:cNvPr>
          <p:cNvGrpSpPr/>
          <p:nvPr/>
        </p:nvGrpSpPr>
        <p:grpSpPr>
          <a:xfrm>
            <a:off x="1133878" y="268990"/>
            <a:ext cx="10800720" cy="6475680"/>
            <a:chOff x="1133878" y="268990"/>
            <a:chExt cx="10800720" cy="647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1D2F99E-FD07-4C0E-8ABD-EB99D2660762}"/>
                    </a:ext>
                  </a:extLst>
                </p14:cNvPr>
                <p14:cNvContentPartPr/>
                <p14:nvPr/>
              </p14:nvContentPartPr>
              <p14:xfrm>
                <a:off x="3330958" y="302470"/>
                <a:ext cx="5652720" cy="6015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1D2F99E-FD07-4C0E-8ABD-EB99D266076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21958" y="293830"/>
                  <a:ext cx="5670360" cy="60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32B9CC6-87C3-4A29-A825-1A09E8044ED0}"/>
                    </a:ext>
                  </a:extLst>
                </p14:cNvPr>
                <p14:cNvContentPartPr/>
                <p14:nvPr/>
              </p14:nvContentPartPr>
              <p14:xfrm>
                <a:off x="3591958" y="302470"/>
                <a:ext cx="5697360" cy="267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32B9CC6-87C3-4A29-A825-1A09E8044ED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83318" y="293830"/>
                  <a:ext cx="57150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4FEAF80-1FB8-4DDE-BA5B-A5BC86E22291}"/>
                    </a:ext>
                  </a:extLst>
                </p14:cNvPr>
                <p14:cNvContentPartPr/>
                <p14:nvPr/>
              </p14:nvContentPartPr>
              <p14:xfrm>
                <a:off x="9285358" y="563830"/>
                <a:ext cx="327600" cy="6180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4FEAF80-1FB8-4DDE-BA5B-A5BC86E2229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76718" y="555190"/>
                  <a:ext cx="345240" cy="619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7CCF78B-3E9A-4A33-9DB2-CCDF646C3778}"/>
                    </a:ext>
                  </a:extLst>
                </p14:cNvPr>
                <p14:cNvContentPartPr/>
                <p14:nvPr/>
              </p14:nvContentPartPr>
              <p14:xfrm>
                <a:off x="8745718" y="6128350"/>
                <a:ext cx="523080" cy="433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7CCF78B-3E9A-4A33-9DB2-CCDF646C37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37078" y="6119350"/>
                  <a:ext cx="54072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3829D92-33CB-4AE7-9A00-6C73A1246CC6}"/>
                    </a:ext>
                  </a:extLst>
                </p14:cNvPr>
                <p14:cNvContentPartPr/>
                <p14:nvPr/>
              </p14:nvContentPartPr>
              <p14:xfrm>
                <a:off x="1512598" y="268990"/>
                <a:ext cx="2026440" cy="111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3829D92-33CB-4AE7-9A00-6C73A1246C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03598" y="259990"/>
                  <a:ext cx="20440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9126AFA-B571-4B6C-9E69-072FF1D2C6BF}"/>
                    </a:ext>
                  </a:extLst>
                </p14:cNvPr>
                <p14:cNvContentPartPr/>
                <p14:nvPr/>
              </p14:nvContentPartPr>
              <p14:xfrm>
                <a:off x="1234678" y="272950"/>
                <a:ext cx="249840" cy="5492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9126AFA-B571-4B6C-9E69-072FF1D2C6B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26038" y="263950"/>
                  <a:ext cx="267480" cy="55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2E8BBFE-6ECA-4E60-A50F-086FD8336B18}"/>
                    </a:ext>
                  </a:extLst>
                </p14:cNvPr>
                <p14:cNvContentPartPr/>
                <p14:nvPr/>
              </p14:nvContentPartPr>
              <p14:xfrm>
                <a:off x="1133878" y="5753230"/>
                <a:ext cx="101160" cy="439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2E8BBFE-6ECA-4E60-A50F-086FD8336B1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24878" y="5744230"/>
                  <a:ext cx="11880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5AF0D0D-FECA-445B-A6E4-963E8189768D}"/>
                    </a:ext>
                  </a:extLst>
                </p14:cNvPr>
                <p14:cNvContentPartPr/>
                <p14:nvPr/>
              </p14:nvContentPartPr>
              <p14:xfrm>
                <a:off x="1187158" y="6180190"/>
                <a:ext cx="1947240" cy="108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5AF0D0D-FECA-445B-A6E4-963E818976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78518" y="6171190"/>
                  <a:ext cx="19648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487ADA3-BFAE-49D0-B488-E6416D7FA258}"/>
                    </a:ext>
                  </a:extLst>
                </p14:cNvPr>
                <p14:cNvContentPartPr/>
                <p14:nvPr/>
              </p14:nvContentPartPr>
              <p14:xfrm>
                <a:off x="9286078" y="540070"/>
                <a:ext cx="2642040" cy="42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487ADA3-BFAE-49D0-B488-E6416D7FA2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77438" y="531070"/>
                  <a:ext cx="26596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1597C6A-F1B1-461D-9BC1-85176E4629F8}"/>
                    </a:ext>
                  </a:extLst>
                </p14:cNvPr>
                <p14:cNvContentPartPr/>
                <p14:nvPr/>
              </p14:nvContentPartPr>
              <p14:xfrm>
                <a:off x="11594038" y="563830"/>
                <a:ext cx="340560" cy="6154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1597C6A-F1B1-461D-9BC1-85176E4629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585398" y="555190"/>
                  <a:ext cx="358200" cy="617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A68C3DD-2B97-4963-9CBE-279225EC3B33}"/>
                    </a:ext>
                  </a:extLst>
                </p14:cNvPr>
                <p14:cNvContentPartPr/>
                <p14:nvPr/>
              </p14:nvContentPartPr>
              <p14:xfrm>
                <a:off x="9506758" y="6578350"/>
                <a:ext cx="2006280" cy="95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A68C3DD-2B97-4963-9CBE-279225EC3B3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98118" y="6569710"/>
                  <a:ext cx="2023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39D0247-FBC9-4596-A87A-D7EB139DA846}"/>
                    </a:ext>
                  </a:extLst>
                </p14:cNvPr>
                <p14:cNvContentPartPr/>
                <p14:nvPr/>
              </p14:nvContentPartPr>
              <p14:xfrm>
                <a:off x="10371838" y="1739590"/>
                <a:ext cx="452520" cy="403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39D0247-FBC9-4596-A87A-D7EB139DA84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363198" y="1730590"/>
                  <a:ext cx="47016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97CB504-5C3D-40C0-85A7-4D601D0C7E89}"/>
                    </a:ext>
                  </a:extLst>
                </p14:cNvPr>
                <p14:cNvContentPartPr/>
                <p14:nvPr/>
              </p14:nvContentPartPr>
              <p14:xfrm>
                <a:off x="10503238" y="2107510"/>
                <a:ext cx="43200" cy="1353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97CB504-5C3D-40C0-85A7-4D601D0C7E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494238" y="2098870"/>
                  <a:ext cx="60840" cy="13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2C2E3BE-F4A4-4F41-ABD1-5E7AE0F8A707}"/>
                    </a:ext>
                  </a:extLst>
                </p14:cNvPr>
                <p14:cNvContentPartPr/>
                <p14:nvPr/>
              </p14:nvContentPartPr>
              <p14:xfrm>
                <a:off x="9961798" y="3330790"/>
                <a:ext cx="518400" cy="734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2C2E3BE-F4A4-4F41-ABD1-5E7AE0F8A70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52798" y="3321790"/>
                  <a:ext cx="536040" cy="75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955132D-962E-49F0-A430-DDD288934212}"/>
                    </a:ext>
                  </a:extLst>
                </p14:cNvPr>
                <p14:cNvContentPartPr/>
                <p14:nvPr/>
              </p14:nvContentPartPr>
              <p14:xfrm>
                <a:off x="10551118" y="3330790"/>
                <a:ext cx="297720" cy="661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955132D-962E-49F0-A430-DDD28893421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542118" y="3321790"/>
                  <a:ext cx="315360" cy="67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A7FF11B-EF53-4ACE-9E8F-43C091455398}"/>
                    </a:ext>
                  </a:extLst>
                </p14:cNvPr>
                <p14:cNvContentPartPr/>
                <p14:nvPr/>
              </p14:nvContentPartPr>
              <p14:xfrm>
                <a:off x="10604398" y="2222350"/>
                <a:ext cx="519120" cy="307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A7FF11B-EF53-4ACE-9E8F-43C09145539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595398" y="2213710"/>
                  <a:ext cx="5367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72282E1-316B-4F63-888B-8DE04B1F4C18}"/>
                    </a:ext>
                  </a:extLst>
                </p14:cNvPr>
                <p14:cNvContentPartPr/>
                <p14:nvPr/>
              </p14:nvContentPartPr>
              <p14:xfrm>
                <a:off x="9849118" y="1996990"/>
                <a:ext cx="649080" cy="484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72282E1-316B-4F63-888B-8DE04B1F4C1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40118" y="1988350"/>
                  <a:ext cx="66672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C70A845-6FC6-41BB-ABF6-D117142F776B}"/>
                    </a:ext>
                  </a:extLst>
                </p14:cNvPr>
                <p14:cNvContentPartPr/>
                <p14:nvPr/>
              </p14:nvContentPartPr>
              <p14:xfrm>
                <a:off x="4749358" y="1317670"/>
                <a:ext cx="3165840" cy="1667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C70A845-6FC6-41BB-ABF6-D117142F776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40718" y="1308670"/>
                  <a:ext cx="3183480" cy="168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937FD41-0D6A-4B62-B308-3F67B75220D5}"/>
                    </a:ext>
                  </a:extLst>
                </p14:cNvPr>
                <p14:cNvContentPartPr/>
                <p14:nvPr/>
              </p14:nvContentPartPr>
              <p14:xfrm>
                <a:off x="5507878" y="1620430"/>
                <a:ext cx="316800" cy="266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937FD41-0D6A-4B62-B308-3F67B75220D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99238" y="1611430"/>
                  <a:ext cx="3344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57C686-B477-47D9-BF40-EB7D5CAD4529}"/>
                    </a:ext>
                  </a:extLst>
                </p14:cNvPr>
                <p14:cNvContentPartPr/>
                <p14:nvPr/>
              </p14:nvContentPartPr>
              <p14:xfrm>
                <a:off x="6425158" y="1703590"/>
                <a:ext cx="351360" cy="291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57C686-B477-47D9-BF40-EB7D5CAD452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16518" y="1694950"/>
                  <a:ext cx="3690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067F16F-09E8-4FC5-81EC-1580EDC1A20E}"/>
                    </a:ext>
                  </a:extLst>
                </p14:cNvPr>
                <p14:cNvContentPartPr/>
                <p14:nvPr/>
              </p14:nvContentPartPr>
              <p14:xfrm>
                <a:off x="5486278" y="2085550"/>
                <a:ext cx="1239480" cy="287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067F16F-09E8-4FC5-81EC-1580EDC1A20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477278" y="2076910"/>
                  <a:ext cx="12571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F9D1A67-3E29-4520-95F8-2CB4EF5DBBD9}"/>
                    </a:ext>
                  </a:extLst>
                </p14:cNvPr>
                <p14:cNvContentPartPr/>
                <p14:nvPr/>
              </p14:nvContentPartPr>
              <p14:xfrm>
                <a:off x="5355598" y="2131990"/>
                <a:ext cx="1466640" cy="682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F9D1A67-3E29-4520-95F8-2CB4EF5DBBD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46598" y="2123350"/>
                  <a:ext cx="1484280" cy="70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5095430-3484-49EF-80CF-821F9451950D}"/>
                    </a:ext>
                  </a:extLst>
                </p14:cNvPr>
                <p14:cNvContentPartPr/>
                <p14:nvPr/>
              </p14:nvContentPartPr>
              <p14:xfrm>
                <a:off x="5295478" y="2101390"/>
                <a:ext cx="226800" cy="527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5095430-3484-49EF-80CF-821F9451950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86838" y="2092750"/>
                  <a:ext cx="24444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E9D0791-2AE0-4370-BE78-817EDACB5D9E}"/>
                    </a:ext>
                  </a:extLst>
                </p14:cNvPr>
                <p14:cNvContentPartPr/>
                <p14:nvPr/>
              </p14:nvContentPartPr>
              <p14:xfrm>
                <a:off x="6988198" y="1199230"/>
                <a:ext cx="588600" cy="297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E9D0791-2AE0-4370-BE78-817EDACB5D9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79558" y="1190230"/>
                  <a:ext cx="6062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7B6D84B-B10D-4322-AE7E-7A770D4C356E}"/>
                    </a:ext>
                  </a:extLst>
                </p14:cNvPr>
                <p14:cNvContentPartPr/>
                <p14:nvPr/>
              </p14:nvContentPartPr>
              <p14:xfrm>
                <a:off x="4913518" y="1079710"/>
                <a:ext cx="632520" cy="398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7B6D84B-B10D-4322-AE7E-7A770D4C356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04518" y="1071070"/>
                  <a:ext cx="65016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474D5DC-74DA-486D-9317-1FBD231EF41D}"/>
                    </a:ext>
                  </a:extLst>
                </p14:cNvPr>
                <p14:cNvContentPartPr/>
                <p14:nvPr/>
              </p14:nvContentPartPr>
              <p14:xfrm>
                <a:off x="5129518" y="2936950"/>
                <a:ext cx="464040" cy="383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474D5DC-74DA-486D-9317-1FBD231EF41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20878" y="2927950"/>
                  <a:ext cx="48168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1C3F0B6-78E3-413C-9AAF-DFE9ADCAAF6B}"/>
                    </a:ext>
                  </a:extLst>
                </p14:cNvPr>
                <p14:cNvContentPartPr/>
                <p14:nvPr/>
              </p14:nvContentPartPr>
              <p14:xfrm>
                <a:off x="7017718" y="2904910"/>
                <a:ext cx="475920" cy="402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1C3F0B6-78E3-413C-9AAF-DFE9ADCAAF6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08718" y="2896270"/>
                  <a:ext cx="49356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468C32F-C83C-4CE4-95FF-0A957DF64A1F}"/>
                    </a:ext>
                  </a:extLst>
                </p14:cNvPr>
                <p14:cNvContentPartPr/>
                <p14:nvPr/>
              </p14:nvContentPartPr>
              <p14:xfrm>
                <a:off x="4126558" y="3643270"/>
                <a:ext cx="5064480" cy="365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468C32F-C83C-4CE4-95FF-0A957DF64A1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117558" y="3634630"/>
                  <a:ext cx="50821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CF6CB54-579E-40D1-9C26-7A7BFE5F910F}"/>
                    </a:ext>
                  </a:extLst>
                </p14:cNvPr>
                <p14:cNvContentPartPr/>
                <p14:nvPr/>
              </p14:nvContentPartPr>
              <p14:xfrm>
                <a:off x="4007398" y="3621670"/>
                <a:ext cx="125280" cy="1662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CF6CB54-579E-40D1-9C26-7A7BFE5F910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98758" y="3613030"/>
                  <a:ext cx="142920" cy="16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5D0571-6839-4BC6-8792-BC693CEB631F}"/>
                    </a:ext>
                  </a:extLst>
                </p14:cNvPr>
                <p14:cNvContentPartPr/>
                <p14:nvPr/>
              </p14:nvContentPartPr>
              <p14:xfrm>
                <a:off x="3989758" y="5272270"/>
                <a:ext cx="4458960" cy="119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5D0571-6839-4BC6-8792-BC693CEB631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81118" y="5263270"/>
                  <a:ext cx="44766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03417FD-07AD-475C-A945-C8F9ED103AFA}"/>
                    </a:ext>
                  </a:extLst>
                </p14:cNvPr>
                <p14:cNvContentPartPr/>
                <p14:nvPr/>
              </p14:nvContentPartPr>
              <p14:xfrm>
                <a:off x="9126958" y="3965830"/>
                <a:ext cx="77400" cy="1658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03417FD-07AD-475C-A945-C8F9ED103AF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18318" y="3957190"/>
                  <a:ext cx="95040" cy="16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B82C0E6-EB41-437F-911D-3B61D7C95894}"/>
                    </a:ext>
                  </a:extLst>
                </p14:cNvPr>
                <p14:cNvContentPartPr/>
                <p14:nvPr/>
              </p14:nvContentPartPr>
              <p14:xfrm>
                <a:off x="8288518" y="5319790"/>
                <a:ext cx="807120" cy="126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B82C0E6-EB41-437F-911D-3B61D7C9589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79878" y="5311150"/>
                  <a:ext cx="82476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2C43BE8-45E1-40E1-B908-81A7BE18D2DF}"/>
              </a:ext>
            </a:extLst>
          </p:cNvPr>
          <p:cNvGrpSpPr/>
          <p:nvPr/>
        </p:nvGrpSpPr>
        <p:grpSpPr>
          <a:xfrm>
            <a:off x="5753398" y="5667910"/>
            <a:ext cx="1206360" cy="356040"/>
            <a:chOff x="5753398" y="5667910"/>
            <a:chExt cx="1206360" cy="35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D855086-2E11-4A51-BF1A-11C34DF60356}"/>
                    </a:ext>
                  </a:extLst>
                </p14:cNvPr>
                <p14:cNvContentPartPr/>
                <p14:nvPr/>
              </p14:nvContentPartPr>
              <p14:xfrm>
                <a:off x="5765278" y="5699950"/>
                <a:ext cx="1194480" cy="321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D855086-2E11-4A51-BF1A-11C34DF6035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756278" y="5690950"/>
                  <a:ext cx="12121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9793A07-AC4A-425B-A6B8-2397DF9CD359}"/>
                    </a:ext>
                  </a:extLst>
                </p14:cNvPr>
                <p14:cNvContentPartPr/>
                <p14:nvPr/>
              </p14:nvContentPartPr>
              <p14:xfrm>
                <a:off x="5753398" y="5667910"/>
                <a:ext cx="1169280" cy="51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9793A07-AC4A-425B-A6B8-2397DF9CD35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744758" y="5659270"/>
                  <a:ext cx="11869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A8036CE-9AF5-4662-9D36-DAA347447F02}"/>
                    </a:ext>
                  </a:extLst>
                </p14:cNvPr>
                <p14:cNvContentPartPr/>
                <p14:nvPr/>
              </p14:nvContentPartPr>
              <p14:xfrm>
                <a:off x="6916918" y="5699950"/>
                <a:ext cx="18360" cy="324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A8036CE-9AF5-4662-9D36-DAA347447F0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908278" y="5690950"/>
                  <a:ext cx="360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E0B49B0-5EAA-4BB1-88B3-49425C30142A}"/>
                    </a:ext>
                  </a:extLst>
                </p14:cNvPr>
                <p14:cNvContentPartPr/>
                <p14:nvPr/>
              </p14:nvContentPartPr>
              <p14:xfrm>
                <a:off x="5913598" y="5771230"/>
                <a:ext cx="39960" cy="108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E0B49B0-5EAA-4BB1-88B3-49425C30142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04958" y="5762230"/>
                  <a:ext cx="57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7E39B5C-740F-48EF-A382-B477AE877BC0}"/>
                    </a:ext>
                  </a:extLst>
                </p14:cNvPr>
                <p14:cNvContentPartPr/>
                <p14:nvPr/>
              </p14:nvContentPartPr>
              <p14:xfrm>
                <a:off x="5937358" y="5776270"/>
                <a:ext cx="177480" cy="131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7E39B5C-740F-48EF-A382-B477AE877BC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928718" y="5767270"/>
                  <a:ext cx="1951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8D84598-03C5-4115-A948-94F84D130999}"/>
                    </a:ext>
                  </a:extLst>
                </p14:cNvPr>
                <p14:cNvContentPartPr/>
                <p14:nvPr/>
              </p14:nvContentPartPr>
              <p14:xfrm>
                <a:off x="6163078" y="5815150"/>
                <a:ext cx="174960" cy="113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8D84598-03C5-4115-A948-94F84D13099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54078" y="5806150"/>
                  <a:ext cx="1926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59210FC-D405-4A6D-8CB4-01ECB47F7E39}"/>
                    </a:ext>
                  </a:extLst>
                </p14:cNvPr>
                <p14:cNvContentPartPr/>
                <p14:nvPr/>
              </p14:nvContentPartPr>
              <p14:xfrm>
                <a:off x="6376558" y="5780590"/>
                <a:ext cx="254880" cy="164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59210FC-D405-4A6D-8CB4-01ECB47F7E3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67918" y="5771590"/>
                  <a:ext cx="27252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D8C0656-DE0A-409F-9C2E-4238828722E5}"/>
              </a:ext>
            </a:extLst>
          </p:cNvPr>
          <p:cNvGrpSpPr/>
          <p:nvPr/>
        </p:nvGrpSpPr>
        <p:grpSpPr>
          <a:xfrm>
            <a:off x="1596838" y="914110"/>
            <a:ext cx="1491120" cy="1154160"/>
            <a:chOff x="1596838" y="914110"/>
            <a:chExt cx="1491120" cy="11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1104149-9B93-44F8-BD99-1D42DB6EEE09}"/>
                    </a:ext>
                  </a:extLst>
                </p14:cNvPr>
                <p14:cNvContentPartPr/>
                <p14:nvPr/>
              </p14:nvContentPartPr>
              <p14:xfrm>
                <a:off x="1627438" y="943630"/>
                <a:ext cx="1353600" cy="350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1104149-9B93-44F8-BD99-1D42DB6EEE0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618438" y="934990"/>
                  <a:ext cx="13712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98D7901-118D-40E3-AF3F-540E23B3D3E5}"/>
                    </a:ext>
                  </a:extLst>
                </p14:cNvPr>
                <p14:cNvContentPartPr/>
                <p14:nvPr/>
              </p14:nvContentPartPr>
              <p14:xfrm>
                <a:off x="1650478" y="914110"/>
                <a:ext cx="1433160" cy="107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98D7901-118D-40E3-AF3F-540E23B3D3E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641478" y="905470"/>
                  <a:ext cx="14508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B90C512-F2CD-4215-A1BB-B9F98F9A8E0A}"/>
                    </a:ext>
                  </a:extLst>
                </p14:cNvPr>
                <p14:cNvContentPartPr/>
                <p14:nvPr/>
              </p14:nvContentPartPr>
              <p14:xfrm>
                <a:off x="2993278" y="1003390"/>
                <a:ext cx="94680" cy="309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B90C512-F2CD-4215-A1BB-B9F98F9A8E0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984278" y="994390"/>
                  <a:ext cx="1123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0B4B833-6A78-4AE9-A1EA-F9DE5A467CF9}"/>
                    </a:ext>
                  </a:extLst>
                </p14:cNvPr>
                <p14:cNvContentPartPr/>
                <p14:nvPr/>
              </p14:nvContentPartPr>
              <p14:xfrm>
                <a:off x="1661278" y="1359430"/>
                <a:ext cx="1336320" cy="411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0B4B833-6A78-4AE9-A1EA-F9DE5A467CF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52638" y="1350430"/>
                  <a:ext cx="135396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1221931-8F0C-452F-BE20-C6F65211C336}"/>
                    </a:ext>
                  </a:extLst>
                </p14:cNvPr>
                <p14:cNvContentPartPr/>
                <p14:nvPr/>
              </p14:nvContentPartPr>
              <p14:xfrm>
                <a:off x="1686118" y="1353670"/>
                <a:ext cx="1282320" cy="404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1221931-8F0C-452F-BE20-C6F65211C33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677118" y="1344670"/>
                  <a:ext cx="12999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BDBFDFB-A3E0-4E16-8F21-7FA8FD11EFB6}"/>
                    </a:ext>
                  </a:extLst>
                </p14:cNvPr>
                <p14:cNvContentPartPr/>
                <p14:nvPr/>
              </p14:nvContentPartPr>
              <p14:xfrm>
                <a:off x="1656598" y="1810870"/>
                <a:ext cx="12240" cy="118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BDBFDFB-A3E0-4E16-8F21-7FA8FD11EFB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647598" y="1801870"/>
                  <a:ext cx="29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642E70C-0B4D-43DA-80DA-4A807CE736F5}"/>
                    </a:ext>
                  </a:extLst>
                </p14:cNvPr>
                <p14:cNvContentPartPr/>
                <p14:nvPr/>
              </p14:nvContentPartPr>
              <p14:xfrm>
                <a:off x="1668118" y="1935430"/>
                <a:ext cx="1092240" cy="132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642E70C-0B4D-43DA-80DA-4A807CE736F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59478" y="1926790"/>
                  <a:ext cx="11098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A131C75-5E3D-4335-878A-6CC10D2F6235}"/>
                    </a:ext>
                  </a:extLst>
                </p14:cNvPr>
                <p14:cNvContentPartPr/>
                <p14:nvPr/>
              </p14:nvContentPartPr>
              <p14:xfrm>
                <a:off x="1596838" y="1727710"/>
                <a:ext cx="1215720" cy="306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A131C75-5E3D-4335-878A-6CC10D2F623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588198" y="1718710"/>
                  <a:ext cx="1233360" cy="32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7355BEE-863A-4FB8-9152-4DC409EAF01D}"/>
                  </a:ext>
                </a:extLst>
              </p14:cNvPr>
              <p14:cNvContentPartPr/>
              <p14:nvPr/>
            </p14:nvContentPartPr>
            <p14:xfrm>
              <a:off x="1715638" y="936430"/>
              <a:ext cx="857520" cy="2941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7355BEE-863A-4FB8-9152-4DC409EAF01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706998" y="927790"/>
                <a:ext cx="87516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B173EF4-E1AD-4298-96A6-6727A0F6D90B}"/>
                  </a:ext>
                </a:extLst>
              </p14:cNvPr>
              <p14:cNvContentPartPr/>
              <p14:nvPr/>
            </p14:nvContentPartPr>
            <p14:xfrm>
              <a:off x="1739398" y="1456270"/>
              <a:ext cx="1074600" cy="2318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B173EF4-E1AD-4298-96A6-6727A0F6D90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730398" y="1447270"/>
                <a:ext cx="109224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25E97C3-1C14-42E6-8DB8-74A40D3A1E99}"/>
                  </a:ext>
                </a:extLst>
              </p14:cNvPr>
              <p14:cNvContentPartPr/>
              <p14:nvPr/>
            </p14:nvContentPartPr>
            <p14:xfrm>
              <a:off x="1709878" y="1820590"/>
              <a:ext cx="354600" cy="1461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25E97C3-1C14-42E6-8DB8-74A40D3A1E9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700878" y="1811590"/>
                <a:ext cx="3722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0BB883C-8CD2-465B-8372-1BF1D9DE616C}"/>
                  </a:ext>
                </a:extLst>
              </p14:cNvPr>
              <p14:cNvContentPartPr/>
              <p14:nvPr/>
            </p14:nvContentPartPr>
            <p14:xfrm>
              <a:off x="1353478" y="2440150"/>
              <a:ext cx="2022120" cy="1987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0BB883C-8CD2-465B-8372-1BF1D9DE616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344838" y="2431510"/>
                <a:ext cx="2039760" cy="21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5582914A-8213-42B9-B30C-426C0710EFFD}"/>
              </a:ext>
            </a:extLst>
          </p:cNvPr>
          <p:cNvGrpSpPr/>
          <p:nvPr/>
        </p:nvGrpSpPr>
        <p:grpSpPr>
          <a:xfrm>
            <a:off x="1626718" y="2844070"/>
            <a:ext cx="1448640" cy="2263680"/>
            <a:chOff x="1626718" y="2844070"/>
            <a:chExt cx="1448640" cy="226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5520604-0884-49EB-A8CE-60AE5A68371A}"/>
                    </a:ext>
                  </a:extLst>
                </p14:cNvPr>
                <p14:cNvContentPartPr/>
                <p14:nvPr/>
              </p14:nvContentPartPr>
              <p14:xfrm>
                <a:off x="1631758" y="2867830"/>
                <a:ext cx="1294920" cy="510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5520604-0884-49EB-A8CE-60AE5A68371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623118" y="2858830"/>
                  <a:ext cx="131256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789DA96-6707-4018-9A43-6C9EC19390B9}"/>
                    </a:ext>
                  </a:extLst>
                </p14:cNvPr>
                <p14:cNvContentPartPr/>
                <p14:nvPr/>
              </p14:nvContentPartPr>
              <p14:xfrm>
                <a:off x="1626718" y="2844070"/>
                <a:ext cx="1448640" cy="1429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789DA96-6707-4018-9A43-6C9EC19390B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617718" y="2835070"/>
                  <a:ext cx="14662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AD84C00-D1AE-45AA-B553-75960FBE70D2}"/>
                    </a:ext>
                  </a:extLst>
                </p14:cNvPr>
                <p14:cNvContentPartPr/>
                <p14:nvPr/>
              </p14:nvContentPartPr>
              <p14:xfrm>
                <a:off x="3019198" y="2992390"/>
                <a:ext cx="38520" cy="406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AD84C00-D1AE-45AA-B553-75960FBE70D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10558" y="2983390"/>
                  <a:ext cx="561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85046C4-9A2E-41CE-A2EE-34F3EC5CE18E}"/>
                    </a:ext>
                  </a:extLst>
                </p14:cNvPr>
                <p14:cNvContentPartPr/>
                <p14:nvPr/>
              </p14:nvContentPartPr>
              <p14:xfrm>
                <a:off x="1715278" y="3520870"/>
                <a:ext cx="1347840" cy="3931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85046C4-9A2E-41CE-A2EE-34F3EC5CE18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706638" y="3511870"/>
                  <a:ext cx="136548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D864754-DC8A-41F1-9E78-86FBC712D24B}"/>
                    </a:ext>
                  </a:extLst>
                </p14:cNvPr>
                <p14:cNvContentPartPr/>
                <p14:nvPr/>
              </p14:nvContentPartPr>
              <p14:xfrm>
                <a:off x="1763158" y="3502870"/>
                <a:ext cx="1263960" cy="72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D864754-DC8A-41F1-9E78-86FBC712D24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754518" y="3493870"/>
                  <a:ext cx="12816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E48E39F-7F72-4F0F-AA9B-1EF751B4E1B3}"/>
                    </a:ext>
                  </a:extLst>
                </p14:cNvPr>
                <p14:cNvContentPartPr/>
                <p14:nvPr/>
              </p14:nvContentPartPr>
              <p14:xfrm>
                <a:off x="3033598" y="3562270"/>
                <a:ext cx="25920" cy="420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E48E39F-7F72-4F0F-AA9B-1EF751B4E1B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024958" y="3553270"/>
                  <a:ext cx="4356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4C839EF-27DB-495F-A9F2-FE4EEC5560AE}"/>
                    </a:ext>
                  </a:extLst>
                </p14:cNvPr>
                <p14:cNvContentPartPr/>
                <p14:nvPr/>
              </p14:nvContentPartPr>
              <p14:xfrm>
                <a:off x="1751278" y="4108390"/>
                <a:ext cx="29520" cy="154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4C839EF-27DB-495F-A9F2-FE4EEC5560A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42638" y="4099750"/>
                  <a:ext cx="471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9EF6163-5AB4-4321-B479-5C8B18B88C02}"/>
                    </a:ext>
                  </a:extLst>
                </p14:cNvPr>
                <p14:cNvContentPartPr/>
                <p14:nvPr/>
              </p14:nvContentPartPr>
              <p14:xfrm>
                <a:off x="1769278" y="4262110"/>
                <a:ext cx="1231200" cy="36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9EF6163-5AB4-4321-B479-5C8B18B88C0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760278" y="4253470"/>
                  <a:ext cx="12488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4396611-1EB0-4106-AD7A-8F203EF2ED22}"/>
                    </a:ext>
                  </a:extLst>
                </p14:cNvPr>
                <p14:cNvContentPartPr/>
                <p14:nvPr/>
              </p14:nvContentPartPr>
              <p14:xfrm>
                <a:off x="1733278" y="4060510"/>
                <a:ext cx="1204920" cy="31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4396611-1EB0-4106-AD7A-8F203EF2ED2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24638" y="4051870"/>
                  <a:ext cx="12225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42457F7-E42E-4459-90FE-1A5FD3FA389C}"/>
                    </a:ext>
                  </a:extLst>
                </p14:cNvPr>
                <p14:cNvContentPartPr/>
                <p14:nvPr/>
              </p14:nvContentPartPr>
              <p14:xfrm>
                <a:off x="2944678" y="4078870"/>
                <a:ext cx="49680" cy="266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42457F7-E42E-4459-90FE-1A5FD3FA389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936038" y="4069870"/>
                  <a:ext cx="673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077424E-B5E9-43DC-9B19-24194584691E}"/>
                    </a:ext>
                  </a:extLst>
                </p14:cNvPr>
                <p14:cNvContentPartPr/>
                <p14:nvPr/>
              </p14:nvContentPartPr>
              <p14:xfrm>
                <a:off x="1798798" y="4494310"/>
                <a:ext cx="19800" cy="1562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077424E-B5E9-43DC-9B19-24194584691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790158" y="4485670"/>
                  <a:ext cx="374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AB60CA3-F7B7-415A-8158-C2AEBCF5FFBA}"/>
                    </a:ext>
                  </a:extLst>
                </p14:cNvPr>
                <p14:cNvContentPartPr/>
                <p14:nvPr/>
              </p14:nvContentPartPr>
              <p14:xfrm>
                <a:off x="1810678" y="4636150"/>
                <a:ext cx="991800" cy="36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AB60CA3-F7B7-415A-8158-C2AEBCF5FFB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801678" y="4627510"/>
                  <a:ext cx="10094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C269997-79D7-40B3-A590-FEB47DA859C0}"/>
                    </a:ext>
                  </a:extLst>
                </p14:cNvPr>
                <p14:cNvContentPartPr/>
                <p14:nvPr/>
              </p14:nvContentPartPr>
              <p14:xfrm>
                <a:off x="1715638" y="4411510"/>
                <a:ext cx="1133640" cy="954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C269997-79D7-40B3-A590-FEB47DA859C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706998" y="4402510"/>
                  <a:ext cx="11512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3850DC7-2EC4-4BA8-ADBF-80344E670373}"/>
                    </a:ext>
                  </a:extLst>
                </p14:cNvPr>
                <p14:cNvContentPartPr/>
                <p14:nvPr/>
              </p14:nvContentPartPr>
              <p14:xfrm>
                <a:off x="2839198" y="4500430"/>
                <a:ext cx="28800" cy="190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3850DC7-2EC4-4BA8-ADBF-80344E67037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830198" y="4491790"/>
                  <a:ext cx="464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3503EDD-641C-472F-98FA-9B1FBCED07BA}"/>
                    </a:ext>
                  </a:extLst>
                </p14:cNvPr>
                <p14:cNvContentPartPr/>
                <p14:nvPr/>
              </p14:nvContentPartPr>
              <p14:xfrm>
                <a:off x="1809238" y="4791310"/>
                <a:ext cx="23400" cy="316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3503EDD-641C-472F-98FA-9B1FBCED07B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800238" y="4782670"/>
                  <a:ext cx="410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AC75A56-4030-4576-8A97-ECC645C63FC9}"/>
                    </a:ext>
                  </a:extLst>
                </p14:cNvPr>
                <p14:cNvContentPartPr/>
                <p14:nvPr/>
              </p14:nvContentPartPr>
              <p14:xfrm>
                <a:off x="1834438" y="5058430"/>
                <a:ext cx="1090440" cy="36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AC75A56-4030-4576-8A97-ECC645C63FC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25438" y="5049790"/>
                  <a:ext cx="11080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16EE19E-D3AB-4A08-B7A9-526998F2EE60}"/>
                    </a:ext>
                  </a:extLst>
                </p14:cNvPr>
                <p14:cNvContentPartPr/>
                <p14:nvPr/>
              </p14:nvContentPartPr>
              <p14:xfrm>
                <a:off x="1905718" y="4815070"/>
                <a:ext cx="360" cy="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16EE19E-D3AB-4A08-B7A9-526998F2EE6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897078" y="48064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C105110-EB54-4D70-A35C-AF9E351A2118}"/>
                    </a:ext>
                  </a:extLst>
                </p14:cNvPr>
                <p14:cNvContentPartPr/>
                <p14:nvPr/>
              </p14:nvContentPartPr>
              <p14:xfrm>
                <a:off x="1864318" y="4802470"/>
                <a:ext cx="968760" cy="442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C105110-EB54-4D70-A35C-AF9E351A211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855318" y="4793830"/>
                  <a:ext cx="9864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CCF9BBF-9FDC-433B-BB92-9CB99E3D24A8}"/>
                    </a:ext>
                  </a:extLst>
                </p14:cNvPr>
                <p14:cNvContentPartPr/>
                <p14:nvPr/>
              </p14:nvContentPartPr>
              <p14:xfrm>
                <a:off x="2838118" y="4844950"/>
                <a:ext cx="6840" cy="1810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CCF9BBF-9FDC-433B-BB92-9CB99E3D24A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829118" y="4835950"/>
                  <a:ext cx="24480" cy="198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E7A048B-529F-49F3-AF8F-41180F3E6397}"/>
              </a:ext>
            </a:extLst>
          </p:cNvPr>
          <p:cNvSpPr/>
          <p:nvPr/>
        </p:nvSpPr>
        <p:spPr>
          <a:xfrm>
            <a:off x="4275117" y="1230550"/>
            <a:ext cx="4503001" cy="3359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061D88-EFC8-4417-8BC9-E6547B0246BE}"/>
              </a:ext>
            </a:extLst>
          </p:cNvPr>
          <p:cNvGrpSpPr/>
          <p:nvPr/>
        </p:nvGrpSpPr>
        <p:grpSpPr>
          <a:xfrm>
            <a:off x="2659918" y="2170510"/>
            <a:ext cx="1644120" cy="2335680"/>
            <a:chOff x="2659918" y="2170510"/>
            <a:chExt cx="1644120" cy="233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A8B6D64-6DD5-473F-A34F-063798413A7A}"/>
                    </a:ext>
                  </a:extLst>
                </p14:cNvPr>
                <p14:cNvContentPartPr/>
                <p14:nvPr/>
              </p14:nvContentPartPr>
              <p14:xfrm>
                <a:off x="2659918" y="2170510"/>
                <a:ext cx="1635480" cy="1013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A8B6D64-6DD5-473F-A34F-063798413A7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50918" y="2161510"/>
                  <a:ext cx="1653120" cy="10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CD113F5-1CFC-4FE0-9114-D2C99A61B443}"/>
                    </a:ext>
                  </a:extLst>
                </p14:cNvPr>
                <p14:cNvContentPartPr/>
                <p14:nvPr/>
              </p14:nvContentPartPr>
              <p14:xfrm>
                <a:off x="2701318" y="3075550"/>
                <a:ext cx="1602720" cy="1430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CD113F5-1CFC-4FE0-9114-D2C99A61B44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692678" y="3066550"/>
                  <a:ext cx="1620360" cy="144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3236E9B-3927-452A-81FE-C220CAA16D49}"/>
              </a:ext>
            </a:extLst>
          </p:cNvPr>
          <p:cNvGrpSpPr/>
          <p:nvPr/>
        </p:nvGrpSpPr>
        <p:grpSpPr>
          <a:xfrm>
            <a:off x="8342158" y="1234870"/>
            <a:ext cx="415080" cy="337320"/>
            <a:chOff x="8342158" y="1234870"/>
            <a:chExt cx="415080" cy="33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F088CB4-536D-4C51-BA14-5DC8D69F0964}"/>
                    </a:ext>
                  </a:extLst>
                </p14:cNvPr>
                <p14:cNvContentPartPr/>
                <p14:nvPr/>
              </p14:nvContentPartPr>
              <p14:xfrm>
                <a:off x="8342158" y="1234870"/>
                <a:ext cx="415080" cy="337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F088CB4-536D-4C51-BA14-5DC8D69F096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333518" y="1225870"/>
                  <a:ext cx="43272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344A2DC-05F2-460B-A3BB-FFF64BBA2C45}"/>
                    </a:ext>
                  </a:extLst>
                </p14:cNvPr>
                <p14:cNvContentPartPr/>
                <p14:nvPr/>
              </p14:nvContentPartPr>
              <p14:xfrm>
                <a:off x="8389678" y="1298590"/>
                <a:ext cx="266400" cy="150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344A2DC-05F2-460B-A3BB-FFF64BBA2C4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80678" y="1289590"/>
                  <a:ext cx="2840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17B1F1-6A6F-4872-9F07-2ED2A9E49E27}"/>
                    </a:ext>
                  </a:extLst>
                </p14:cNvPr>
                <p14:cNvContentPartPr/>
                <p14:nvPr/>
              </p14:nvContentPartPr>
              <p14:xfrm>
                <a:off x="8431078" y="1288150"/>
                <a:ext cx="259560" cy="215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17B1F1-6A6F-4872-9F07-2ED2A9E49E2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422438" y="1279510"/>
                  <a:ext cx="277200" cy="23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05248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Schleckser</dc:creator>
  <cp:lastModifiedBy>Matt Schleckser</cp:lastModifiedBy>
  <cp:revision>1</cp:revision>
  <dcterms:created xsi:type="dcterms:W3CDTF">2021-11-25T15:56:38Z</dcterms:created>
  <dcterms:modified xsi:type="dcterms:W3CDTF">2021-11-25T15:56:47Z</dcterms:modified>
</cp:coreProperties>
</file>