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353034-7571-4F17-A44E-5B5E50FB917C}">
          <p14:sldIdLst>
            <p14:sldId id="256"/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 Smrekar" initials="MS" lastIdx="1" clrIdx="0">
    <p:extLst>
      <p:ext uri="{19B8F6BF-5375-455C-9EA6-DF929625EA0E}">
        <p15:presenceInfo xmlns:p15="http://schemas.microsoft.com/office/powerpoint/2012/main" userId="bc7ddb7842d9f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CC80D-36F7-46A5-BD77-40A4BE1C4E91}" v="12" dt="2021-02-21T22:16:2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Smrekar" userId="bc7ddb7842d9fdac" providerId="LiveId" clId="{DFEE35CC-DAE8-4F44-B771-D254CA7E2A81}"/>
    <pc:docChg chg="undo redo custSel modSld">
      <pc:chgData name="Mathias Smrekar" userId="bc7ddb7842d9fdac" providerId="LiveId" clId="{DFEE35CC-DAE8-4F44-B771-D254CA7E2A81}" dt="2020-12-19T21:48:25.463" v="244" actId="692"/>
      <pc:docMkLst>
        <pc:docMk/>
      </pc:docMkLst>
      <pc:sldChg chg="modSp mod">
        <pc:chgData name="Mathias Smrekar" userId="bc7ddb7842d9fdac" providerId="LiveId" clId="{DFEE35CC-DAE8-4F44-B771-D254CA7E2A81}" dt="2020-12-19T20:57:17.941" v="70" actId="20577"/>
        <pc:sldMkLst>
          <pc:docMk/>
          <pc:sldMk cId="1677469124" sldId="256"/>
        </pc:sldMkLst>
        <pc:spChg chg="mod">
          <ac:chgData name="Mathias Smrekar" userId="bc7ddb7842d9fdac" providerId="LiveId" clId="{DFEE35CC-DAE8-4F44-B771-D254CA7E2A81}" dt="2020-12-19T20:57:17.941" v="70" actId="20577"/>
          <ac:spMkLst>
            <pc:docMk/>
            <pc:sldMk cId="1677469124" sldId="256"/>
            <ac:spMk id="2" creationId="{A673E812-1D33-4B2C-8C53-CE1E82E7242C}"/>
          </ac:spMkLst>
        </pc:spChg>
      </pc:sldChg>
      <pc:sldChg chg="modSp mod">
        <pc:chgData name="Mathias Smrekar" userId="bc7ddb7842d9fdac" providerId="LiveId" clId="{DFEE35CC-DAE8-4F44-B771-D254CA7E2A81}" dt="2020-12-19T21:46:18.224" v="173" actId="20577"/>
        <pc:sldMkLst>
          <pc:docMk/>
          <pc:sldMk cId="782878355" sldId="258"/>
        </pc:sldMkLst>
        <pc:spChg chg="mod">
          <ac:chgData name="Mathias Smrekar" userId="bc7ddb7842d9fdac" providerId="LiveId" clId="{DFEE35CC-DAE8-4F44-B771-D254CA7E2A81}" dt="2020-12-19T21:46:18.224" v="173" actId="20577"/>
          <ac:spMkLst>
            <pc:docMk/>
            <pc:sldMk cId="782878355" sldId="258"/>
            <ac:spMk id="3" creationId="{06FED2BE-925C-451B-BD82-724D11E88758}"/>
          </ac:spMkLst>
        </pc:spChg>
      </pc:sldChg>
      <pc:sldChg chg="modSp mod">
        <pc:chgData name="Mathias Smrekar" userId="bc7ddb7842d9fdac" providerId="LiveId" clId="{DFEE35CC-DAE8-4F44-B771-D254CA7E2A81}" dt="2020-12-19T21:46:02.910" v="158" actId="20577"/>
        <pc:sldMkLst>
          <pc:docMk/>
          <pc:sldMk cId="135039011" sldId="260"/>
        </pc:sldMkLst>
        <pc:spChg chg="mod">
          <ac:chgData name="Mathias Smrekar" userId="bc7ddb7842d9fdac" providerId="LiveId" clId="{DFEE35CC-DAE8-4F44-B771-D254CA7E2A81}" dt="2020-12-19T21:46:02.910" v="158" actId="20577"/>
          <ac:spMkLst>
            <pc:docMk/>
            <pc:sldMk cId="135039011" sldId="260"/>
            <ac:spMk id="3" creationId="{2F7DD812-9D2E-4F30-9C5D-83BCB041B60B}"/>
          </ac:spMkLst>
        </pc:spChg>
      </pc:sldChg>
      <pc:sldChg chg="modSp mod">
        <pc:chgData name="Mathias Smrekar" userId="bc7ddb7842d9fdac" providerId="LiveId" clId="{DFEE35CC-DAE8-4F44-B771-D254CA7E2A81}" dt="2020-12-17T00:56:14.133" v="21" actId="20577"/>
        <pc:sldMkLst>
          <pc:docMk/>
          <pc:sldMk cId="2270255490" sldId="261"/>
        </pc:sldMkLst>
        <pc:spChg chg="mod">
          <ac:chgData name="Mathias Smrekar" userId="bc7ddb7842d9fdac" providerId="LiveId" clId="{DFEE35CC-DAE8-4F44-B771-D254CA7E2A81}" dt="2020-12-17T00:56:14.133" v="21" actId="20577"/>
          <ac:spMkLst>
            <pc:docMk/>
            <pc:sldMk cId="2270255490" sldId="261"/>
            <ac:spMk id="3" creationId="{6CD949E0-20C8-4EF9-9937-1D2292C7D188}"/>
          </ac:spMkLst>
        </pc:spChg>
      </pc:sldChg>
      <pc:sldChg chg="addSp delSp modSp mod">
        <pc:chgData name="Mathias Smrekar" userId="bc7ddb7842d9fdac" providerId="LiveId" clId="{DFEE35CC-DAE8-4F44-B771-D254CA7E2A81}" dt="2020-12-19T21:47:35.599" v="242" actId="20577"/>
        <pc:sldMkLst>
          <pc:docMk/>
          <pc:sldMk cId="733454391" sldId="263"/>
        </pc:sldMkLst>
        <pc:spChg chg="mod">
          <ac:chgData name="Mathias Smrekar" userId="bc7ddb7842d9fdac" providerId="LiveId" clId="{DFEE35CC-DAE8-4F44-B771-D254CA7E2A81}" dt="2020-12-19T21:47:35.599" v="242" actId="20577"/>
          <ac:spMkLst>
            <pc:docMk/>
            <pc:sldMk cId="733454391" sldId="263"/>
            <ac:spMk id="3" creationId="{2F7DD812-9D2E-4F30-9C5D-83BCB041B60B}"/>
          </ac:spMkLst>
        </pc:spChg>
        <pc:graphicFrameChg chg="del">
          <ac:chgData name="Mathias Smrekar" userId="bc7ddb7842d9fdac" providerId="LiveId" clId="{DFEE35CC-DAE8-4F44-B771-D254CA7E2A81}" dt="2020-12-19T20:23:16.870" v="22" actId="478"/>
          <ac:graphicFrameMkLst>
            <pc:docMk/>
            <pc:sldMk cId="733454391" sldId="263"/>
            <ac:graphicFrameMk id="5" creationId="{46FE2ABA-0556-4335-903B-245D36937668}"/>
          </ac:graphicFrameMkLst>
        </pc:graphicFrameChg>
        <pc:graphicFrameChg chg="add del mod">
          <ac:chgData name="Mathias Smrekar" userId="bc7ddb7842d9fdac" providerId="LiveId" clId="{DFEE35CC-DAE8-4F44-B771-D254CA7E2A81}" dt="2020-12-19T20:27:02.475" v="31" actId="478"/>
          <ac:graphicFrameMkLst>
            <pc:docMk/>
            <pc:sldMk cId="733454391" sldId="263"/>
            <ac:graphicFrameMk id="6" creationId="{117ACF42-4BEF-433A-B11B-67357C5F0E71}"/>
          </ac:graphicFrameMkLst>
        </pc:graphicFrameChg>
        <pc:graphicFrameChg chg="add mod">
          <ac:chgData name="Mathias Smrekar" userId="bc7ddb7842d9fdac" providerId="LiveId" clId="{DFEE35CC-DAE8-4F44-B771-D254CA7E2A81}" dt="2020-12-19T20:30:04.456" v="51" actId="207"/>
          <ac:graphicFrameMkLst>
            <pc:docMk/>
            <pc:sldMk cId="733454391" sldId="263"/>
            <ac:graphicFrameMk id="7" creationId="{2D388886-69F0-42D0-BD19-DAA8245D1A8B}"/>
          </ac:graphicFrameMkLst>
        </pc:graphicFrameChg>
      </pc:sldChg>
      <pc:sldChg chg="addSp delSp modSp mod">
        <pc:chgData name="Mathias Smrekar" userId="bc7ddb7842d9fdac" providerId="LiveId" clId="{DFEE35CC-DAE8-4F44-B771-D254CA7E2A81}" dt="2020-12-19T21:47:17.753" v="237" actId="20577"/>
        <pc:sldMkLst>
          <pc:docMk/>
          <pc:sldMk cId="3812744624" sldId="264"/>
        </pc:sldMkLst>
        <pc:spChg chg="mod">
          <ac:chgData name="Mathias Smrekar" userId="bc7ddb7842d9fdac" providerId="LiveId" clId="{DFEE35CC-DAE8-4F44-B771-D254CA7E2A81}" dt="2020-12-19T21:47:17.753" v="237" actId="20577"/>
          <ac:spMkLst>
            <pc:docMk/>
            <pc:sldMk cId="3812744624" sldId="264"/>
            <ac:spMk id="3" creationId="{2F7DD812-9D2E-4F30-9C5D-83BCB041B60B}"/>
          </ac:spMkLst>
        </pc:spChg>
        <pc:graphicFrameChg chg="del">
          <ac:chgData name="Mathias Smrekar" userId="bc7ddb7842d9fdac" providerId="LiveId" clId="{DFEE35CC-DAE8-4F44-B771-D254CA7E2A81}" dt="2020-12-19T20:27:11.815" v="32" actId="478"/>
          <ac:graphicFrameMkLst>
            <pc:docMk/>
            <pc:sldMk cId="3812744624" sldId="264"/>
            <ac:graphicFrameMk id="5" creationId="{46FE2ABA-0556-4335-903B-245D36937668}"/>
          </ac:graphicFrameMkLst>
        </pc:graphicFrameChg>
        <pc:graphicFrameChg chg="add mod">
          <ac:chgData name="Mathias Smrekar" userId="bc7ddb7842d9fdac" providerId="LiveId" clId="{DFEE35CC-DAE8-4F44-B771-D254CA7E2A81}" dt="2020-12-19T20:27:34.954" v="41" actId="207"/>
          <ac:graphicFrameMkLst>
            <pc:docMk/>
            <pc:sldMk cId="3812744624" sldId="264"/>
            <ac:graphicFrameMk id="6" creationId="{117ACF42-4BEF-433A-B11B-67357C5F0E71}"/>
          </ac:graphicFrameMkLst>
        </pc:graphicFrameChg>
      </pc:sldChg>
      <pc:sldChg chg="modSp mod">
        <pc:chgData name="Mathias Smrekar" userId="bc7ddb7842d9fdac" providerId="LiveId" clId="{DFEE35CC-DAE8-4F44-B771-D254CA7E2A81}" dt="2020-12-19T21:48:25.463" v="244" actId="692"/>
        <pc:sldMkLst>
          <pc:docMk/>
          <pc:sldMk cId="1216427527" sldId="266"/>
        </pc:sldMkLst>
        <pc:spChg chg="mod">
          <ac:chgData name="Mathias Smrekar" userId="bc7ddb7842d9fdac" providerId="LiveId" clId="{DFEE35CC-DAE8-4F44-B771-D254CA7E2A81}" dt="2020-12-19T20:50:35.350" v="61" actId="20577"/>
          <ac:spMkLst>
            <pc:docMk/>
            <pc:sldMk cId="1216427527" sldId="266"/>
            <ac:spMk id="2" creationId="{78BD12A9-8C02-482A-8B55-049DA88D8357}"/>
          </ac:spMkLst>
        </pc:spChg>
        <pc:graphicFrameChg chg="mod">
          <ac:chgData name="Mathias Smrekar" userId="bc7ddb7842d9fdac" providerId="LiveId" clId="{DFEE35CC-DAE8-4F44-B771-D254CA7E2A81}" dt="2020-12-19T21:48:25.463" v="244" actId="692"/>
          <ac:graphicFrameMkLst>
            <pc:docMk/>
            <pc:sldMk cId="1216427527" sldId="266"/>
            <ac:graphicFrameMk id="7" creationId="{EBD6E716-A937-42EF-8962-8F04057997B9}"/>
          </ac:graphicFrameMkLst>
        </pc:graphicFrameChg>
      </pc:sldChg>
    </pc:docChg>
  </pc:docChgLst>
  <pc:docChgLst>
    <pc:chgData name="Mathias Smrekar" userId="bc7ddb7842d9fdac" providerId="LiveId" clId="{096CC80D-36F7-46A5-BD77-40A4BE1C4E91}"/>
    <pc:docChg chg="undo custSel addSld delSld modSld addSection delSection modSection">
      <pc:chgData name="Mathias Smrekar" userId="bc7ddb7842d9fdac" providerId="LiveId" clId="{096CC80D-36F7-46A5-BD77-40A4BE1C4E91}" dt="2021-02-21T22:16:35.023" v="1003" actId="20577"/>
      <pc:docMkLst>
        <pc:docMk/>
      </pc:docMkLst>
      <pc:sldChg chg="modSp mod">
        <pc:chgData name="Mathias Smrekar" userId="bc7ddb7842d9fdac" providerId="LiveId" clId="{096CC80D-36F7-46A5-BD77-40A4BE1C4E91}" dt="2021-02-21T21:26:26.973" v="25" actId="20577"/>
        <pc:sldMkLst>
          <pc:docMk/>
          <pc:sldMk cId="1677469124" sldId="256"/>
        </pc:sldMkLst>
        <pc:spChg chg="mod">
          <ac:chgData name="Mathias Smrekar" userId="bc7ddb7842d9fdac" providerId="LiveId" clId="{096CC80D-36F7-46A5-BD77-40A4BE1C4E91}" dt="2021-02-21T21:26:26.973" v="25" actId="20577"/>
          <ac:spMkLst>
            <pc:docMk/>
            <pc:sldMk cId="1677469124" sldId="256"/>
            <ac:spMk id="2" creationId="{A673E812-1D33-4B2C-8C53-CE1E82E7242C}"/>
          </ac:spMkLst>
        </pc:spChg>
      </pc:sldChg>
      <pc:sldChg chg="modSp mod">
        <pc:chgData name="Mathias Smrekar" userId="bc7ddb7842d9fdac" providerId="LiveId" clId="{096CC80D-36F7-46A5-BD77-40A4BE1C4E91}" dt="2021-02-21T21:27:18.861" v="142" actId="20577"/>
        <pc:sldMkLst>
          <pc:docMk/>
          <pc:sldMk cId="3633773907" sldId="257"/>
        </pc:sldMkLst>
        <pc:spChg chg="mod">
          <ac:chgData name="Mathias Smrekar" userId="bc7ddb7842d9fdac" providerId="LiveId" clId="{096CC80D-36F7-46A5-BD77-40A4BE1C4E91}" dt="2021-02-21T21:27:18.861" v="142" actId="20577"/>
          <ac:spMkLst>
            <pc:docMk/>
            <pc:sldMk cId="3633773907" sldId="257"/>
            <ac:spMk id="3" creationId="{FD70DFA5-E861-4EBA-9309-0B8D79A1AC25}"/>
          </ac:spMkLst>
        </pc:spChg>
      </pc:sldChg>
      <pc:sldChg chg="modSp mod">
        <pc:chgData name="Mathias Smrekar" userId="bc7ddb7842d9fdac" providerId="LiveId" clId="{096CC80D-36F7-46A5-BD77-40A4BE1C4E91}" dt="2021-02-21T21:40:55.721" v="250" actId="5793"/>
        <pc:sldMkLst>
          <pc:docMk/>
          <pc:sldMk cId="782878355" sldId="258"/>
        </pc:sldMkLst>
        <pc:spChg chg="mod">
          <ac:chgData name="Mathias Smrekar" userId="bc7ddb7842d9fdac" providerId="LiveId" clId="{096CC80D-36F7-46A5-BD77-40A4BE1C4E91}" dt="2021-02-21T21:40:55.721" v="250" actId="5793"/>
          <ac:spMkLst>
            <pc:docMk/>
            <pc:sldMk cId="782878355" sldId="258"/>
            <ac:spMk id="3" creationId="{06FED2BE-925C-451B-BD82-724D11E88758}"/>
          </ac:spMkLst>
        </pc:spChg>
      </pc:sldChg>
      <pc:sldChg chg="addSp delSp modSp mod addCm delCm">
        <pc:chgData name="Mathias Smrekar" userId="bc7ddb7842d9fdac" providerId="LiveId" clId="{096CC80D-36F7-46A5-BD77-40A4BE1C4E91}" dt="2021-02-21T22:13:49.668" v="659" actId="20577"/>
        <pc:sldMkLst>
          <pc:docMk/>
          <pc:sldMk cId="135039011" sldId="260"/>
        </pc:sldMkLst>
        <pc:spChg chg="mod">
          <ac:chgData name="Mathias Smrekar" userId="bc7ddb7842d9fdac" providerId="LiveId" clId="{096CC80D-36F7-46A5-BD77-40A4BE1C4E91}" dt="2021-02-21T21:41:33.684" v="265" actId="20577"/>
          <ac:spMkLst>
            <pc:docMk/>
            <pc:sldMk cId="135039011" sldId="260"/>
            <ac:spMk id="2" creationId="{022603C0-52D6-4320-84A5-5DFD61C8A2BF}"/>
          </ac:spMkLst>
        </pc:spChg>
        <pc:spChg chg="mod">
          <ac:chgData name="Mathias Smrekar" userId="bc7ddb7842d9fdac" providerId="LiveId" clId="{096CC80D-36F7-46A5-BD77-40A4BE1C4E91}" dt="2021-02-21T22:00:01.991" v="271" actId="12"/>
          <ac:spMkLst>
            <pc:docMk/>
            <pc:sldMk cId="135039011" sldId="260"/>
            <ac:spMk id="3" creationId="{2F7DD812-9D2E-4F30-9C5D-83BCB041B60B}"/>
          </ac:spMkLst>
        </pc:spChg>
        <pc:spChg chg="add del mod">
          <ac:chgData name="Mathias Smrekar" userId="bc7ddb7842d9fdac" providerId="LiveId" clId="{096CC80D-36F7-46A5-BD77-40A4BE1C4E91}" dt="2021-02-21T22:08:38.912" v="279"/>
          <ac:spMkLst>
            <pc:docMk/>
            <pc:sldMk cId="135039011" sldId="260"/>
            <ac:spMk id="4" creationId="{7DF24B4D-F1C2-41B1-8CD9-8540480ABB26}"/>
          </ac:spMkLst>
        </pc:spChg>
        <pc:spChg chg="add mod">
          <ac:chgData name="Mathias Smrekar" userId="bc7ddb7842d9fdac" providerId="LiveId" clId="{096CC80D-36F7-46A5-BD77-40A4BE1C4E91}" dt="2021-02-21T22:13:49.668" v="659" actId="20577"/>
          <ac:spMkLst>
            <pc:docMk/>
            <pc:sldMk cId="135039011" sldId="260"/>
            <ac:spMk id="7" creationId="{1D68F1DD-EB3D-4938-8133-0E29E996EAE5}"/>
          </ac:spMkLst>
        </pc:spChg>
        <pc:graphicFrameChg chg="del">
          <ac:chgData name="Mathias Smrekar" userId="bc7ddb7842d9fdac" providerId="LiveId" clId="{096CC80D-36F7-46A5-BD77-40A4BE1C4E91}" dt="2021-02-21T21:41:17.307" v="251" actId="478"/>
          <ac:graphicFrameMkLst>
            <pc:docMk/>
            <pc:sldMk cId="135039011" sldId="260"/>
            <ac:graphicFrameMk id="5" creationId="{46FE2ABA-0556-4335-903B-245D36937668}"/>
          </ac:graphicFrameMkLst>
        </pc:graphicFrameChg>
        <pc:graphicFrameChg chg="add mod">
          <ac:chgData name="Mathias Smrekar" userId="bc7ddb7842d9fdac" providerId="LiveId" clId="{096CC80D-36F7-46A5-BD77-40A4BE1C4E91}" dt="2021-02-21T22:08:27.541" v="275" actId="1076"/>
          <ac:graphicFrameMkLst>
            <pc:docMk/>
            <pc:sldMk cId="135039011" sldId="260"/>
            <ac:graphicFrameMk id="6" creationId="{00000000-0008-0000-0000-00000C000000}"/>
          </ac:graphicFrameMkLst>
        </pc:graphicFrameChg>
      </pc:sldChg>
      <pc:sldChg chg="del">
        <pc:chgData name="Mathias Smrekar" userId="bc7ddb7842d9fdac" providerId="LiveId" clId="{096CC80D-36F7-46A5-BD77-40A4BE1C4E91}" dt="2021-02-21T22:13:58.340" v="661" actId="2696"/>
        <pc:sldMkLst>
          <pc:docMk/>
          <pc:sldMk cId="2270255490" sldId="261"/>
        </pc:sldMkLst>
      </pc:sldChg>
      <pc:sldChg chg="modSp new mod">
        <pc:chgData name="Mathias Smrekar" userId="bc7ddb7842d9fdac" providerId="LiveId" clId="{096CC80D-36F7-46A5-BD77-40A4BE1C4E91}" dt="2021-02-21T22:16:09.615" v="942" actId="5793"/>
        <pc:sldMkLst>
          <pc:docMk/>
          <pc:sldMk cId="3350411256" sldId="261"/>
        </pc:sldMkLst>
        <pc:spChg chg="mod">
          <ac:chgData name="Mathias Smrekar" userId="bc7ddb7842d9fdac" providerId="LiveId" clId="{096CC80D-36F7-46A5-BD77-40A4BE1C4E91}" dt="2021-02-21T22:14:08.453" v="679" actId="20577"/>
          <ac:spMkLst>
            <pc:docMk/>
            <pc:sldMk cId="3350411256" sldId="261"/>
            <ac:spMk id="2" creationId="{C67244A6-CE35-4BFC-B8DA-13BD15AFEBD8}"/>
          </ac:spMkLst>
        </pc:spChg>
        <pc:spChg chg="mod">
          <ac:chgData name="Mathias Smrekar" userId="bc7ddb7842d9fdac" providerId="LiveId" clId="{096CC80D-36F7-46A5-BD77-40A4BE1C4E91}" dt="2021-02-21T22:16:09.615" v="942" actId="5793"/>
          <ac:spMkLst>
            <pc:docMk/>
            <pc:sldMk cId="3350411256" sldId="261"/>
            <ac:spMk id="3" creationId="{89C3CFAE-84CF-44C1-8E9F-35BC34F6FD5A}"/>
          </ac:spMkLst>
        </pc:spChg>
      </pc:sldChg>
      <pc:sldChg chg="modSp new mod">
        <pc:chgData name="Mathias Smrekar" userId="bc7ddb7842d9fdac" providerId="LiveId" clId="{096CC80D-36F7-46A5-BD77-40A4BE1C4E91}" dt="2021-02-21T22:16:35.023" v="1003" actId="20577"/>
        <pc:sldMkLst>
          <pc:docMk/>
          <pc:sldMk cId="1941162603" sldId="262"/>
        </pc:sldMkLst>
        <pc:spChg chg="mod">
          <ac:chgData name="Mathias Smrekar" userId="bc7ddb7842d9fdac" providerId="LiveId" clId="{096CC80D-36F7-46A5-BD77-40A4BE1C4E91}" dt="2021-02-21T22:16:16.860" v="955" actId="20577"/>
          <ac:spMkLst>
            <pc:docMk/>
            <pc:sldMk cId="1941162603" sldId="262"/>
            <ac:spMk id="2" creationId="{08874903-827E-4AD9-9671-B04875F6D645}"/>
          </ac:spMkLst>
        </pc:spChg>
        <pc:spChg chg="mod">
          <ac:chgData name="Mathias Smrekar" userId="bc7ddb7842d9fdac" providerId="LiveId" clId="{096CC80D-36F7-46A5-BD77-40A4BE1C4E91}" dt="2021-02-21T22:16:35.023" v="1003" actId="20577"/>
          <ac:spMkLst>
            <pc:docMk/>
            <pc:sldMk cId="1941162603" sldId="262"/>
            <ac:spMk id="3" creationId="{7C8015E1-3A34-41A8-9A2D-46C34922475E}"/>
          </ac:spMkLst>
        </pc:spChg>
      </pc:sldChg>
      <pc:sldChg chg="del">
        <pc:chgData name="Mathias Smrekar" userId="bc7ddb7842d9fdac" providerId="LiveId" clId="{096CC80D-36F7-46A5-BD77-40A4BE1C4E91}" dt="2021-02-21T22:13:58.340" v="661" actId="2696"/>
        <pc:sldMkLst>
          <pc:docMk/>
          <pc:sldMk cId="2469168725" sldId="262"/>
        </pc:sldMkLst>
      </pc:sldChg>
      <pc:sldChg chg="del">
        <pc:chgData name="Mathias Smrekar" userId="bc7ddb7842d9fdac" providerId="LiveId" clId="{096CC80D-36F7-46A5-BD77-40A4BE1C4E91}" dt="2021-02-21T22:12:44.304" v="511" actId="2696"/>
        <pc:sldMkLst>
          <pc:docMk/>
          <pc:sldMk cId="733454391" sldId="263"/>
        </pc:sldMkLst>
      </pc:sldChg>
      <pc:sldChg chg="del">
        <pc:chgData name="Mathias Smrekar" userId="bc7ddb7842d9fdac" providerId="LiveId" clId="{096CC80D-36F7-46A5-BD77-40A4BE1C4E91}" dt="2021-02-21T22:12:47.889" v="512" actId="2696"/>
        <pc:sldMkLst>
          <pc:docMk/>
          <pc:sldMk cId="3812744624" sldId="264"/>
        </pc:sldMkLst>
      </pc:sldChg>
      <pc:sldChg chg="del">
        <pc:chgData name="Mathias Smrekar" userId="bc7ddb7842d9fdac" providerId="LiveId" clId="{096CC80D-36F7-46A5-BD77-40A4BE1C4E91}" dt="2021-02-21T22:13:58.340" v="661" actId="2696"/>
        <pc:sldMkLst>
          <pc:docMk/>
          <pc:sldMk cId="4023537436" sldId="265"/>
        </pc:sldMkLst>
      </pc:sldChg>
      <pc:sldChg chg="del">
        <pc:chgData name="Mathias Smrekar" userId="bc7ddb7842d9fdac" providerId="LiveId" clId="{096CC80D-36F7-46A5-BD77-40A4BE1C4E91}" dt="2021-02-21T22:12:59.515" v="513" actId="2696"/>
        <pc:sldMkLst>
          <pc:docMk/>
          <pc:sldMk cId="1216427527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7ddb7842d9fdac/Desktop/Retail%20Sales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Sales Dashboard.xlsx]staging!YTD_Comparison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YTD</a:t>
            </a:r>
            <a:r>
              <a:rPr lang="en-US" sz="18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Sales Comparison by Region and Store Type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staging!$B$15</c:f>
              <c:strCache>
                <c:ptCount val="1"/>
                <c:pt idx="0">
                  <c:v>Sum of LY_YTDSales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staging!$A$16:$A$28</c:f>
              <c:multiLvlStrCache>
                <c:ptCount val="9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  <c:pt idx="6">
                    <c:v>A</c:v>
                  </c:pt>
                  <c:pt idx="7">
                    <c:v>B</c:v>
                  </c:pt>
                  <c:pt idx="8">
                    <c:v>C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</c:lvl>
              </c:multiLvlStrCache>
            </c:multiLvlStrRef>
          </c:cat>
          <c:val>
            <c:numRef>
              <c:f>staging!$B$16:$B$28</c:f>
              <c:numCache>
                <c:formatCode>#,##0</c:formatCode>
                <c:ptCount val="9"/>
                <c:pt idx="0">
                  <c:v>8365194.4929</c:v>
                </c:pt>
                <c:pt idx="1">
                  <c:v>9635126.0245999973</c:v>
                </c:pt>
                <c:pt idx="2">
                  <c:v>977602.20369999995</c:v>
                </c:pt>
                <c:pt idx="3">
                  <c:v>10412563.276899999</c:v>
                </c:pt>
                <c:pt idx="4">
                  <c:v>8864056.9883999955</c:v>
                </c:pt>
                <c:pt idx="5">
                  <c:v>1053873.3433999999</c:v>
                </c:pt>
                <c:pt idx="6">
                  <c:v>14141571.933</c:v>
                </c:pt>
                <c:pt idx="7">
                  <c:v>4519248.7011999972</c:v>
                </c:pt>
                <c:pt idx="8">
                  <c:v>1853967.6338999998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C2-4B7E-B3CF-3196B96C1BC1}"/>
            </c:ext>
          </c:extLst>
        </c:ser>
        <c:ser>
          <c:idx val="1"/>
          <c:order val="1"/>
          <c:tx>
            <c:strRef>
              <c:f>staging!$C$15</c:f>
              <c:strCache>
                <c:ptCount val="1"/>
                <c:pt idx="0">
                  <c:v>Sum of TY_YTDSales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staging!$A$16:$A$28</c:f>
              <c:multiLvlStrCache>
                <c:ptCount val="9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A</c:v>
                  </c:pt>
                  <c:pt idx="4">
                    <c:v>B</c:v>
                  </c:pt>
                  <c:pt idx="5">
                    <c:v>C</c:v>
                  </c:pt>
                  <c:pt idx="6">
                    <c:v>A</c:v>
                  </c:pt>
                  <c:pt idx="7">
                    <c:v>B</c:v>
                  </c:pt>
                  <c:pt idx="8">
                    <c:v>C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</c:lvl>
              </c:multiLvlStrCache>
            </c:multiLvlStrRef>
          </c:cat>
          <c:val>
            <c:numRef>
              <c:f>staging!$C$16:$C$28</c:f>
              <c:numCache>
                <c:formatCode>#,##0</c:formatCode>
                <c:ptCount val="9"/>
                <c:pt idx="0">
                  <c:v>8949007.516599996</c:v>
                </c:pt>
                <c:pt idx="1">
                  <c:v>10497694.287599996</c:v>
                </c:pt>
                <c:pt idx="2">
                  <c:v>1020781.2098</c:v>
                </c:pt>
                <c:pt idx="3">
                  <c:v>11199681.945999995</c:v>
                </c:pt>
                <c:pt idx="4">
                  <c:v>9624469.9188000001</c:v>
                </c:pt>
                <c:pt idx="5">
                  <c:v>1130938.5147000002</c:v>
                </c:pt>
                <c:pt idx="6">
                  <c:v>14207361.196899997</c:v>
                </c:pt>
                <c:pt idx="7">
                  <c:v>4762675.0048000021</c:v>
                </c:pt>
                <c:pt idx="8">
                  <c:v>2058221.6320999998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C2-4B7E-B3CF-3196B96C1B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3472256"/>
        <c:axId val="243473792"/>
      </c:barChart>
      <c:catAx>
        <c:axId val="24347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243473792"/>
        <c:crosses val="autoZero"/>
        <c:auto val="1"/>
        <c:lblAlgn val="ctr"/>
        <c:lblOffset val="100"/>
        <c:noMultiLvlLbl val="0"/>
      </c:catAx>
      <c:valAx>
        <c:axId val="243473792"/>
        <c:scaling>
          <c:orientation val="minMax"/>
          <c:min val="0"/>
        </c:scaling>
        <c:delete val="0"/>
        <c:axPos val="b"/>
        <c:numFmt formatCode="#,##0,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24347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BDE2C3-3868-487E-AF2D-E3BA3503E7F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BD9C4D-136B-4940-A272-C7E5A7EC9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athiasjsmrek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E812-1D33-4B2C-8C53-CE1E82E7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" y="1576832"/>
            <a:ext cx="11985171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FY17 vs. FY19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4A13C-7B15-4129-88CA-1DDF9208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0" y="4465780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Mathias J. Smrekar</a:t>
            </a:r>
          </a:p>
        </p:txBody>
      </p:sp>
    </p:spTree>
    <p:extLst>
      <p:ext uri="{BB962C8B-B14F-4D97-AF65-F5344CB8AC3E}">
        <p14:creationId xmlns:p14="http://schemas.microsoft.com/office/powerpoint/2010/main" val="167746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8EE-5229-4275-BEB1-6ECB3D4B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FA5-E861-4EBA-9309-0B8D79A1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Analyze sales in FY17 and FY18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Examine sales by region, store type, and department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trends and focal areas moving into FY19</a:t>
            </a:r>
          </a:p>
        </p:txBody>
      </p:sp>
    </p:spTree>
    <p:extLst>
      <p:ext uri="{BB962C8B-B14F-4D97-AF65-F5344CB8AC3E}">
        <p14:creationId xmlns:p14="http://schemas.microsoft.com/office/powerpoint/2010/main" val="363377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720D-630E-4993-8757-3E927FAC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D2BE-925C-451B-BD82-724D11E8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69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Analyzed FY17 and FY18 sales data and YoY changes by: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Region</a:t>
            </a:r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Store Type</a:t>
            </a:r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Department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3C0-52D6-4320-84A5-5DFD61C8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Findings: YoY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D812-9D2E-4F30-9C5D-83BCB041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960"/>
            <a:ext cx="10058400" cy="4629784"/>
          </a:xfrm>
        </p:spPr>
        <p:txBody>
          <a:bodyPr>
            <a:normAutofit/>
          </a:bodyPr>
          <a:lstStyle/>
          <a:p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300790"/>
              </p:ext>
            </p:extLst>
          </p:nvPr>
        </p:nvGraphicFramePr>
        <p:xfrm>
          <a:off x="7242051" y="1838960"/>
          <a:ext cx="3913629" cy="434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68F1DD-EB3D-4938-8133-0E29E996EAE5}"/>
              </a:ext>
            </a:extLst>
          </p:cNvPr>
          <p:cNvSpPr txBox="1"/>
          <p:nvPr/>
        </p:nvSpPr>
        <p:spPr>
          <a:xfrm>
            <a:off x="1208690" y="2438400"/>
            <a:ext cx="5433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 2 saw the greatest overall sales increases across store type and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Driven through store types A and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all three regions, store type C saw the lowest overall sales in both FY17 and FY18, as well as lowest growth between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44A6-CE35-4BFC-B8DA-13BD15A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CFAE-84CF-44C1-8E9F-35BC34F6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 on growth of sales in Store Type C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variables contributing to sales growth in Store Type B to apply to Types A and C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variables contributing to sales in Region 2 and apply to regions 1 and 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4903-827E-4AD9-9671-B04875F6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15E1-3A34-41A8-9A2D-46C34922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mathiasjsmrekar@gmail.com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612.419.1819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62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763</TotalTime>
  <Words>168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Retrospect</vt:lpstr>
      <vt:lpstr>FY17 vs. FY19 Sales Data</vt:lpstr>
      <vt:lpstr>Goals</vt:lpstr>
      <vt:lpstr>Process</vt:lpstr>
      <vt:lpstr>Findings: YoY Sales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HR Compensation Analysis</dc:title>
  <dc:creator>Mathias Smrekar</dc:creator>
  <cp:lastModifiedBy>Mathias Smrekar</cp:lastModifiedBy>
  <cp:revision>13</cp:revision>
  <dcterms:created xsi:type="dcterms:W3CDTF">2020-11-22T14:24:26Z</dcterms:created>
  <dcterms:modified xsi:type="dcterms:W3CDTF">2021-02-21T22:16:35Z</dcterms:modified>
</cp:coreProperties>
</file>