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879562"/>
            <a:ext cx="7777163" cy="3564396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8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PPT_bar_bottom.jpg"/>
          <p:cNvPicPr>
            <a:picLocks noChangeAspect="1"/>
          </p:cNvPicPr>
          <p:nvPr/>
        </p:nvPicPr>
        <p:blipFill>
          <a:blip r:embed="rId3" cstate="print"/>
          <a:srcRect l="12744"/>
          <a:stretch>
            <a:fillRect/>
          </a:stretch>
        </p:blipFill>
        <p:spPr>
          <a:xfrm>
            <a:off x="0" y="4515966"/>
            <a:ext cx="9144000" cy="62753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63588" y="1306871"/>
            <a:ext cx="7776864" cy="3093065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noProof="0" dirty="0" smtClean="0"/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1/11/2018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3DS_Document_2012</a:t>
            </a:r>
            <a:endParaRPr lang="en-US" sz="600" b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16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52000" indent="-252000" algn="l" defTabSz="879152" rtl="0" eaLnBrk="1" latinLnBrk="0" hangingPunct="1">
        <a:lnSpc>
          <a:spcPct val="100000"/>
        </a:lnSpc>
        <a:spcBef>
          <a:spcPts val="800"/>
        </a:spcBef>
        <a:buSzPct val="100000"/>
        <a:buFontTx/>
        <a:buBlip>
          <a:blip r:embed="rId4"/>
        </a:buBlip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504000" marR="0" indent="-234000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Blip>
          <a:blip r:embed="rId5"/>
        </a:buBlip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756000" marR="0" indent="-216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90000"/>
        <a:buFontTx/>
        <a:buBlip>
          <a:blip r:embed="rId4"/>
        </a:buBlip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972000" indent="-180000" algn="l" defTabSz="879152" rtl="0" eaLnBrk="1" latinLnBrk="0" hangingPunct="1">
        <a:lnSpc>
          <a:spcPct val="100000"/>
        </a:lnSpc>
        <a:spcBef>
          <a:spcPts val="400"/>
        </a:spcBef>
        <a:buSzPct val="90000"/>
        <a:buFontTx/>
        <a:buBlip>
          <a:blip r:embed="rId5"/>
        </a:buBlip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1080000" indent="0" algn="l" defTabSz="879152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083852595"/>
              </p:ext>
            </p:extLst>
          </p:nvPr>
        </p:nvGraphicFramePr>
        <p:xfrm>
          <a:off x="863600" y="819150"/>
          <a:ext cx="7777164" cy="361617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2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1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Use two fingers to pan the model.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Pinch to zoom the model.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Tap a model component to display visibility controls.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Open the model visibility dialog.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Enable gesture mode: Draw a circle</a:t>
                      </a:r>
                      <a:r>
                        <a:rPr lang="en-US" sz="1300" baseline="0" dirty="0" smtClean="0"/>
                        <a:t> to select multiple components; tap inside the completed circle to show only the selected components; tap outside the circle to remove the selected components from the display.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Enable view manipulation mode: Components that</a:t>
                      </a:r>
                      <a:r>
                        <a:rPr lang="en-US" sz="1300" baseline="0" dirty="0" smtClean="0"/>
                        <a:t> lie outside of the viewing area are removed from the display as you pan and zoom the model.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Open the view filter dialog; view filters are applied only while the dialog is open.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Reset</a:t>
                      </a:r>
                      <a:r>
                        <a:rPr lang="en-US" sz="1300" baseline="0" dirty="0" smtClean="0"/>
                        <a:t> the display.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76578"/>
            <a:ext cx="374681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60" y="2643075"/>
            <a:ext cx="365760" cy="365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81" y="4033975"/>
            <a:ext cx="347919" cy="365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60" y="3129532"/>
            <a:ext cx="365760" cy="365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60" y="3594050"/>
            <a:ext cx="365760" cy="365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 rotWithShape="1">
          <a:blip r:embed="rId7" cstate="print"/>
          <a:srcRect t="18060" r="50000" b="30398"/>
          <a:stretch/>
        </p:blipFill>
        <p:spPr bwMode="auto">
          <a:xfrm>
            <a:off x="1019685" y="1743915"/>
            <a:ext cx="316510" cy="36576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 rotWithShape="1">
          <a:blip r:embed="rId8" cstate="print"/>
          <a:srcRect r="13390" b="18578"/>
          <a:stretch/>
        </p:blipFill>
        <p:spPr bwMode="auto">
          <a:xfrm>
            <a:off x="1004040" y="858775"/>
            <a:ext cx="347801" cy="36576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 rotWithShape="1">
          <a:blip r:embed="rId9" cstate="print"/>
          <a:srcRect l="50000" t="13136" b="34421"/>
          <a:stretch/>
        </p:blipFill>
        <p:spPr bwMode="auto">
          <a:xfrm>
            <a:off x="1034642" y="1300735"/>
            <a:ext cx="286596" cy="36576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47730497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3DS Colors V1.0">
      <a:dk1>
        <a:srgbClr val="5B7F95"/>
      </a:dk1>
      <a:lt1>
        <a:srgbClr val="FFFFFF"/>
      </a:lt1>
      <a:dk2>
        <a:srgbClr val="001871"/>
      </a:dk2>
      <a:lt2>
        <a:srgbClr val="DA291C"/>
      </a:lt2>
      <a:accent1>
        <a:srgbClr val="5B7F95"/>
      </a:accent1>
      <a:accent2>
        <a:srgbClr val="00B2A9"/>
      </a:accent2>
      <a:accent3>
        <a:srgbClr val="FF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1217</TotalTime>
  <Words>115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3ds Condensed</vt:lpstr>
      <vt:lpstr>3ds Light</vt:lpstr>
      <vt:lpstr>Arial</vt:lpstr>
      <vt:lpstr>Arial Narrow</vt:lpstr>
      <vt:lpstr>blank</vt:lpstr>
      <vt:lpstr>Tool Overview</vt:lpstr>
    </vt:vector>
  </TitlesOfParts>
  <Company>Dassault Systèmes Simulia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VisibilityPrototypeTest</dc:title>
  <dc:creator>lry</dc:creator>
  <dc:description>Tool Overview</dc:description>
  <cp:lastModifiedBy>SORRENTI Michael</cp:lastModifiedBy>
  <cp:revision>111</cp:revision>
  <cp:lastPrinted>2013-06-24T15:20:24Z</cp:lastPrinted>
  <dcterms:created xsi:type="dcterms:W3CDTF">2012-08-08T14:11:01Z</dcterms:created>
  <dcterms:modified xsi:type="dcterms:W3CDTF">2018-01-11T20:12:34Z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  <property fmtid="{D5CDD505-2E9C-101B-9397-08002B2CF9AE}" pid="3" name="ContentTypeId">
    <vt:lpwstr>0x01010097D87BD4AAF72E42862E05772C9D89A2</vt:lpwstr>
  </property>
  <property fmtid="{D5CDD505-2E9C-101B-9397-08002B2CF9AE}" pid="4" name="Sub Category">
    <vt:lpwstr>Before Test</vt:lpwstr>
  </property>
  <property fmtid="{D5CDD505-2E9C-101B-9397-08002B2CF9AE}" pid="5" name="Subcategory">
    <vt:lpwstr>1</vt:lpwstr>
  </property>
  <property fmtid="{D5CDD505-2E9C-101B-9397-08002B2CF9AE}" pid="6" name="Subcategory test">
    <vt:lpwstr>Before Test</vt:lpwstr>
  </property>
  <property fmtid="{D5CDD505-2E9C-101B-9397-08002B2CF9AE}" pid="7" name="Presentation">
    <vt:lpwstr>VisibilityPrototypeTest</vt:lpwstr>
  </property>
  <property fmtid="{D5CDD505-2E9C-101B-9397-08002B2CF9AE}" pid="8" name="SlideDescription">
    <vt:lpwstr>Tool Overview</vt:lpwstr>
  </property>
</Properties>
</file>