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A0F15EE-E164-451E-9372-84832777DB25}">
          <p14:sldIdLst>
            <p14:sldId id="258"/>
            <p14:sldId id="259"/>
          </p14:sldIdLst>
        </p14:section>
        <p14:section name="Seção sem Título" id="{29C0D684-5095-4E72-BD8F-5B9F30561B3C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FE7BA2"/>
    <a:srgbClr val="FFCCFF"/>
    <a:srgbClr val="C4D1E2"/>
    <a:srgbClr val="56676E"/>
    <a:srgbClr val="FDF04A"/>
    <a:srgbClr val="E388A3"/>
    <a:srgbClr val="A5F9FB"/>
    <a:srgbClr val="FF79A0"/>
    <a:srgbClr val="52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114" y="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6E12E-D4A4-4032-B332-1C880131D1BC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DB208-17BD-4965-AD3C-B5D86F6EB1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25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DB208-17BD-4965-AD3C-B5D86F6EB1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53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68C1-5C4A-420E-8C0D-355DD080062A}" type="datetime1">
              <a:rPr lang="pt-BR" smtClean="0"/>
              <a:t>14/07/2024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Design UI/UX - Maria Júlia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41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CCFA-A559-4862-82AA-CA68100F9B7F}" type="datetime1">
              <a:rPr lang="pt-BR" smtClean="0"/>
              <a:t>14/07/2024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Design UI/UX - Maria Júlia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4567-0704-4D30-849C-745558C6DCD0}" type="datetime1">
              <a:rPr lang="pt-BR" smtClean="0"/>
              <a:t>14/07/2024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Design UI/UX - Maria Júlia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F05F-17FB-4F46-BBAA-7DDFF6F5F94A}" type="datetime1">
              <a:rPr lang="pt-BR" smtClean="0"/>
              <a:t>14/07/2024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Design UI/UX - Maria Júlia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1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FEA7-C864-420C-AD49-7D4CD72B0780}" type="datetime1">
              <a:rPr lang="pt-BR" smtClean="0"/>
              <a:t>14/07/2024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Design UI/UX - Maria Júlia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35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6F4A-C481-4CAC-A93C-1435496ADB36}" type="datetime1">
              <a:rPr lang="pt-BR" smtClean="0"/>
              <a:t>14/07/2024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Design UI/UX - Maria Júlia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97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D57D-6CEC-4021-A058-4C670C689FCD}" type="datetime1">
              <a:rPr lang="pt-BR" smtClean="0"/>
              <a:t>14/07/2024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Design UI/UX - Maria Júlia Santos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48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6B23-F9E7-445E-94AD-31D673402987}" type="datetime1">
              <a:rPr lang="pt-BR" smtClean="0"/>
              <a:t>14/07/2024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Design UI/UX - Maria Júlia Santos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67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E3E-D568-4A51-B0BD-C571D4164FD1}" type="datetime1">
              <a:rPr lang="pt-BR" smtClean="0"/>
              <a:t>14/07/2024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Design UI/UX - Maria Júlia Santos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0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F473-474C-413E-B245-DCE336B17D4A}" type="datetime1">
              <a:rPr lang="pt-BR" smtClean="0"/>
              <a:t>14/07/2024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Design UI/UX - Maria Júlia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3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C782-45D4-485F-8CF7-73AD3C98E2CD}" type="datetime1">
              <a:rPr lang="pt-BR" smtClean="0"/>
              <a:t>14/07/2024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Prático de Design UI/UX - Maria Júlia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66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05BFC-D46C-4EC2-89C1-DC53C6A6EBB3}" type="datetime1">
              <a:rPr lang="pt-BR" smtClean="0"/>
              <a:t>14/07/2024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Guia Prático de Design UI/UX - Maria Júlia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1226F-1C40-40B7-9080-469475FC9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31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jsowe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22F59CE-3447-1074-51DE-F34D0DC4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20" y="3761623"/>
            <a:ext cx="8458200" cy="8458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5D8FC06-74F8-09F2-F05B-6384B5B45D29}"/>
              </a:ext>
            </a:extLst>
          </p:cNvPr>
          <p:cNvSpPr txBox="1"/>
          <p:nvPr/>
        </p:nvSpPr>
        <p:spPr>
          <a:xfrm>
            <a:off x="179746" y="1359468"/>
            <a:ext cx="960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uper Playful" panose="02000600000000000000" pitchFamily="2" charset="0"/>
              </a:rPr>
              <a:t>Ferramentas Mágicas para Interfaces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ED00C7-B4C8-A959-F7E0-810E2B65C62E}"/>
              </a:ext>
            </a:extLst>
          </p:cNvPr>
          <p:cNvSpPr txBox="1"/>
          <p:nvPr/>
        </p:nvSpPr>
        <p:spPr>
          <a:xfrm>
            <a:off x="683104" y="3761623"/>
            <a:ext cx="8880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uper Playful" panose="02000600000000000000" pitchFamily="2" charset="0"/>
              </a:rPr>
              <a:t>Guia Prático de Design UI/UX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8C9B9F-3E84-C2EF-0A23-BD3CDDDA2EE8}"/>
              </a:ext>
            </a:extLst>
          </p:cNvPr>
          <p:cNvSpPr txBox="1"/>
          <p:nvPr/>
        </p:nvSpPr>
        <p:spPr>
          <a:xfrm>
            <a:off x="1099677" y="11851989"/>
            <a:ext cx="7761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uper Playful" panose="02000600000000000000" pitchFamily="2" charset="0"/>
              </a:rPr>
              <a:t>Maria Júlia santos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7ED63-9D1D-C977-B7DD-757A6409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8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3578469" y="4036656"/>
            <a:ext cx="28047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uper Playful" panose="02000600000000000000" pitchFamily="2" charset="0"/>
              </a:rPr>
              <a:t>05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1090246" y="6803903"/>
            <a:ext cx="7420708" cy="1323439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sz="8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uper Playful" panose="02000600000000000000" pitchFamily="2" charset="0"/>
              </a:rPr>
              <a:t>InVision</a:t>
            </a:r>
            <a:endParaRPr lang="pt-BR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Super Playful" panose="02000600000000000000" pitchFamily="2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D54A1-ACB9-C2C0-8B9A-A0C6658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1CB096-8560-571C-A38A-0A44C6AF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29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923192" y="3612070"/>
            <a:ext cx="7754816" cy="745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InVision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uma plataforma que facilita a prototipagem, feedback e a gestão de projetos de design.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Exemplos e Benefícios: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֍"/>
            </a:pPr>
            <a:r>
              <a:rPr lang="pt-BR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Contexto Real: 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time distribuído trabalha em diferentes fusos horários. Com o </a:t>
            </a:r>
            <a:r>
              <a:rPr lang="pt-BR" sz="24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InVision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eles compartilham protótipos, recebem feedback e iteram rapidamente.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֍"/>
            </a:pPr>
            <a:r>
              <a:rPr lang="pt-BR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Benefício: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centralização do feedback e da colaboração acelera a aprovação de designs e reduz o tempo de lançamento.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923192" y="1291724"/>
            <a:ext cx="7957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Capítulo 5: Colaboração e Gestão de Projetos com </a:t>
            </a:r>
            <a:r>
              <a:rPr lang="pt-BR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InVision</a:t>
            </a:r>
            <a:endParaRPr lang="pt-B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F8383-CB38-45EF-8B4A-0786882F6934}"/>
              </a:ext>
            </a:extLst>
          </p:cNvPr>
          <p:cNvSpPr txBox="1"/>
          <p:nvPr/>
        </p:nvSpPr>
        <p:spPr>
          <a:xfrm>
            <a:off x="1767254" y="2772451"/>
            <a:ext cx="552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Ferramenta: </a:t>
            </a:r>
            <a:r>
              <a:rPr lang="pt-BR" sz="3200" b="1" dirty="0" err="1">
                <a:ln w="0"/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Invision</a:t>
            </a:r>
            <a:endParaRPr lang="pt-BR" b="1" dirty="0"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7CE7D8-1050-E3F7-E394-B37ACA26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D93BA3-CADA-6F8F-9E4C-536D2013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3578469" y="4036656"/>
            <a:ext cx="28047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uper Playful" panose="02000600000000000000" pitchFamily="2" charset="0"/>
              </a:rPr>
              <a:t>06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1090246" y="6891827"/>
            <a:ext cx="7420708" cy="1323439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uper Playful" panose="02000600000000000000" pitchFamily="2" charset="0"/>
              </a:rPr>
              <a:t>Marvel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1463A-6409-ECF8-14F3-2915E965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47BA0-8389-3110-FED7-41391EFE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53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923192" y="3612070"/>
            <a:ext cx="7754816" cy="689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Marvel é uma ferramenta que permite criar protótipos interativos e realizar testes de usabilidade facilmente.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Exemplos e Benefícios: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֍"/>
            </a:pPr>
            <a:r>
              <a:rPr lang="pt-BR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Contexto Real: 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equipe de produto deseja validar a usabilidade de uma nova funcionalidade. Usando Marvel, eles testam com usuários reais e coletam dados valiosos.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֍"/>
            </a:pPr>
            <a:r>
              <a:rPr lang="pt-BR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Benefício: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Identificar problemas de usabilidade cedo no processo de design economiza tempo e recursos no desenvolvimento.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923192" y="1291724"/>
            <a:ext cx="7957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Capítulo 6: Testes de Usabilidade com Marvel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F8383-CB38-45EF-8B4A-0786882F6934}"/>
              </a:ext>
            </a:extLst>
          </p:cNvPr>
          <p:cNvSpPr txBox="1"/>
          <p:nvPr/>
        </p:nvSpPr>
        <p:spPr>
          <a:xfrm>
            <a:off x="2037617" y="2772451"/>
            <a:ext cx="552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Ferramenta: Marvel</a:t>
            </a:r>
            <a:endParaRPr lang="pt-BR" b="1" dirty="0"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190CB3-14FC-4425-9D2E-F410885A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6A1460-BDC8-8818-5833-D0BFC17B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91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923192" y="3542009"/>
            <a:ext cx="775481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Integrar diferentes ferramentas e seguir as melhores práticas de design UI/UX pode transformar a maneira como projetos digitais são desenvolvidos, proporcionando experiências incríveis para os usuários.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923192" y="1423900"/>
            <a:ext cx="7957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F8383-CB38-45EF-8B4A-0786882F6934}"/>
              </a:ext>
            </a:extLst>
          </p:cNvPr>
          <p:cNvSpPr txBox="1"/>
          <p:nvPr/>
        </p:nvSpPr>
        <p:spPr>
          <a:xfrm>
            <a:off x="923192" y="2421318"/>
            <a:ext cx="7957038" cy="758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ln w="0"/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Integração de Ferramentas e Melhores Práticas</a:t>
            </a:r>
            <a:endParaRPr lang="pt-BR" b="1" dirty="0"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B4060C-3D08-3823-22D7-C5533163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EDF8A9-3218-724D-B1B8-2C88474B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E67038-A09C-F463-C80E-7BF57AA4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71" y="7495371"/>
            <a:ext cx="6418458" cy="11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1090246" y="2061564"/>
            <a:ext cx="7420708" cy="1323439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uper Playful" panose="02000600000000000000" pitchFamily="2" charset="0"/>
              </a:rPr>
              <a:t>Obrigada por ler até aqui!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978F5-9EB9-6C48-1720-1E0C39F5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FEF93-BED0-DF0D-C1F6-CD97C390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15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67F844-1ABD-DD45-6EF9-A758FAB7DDBF}"/>
              </a:ext>
            </a:extLst>
          </p:cNvPr>
          <p:cNvSpPr txBox="1"/>
          <p:nvPr/>
        </p:nvSpPr>
        <p:spPr>
          <a:xfrm>
            <a:off x="764272" y="3127542"/>
            <a:ext cx="8176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rgbClr val="A02B9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e-book foi gerado por IA, e diagramado por humano.</a:t>
            </a:r>
          </a:p>
          <a:p>
            <a:pPr algn="ctr"/>
            <a:endParaRPr lang="pt-BR" sz="2800" b="1" dirty="0">
              <a:ln w="0"/>
              <a:solidFill>
                <a:srgbClr val="A02B9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b="1" dirty="0">
              <a:ln w="0"/>
              <a:solidFill>
                <a:srgbClr val="A02B9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C243F8-3210-3946-47B3-A26855CA68CE}"/>
              </a:ext>
            </a:extLst>
          </p:cNvPr>
          <p:cNvSpPr txBox="1"/>
          <p:nvPr/>
        </p:nvSpPr>
        <p:spPr>
          <a:xfrm>
            <a:off x="927259" y="4573888"/>
            <a:ext cx="7850872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ln w="0"/>
                <a:solidFill>
                  <a:srgbClr val="A02B9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conteúdo foi gerado com fins didáticos de construção, não foi realizada uma validação cuidadosa no conteúdo e assim, o mesmo pode conter erros gerados por uma IA.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17FEE1-BA84-E299-6F27-855412923F01}"/>
              </a:ext>
            </a:extLst>
          </p:cNvPr>
          <p:cNvSpPr txBox="1"/>
          <p:nvPr/>
        </p:nvSpPr>
        <p:spPr>
          <a:xfrm>
            <a:off x="3072423" y="9825292"/>
            <a:ext cx="61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02B93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uper Playful" panose="02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Meu GitHub</a:t>
            </a:r>
            <a:endParaRPr lang="pt-BR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A02B93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Super Playful" panose="02000600000000000000" pitchFamily="2" charset="0"/>
            </a:endParaRPr>
          </a:p>
        </p:txBody>
      </p:sp>
      <p:pic>
        <p:nvPicPr>
          <p:cNvPr id="12" name="Imagem 11" descr="Forma&#10;&#10;Descrição gerada automaticamente com confiança média">
            <a:extLst>
              <a:ext uri="{FF2B5EF4-FFF2-40B4-BE49-F238E27FC236}">
                <a16:creationId xmlns:a16="http://schemas.microsoft.com/office/drawing/2014/main" id="{B81259B3-D553-8A8B-C11F-F638E7149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23" y="7581651"/>
            <a:ext cx="3456354" cy="194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3578469" y="4036656"/>
            <a:ext cx="2444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uper Playful" panose="02000600000000000000" pitchFamily="2" charset="0"/>
              </a:rPr>
              <a:t>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1090246" y="6680811"/>
            <a:ext cx="7420708" cy="1323439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uper Playful" panose="02000600000000000000" pitchFamily="2" charset="0"/>
              </a:rPr>
              <a:t>UI/UX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7C94C-89B3-A98C-8F22-0D3E49BB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2642BF-EE87-1EB8-E41E-BDE7DEB0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2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923192" y="3349123"/>
            <a:ext cx="775481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(</a:t>
            </a:r>
            <a:r>
              <a:rPr lang="pt-BR" sz="24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Interface) e UX (</a:t>
            </a:r>
            <a:r>
              <a:rPr lang="pt-BR" sz="24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Experience) são elementos fundamentais no design de interfaces digitais. UI trata da aparência e interatividade, enquanto UX foca na experiência do usuário ao navegar pelo produto.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1301261" y="1170518"/>
            <a:ext cx="699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Capítulo 1: 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F8383-CB38-45EF-8B4A-0786882F6934}"/>
              </a:ext>
            </a:extLst>
          </p:cNvPr>
          <p:cNvSpPr txBox="1"/>
          <p:nvPr/>
        </p:nvSpPr>
        <p:spPr>
          <a:xfrm>
            <a:off x="2037617" y="2049600"/>
            <a:ext cx="55259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que é UI/UX?</a:t>
            </a:r>
          </a:p>
          <a:p>
            <a:endParaRPr lang="pt-BR" dirty="0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F34308D6-9682-1343-7A73-9B24197D80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89" y="6468824"/>
            <a:ext cx="6043022" cy="486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3EC728-5A42-652C-7EA5-3ADBA3D2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B8AAFA-788E-4B57-D198-6A49C5F9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22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3578469" y="4036656"/>
            <a:ext cx="28047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uper Playful" panose="02000600000000000000" pitchFamily="2" charset="0"/>
              </a:rPr>
              <a:t>02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1090246" y="6663226"/>
            <a:ext cx="7420708" cy="1323439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uper Playful" panose="02000600000000000000" pitchFamily="2" charset="0"/>
              </a:rPr>
              <a:t>FIGMA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17D58-8C0A-76A7-9597-610588AE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0491" y="11865189"/>
            <a:ext cx="3730357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646D1-3960-7CE0-1A36-8848B08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83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923192" y="3612070"/>
            <a:ext cx="7754816" cy="745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4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Figma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uma ferramenta de design colaborativa que permite criar interfaces de maneira rápida e eficiente.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Exemplos e Benefícios: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֍"/>
            </a:pPr>
            <a:r>
              <a:rPr lang="pt-BR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Contexto Real: 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equipe de desenvolvimento de uma startup precisa criar um protótipo de um aplicativo em uma semana. Com o </a:t>
            </a:r>
            <a:r>
              <a:rPr lang="pt-BR" sz="24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Figma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eles colaboram em tempo real, fazendo ajustes instantâneos.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֍"/>
            </a:pPr>
            <a:r>
              <a:rPr lang="pt-BR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Benefício: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colaboração em tempo real acelera o processo de design, reduzindo erros de comunicação e aumentando a produtividade.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923192" y="1291724"/>
            <a:ext cx="7957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Capítulo 2: Prototipagem Rápida com </a:t>
            </a:r>
            <a:r>
              <a:rPr lang="pt-BR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Figma</a:t>
            </a:r>
            <a:endParaRPr lang="pt-B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F8383-CB38-45EF-8B4A-0786882F6934}"/>
              </a:ext>
            </a:extLst>
          </p:cNvPr>
          <p:cNvSpPr txBox="1"/>
          <p:nvPr/>
        </p:nvSpPr>
        <p:spPr>
          <a:xfrm>
            <a:off x="2037617" y="2772451"/>
            <a:ext cx="552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Ferramenta: </a:t>
            </a:r>
            <a:r>
              <a:rPr lang="pt-BR" sz="3200" b="1" dirty="0" err="1">
                <a:ln w="0"/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Figma</a:t>
            </a:r>
            <a:endParaRPr lang="pt-BR" b="1" dirty="0"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52819D6-342D-9B65-29B6-785BEA22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486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7B6C3AF-91B7-C5A6-680C-AA9E27AD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93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3578469" y="4036656"/>
            <a:ext cx="28047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uper Playful" panose="02000600000000000000" pitchFamily="2" charset="0"/>
              </a:rPr>
              <a:t>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1090246" y="6698395"/>
            <a:ext cx="7420708" cy="1323439"/>
          </a:xfrm>
          <a:prstGeom prst="rect">
            <a:avLst/>
          </a:prstGeom>
          <a:noFill/>
        </p:spPr>
        <p:txBody>
          <a:bodyPr wrap="square" rtlCol="0">
            <a:prstTxWarp prst="textButton">
              <a:avLst/>
            </a:prstTxWarp>
            <a:spAutoFit/>
          </a:bodyPr>
          <a:lstStyle/>
          <a:p>
            <a:pPr algn="ctr"/>
            <a:r>
              <a:rPr lang="pt-BR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uper Playful" panose="02000600000000000000" pitchFamily="2" charset="0"/>
              </a:rPr>
              <a:t>Adobe XD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F73F3-B2D1-769E-9608-D87AA1D5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5" y="11865188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55F7D-964E-F21E-4792-24857338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26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5057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923192" y="3612070"/>
            <a:ext cx="7754816" cy="745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Adobe XD é uma poderosa ferramenta de design que permite criar protótipos interativos e testar fluxos de usuário.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Exemplos e Benefícios: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֍"/>
            </a:pPr>
            <a:r>
              <a:rPr lang="pt-BR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Contexto Real: 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empresa de e-commerce está redesenhando seu checkout. Usando o Adobe XD, eles podem simular o processo de compra, identificar pontos de fricção e otimizar a experiência.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֍"/>
            </a:pPr>
            <a:r>
              <a:rPr lang="pt-BR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Benefício: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Permite identificar e corrigir problemas antes do desenvolvimento, economizando tempo e recursos.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923192" y="1291724"/>
            <a:ext cx="7957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Capítulo 3: Fluxos de Usuário com Adobe XD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F8383-CB38-45EF-8B4A-0786882F6934}"/>
              </a:ext>
            </a:extLst>
          </p:cNvPr>
          <p:cNvSpPr txBox="1"/>
          <p:nvPr/>
        </p:nvSpPr>
        <p:spPr>
          <a:xfrm>
            <a:off x="2037617" y="2772451"/>
            <a:ext cx="552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Ferramenta: Adobe XD</a:t>
            </a:r>
            <a:endParaRPr lang="pt-BR" b="1" dirty="0"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634865-7F83-2D89-03B1-194A32E6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4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10A7E-441C-0AFC-782C-56945ADD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1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3578469" y="4036656"/>
            <a:ext cx="28047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uper Playful" panose="02000600000000000000" pitchFamily="2" charset="0"/>
              </a:rPr>
              <a:t>04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1090246" y="6751150"/>
            <a:ext cx="7420708" cy="1323439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uper Playful" panose="02000600000000000000" pitchFamily="2" charset="0"/>
              </a:rPr>
              <a:t>Sketch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D77EAC-A7D9-9091-CFA3-9D7823D2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794DCD-1EA1-34BD-EA19-E773A0E2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44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96CA0C-1A82-E9ED-91E4-38F2BE2565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B9D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FD5C5E-267E-F0E6-65FD-56CDEEFA2189}"/>
              </a:ext>
            </a:extLst>
          </p:cNvPr>
          <p:cNvSpPr txBox="1"/>
          <p:nvPr/>
        </p:nvSpPr>
        <p:spPr>
          <a:xfrm>
            <a:off x="923192" y="3612070"/>
            <a:ext cx="7754816" cy="745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Sketch é uma ferramenta de design vetorial amplamente utilizada para criar interfaces de usuário elegantes e funcionais.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Exemplos e Benefícios: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֍"/>
            </a:pPr>
            <a:r>
              <a:rPr lang="pt-BR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Contexto Real: 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agência de design precisa criar uma interface de usuário inovadora para um novo cliente. Usando Sketch, eles aproveitam plugins e bibliotecas de símbolos para agilizar o processo.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֍"/>
            </a:pPr>
            <a:r>
              <a:rPr lang="pt-BR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Benefício:</a:t>
            </a:r>
            <a:r>
              <a:rPr lang="pt-B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flexibilidade e extensibilidade do Sketch ajudam a criar designs consistentes e de alta qualidade.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21334E-3ED0-DEA0-8EB5-60C32BCDB397}"/>
              </a:ext>
            </a:extLst>
          </p:cNvPr>
          <p:cNvSpPr txBox="1"/>
          <p:nvPr/>
        </p:nvSpPr>
        <p:spPr>
          <a:xfrm>
            <a:off x="923192" y="1291724"/>
            <a:ext cx="7957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Capítulo 4: Criatividade e Inspiração com Sketch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F8383-CB38-45EF-8B4A-0786882F6934}"/>
              </a:ext>
            </a:extLst>
          </p:cNvPr>
          <p:cNvSpPr txBox="1"/>
          <p:nvPr/>
        </p:nvSpPr>
        <p:spPr>
          <a:xfrm>
            <a:off x="2037617" y="2772451"/>
            <a:ext cx="552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Ferramenta: Sketch</a:t>
            </a:r>
            <a:endParaRPr lang="pt-BR" b="1" dirty="0"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B6846A-E2CB-5D35-7A39-88FFC40C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600450" cy="681567"/>
          </a:xfrm>
        </p:spPr>
        <p:txBody>
          <a:bodyPr/>
          <a:lstStyle/>
          <a:p>
            <a:r>
              <a:rPr lang="pt-BR" dirty="0"/>
              <a:t>Guia Prático de Design UI/UX - Maria Júlia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2EAB41-357D-178C-8741-73748DE7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26F-1C40-40B7-9080-469475FC9E3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264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758</Words>
  <Application>Microsoft Office PowerPoint</Application>
  <PresentationFormat>Papel A3 (297 x 420 mm)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Calibri Light</vt:lpstr>
      <vt:lpstr>Impact</vt:lpstr>
      <vt:lpstr>Super Playful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Júlia Santos Oliveira</dc:creator>
  <cp:lastModifiedBy>Maria Júlia Santos Oliveira</cp:lastModifiedBy>
  <cp:revision>4</cp:revision>
  <dcterms:created xsi:type="dcterms:W3CDTF">2024-07-11T20:21:08Z</dcterms:created>
  <dcterms:modified xsi:type="dcterms:W3CDTF">2024-07-14T23:10:28Z</dcterms:modified>
</cp:coreProperties>
</file>