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43B5-3415-5C91-9D1B-18A1B7BF1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E5950-8B0F-3C02-C4AA-B950CD2AC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4AFC7-6774-76C3-8111-6FB0F651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79-3BAA-49EF-893F-1D7F7A701846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3CE2F-050E-63AE-6AA8-9803280A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CFD5-E27C-27B0-8E53-A46CE4EF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E12F-D7A4-4B8A-8EFC-529D22BF8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5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B40B-2366-6729-4CAC-105A93FC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1C9E1-5670-8BFC-6C2B-AF9EE3628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73BB-19FE-44DA-C846-1C701EFD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79-3BAA-49EF-893F-1D7F7A701846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D042-EA50-E929-4D4C-A6A50736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8E6B-EB12-BFC6-7701-1154DDC1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E12F-D7A4-4B8A-8EFC-529D22BF8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24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F851-5F38-DD39-3ED8-3E5659837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C7AEA-8F2B-22CF-8D76-809A5959E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04ACC-D90D-EEC6-87F0-0619D3C2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79-3BAA-49EF-893F-1D7F7A701846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D154-F1E9-EBDA-78D3-B706A30A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B5E9-269A-23EC-7811-C3979CF0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E12F-D7A4-4B8A-8EFC-529D22BF8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0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550F-32D1-D730-C046-92FD01A2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2B3C-2988-E119-A1F6-EA10A0DC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82E6-66FA-3E36-6652-AEF75BB9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79-3BAA-49EF-893F-1D7F7A701846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9D80-039A-8005-D113-E91EF603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81806-7677-5676-57DC-0335EE9D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E12F-D7A4-4B8A-8EFC-529D22BF8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94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1A16-5663-E7DC-CC82-CC9DE4FD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B9519-A27E-3CB7-5347-85345D5D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F5F69-2D57-1EFB-99F8-78B8B513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79-3BAA-49EF-893F-1D7F7A701846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3B7E0-1FA3-A52E-90DB-50B1D1C8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B6A0-CB33-7D49-AAE3-EC69D5CF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E12F-D7A4-4B8A-8EFC-529D22BF8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26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D5BE-9B8C-1BCF-BEBF-5F33173A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0049-8976-37F3-8A2E-FB5F930B9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F0B5A-A49F-ED71-883B-93C96FAF7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646D1-C45D-9A20-7D9B-4B79A629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79-3BAA-49EF-893F-1D7F7A701846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778C3-CD1A-80AF-FFB3-BC239E24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E7F83-C5E7-729D-3E86-E8C53355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E12F-D7A4-4B8A-8EFC-529D22BF8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8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D416-EFBF-0E21-EDB6-8106C448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ABDC5-C087-BA24-19D5-5A051C895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A7C2B-911A-A25E-71DD-878A1E70F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1EC58-DF71-EDFA-A20D-F44619AF0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DC10D-2807-C6A1-CA2A-EC59317D9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CEEB6-2ED4-9E36-79AB-565357C1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79-3BAA-49EF-893F-1D7F7A701846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A2D0E-96B5-DBC1-A365-9C79514F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4D7B3-181E-6611-482B-A5FC78DA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E12F-D7A4-4B8A-8EFC-529D22BF8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37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BAA1-5DEF-F55F-5358-6D6602C9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BCC21-E4FB-2566-512B-9F2E14DA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79-3BAA-49EF-893F-1D7F7A701846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370C-2934-CF25-047B-3BFE2CA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246A3-CC50-6346-D477-C84C4B1F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E12F-D7A4-4B8A-8EFC-529D22BF8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0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D02D-DF75-FBFA-D731-41EF0D01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79-3BAA-49EF-893F-1D7F7A701846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5770A-5472-C475-09DC-8F8B247E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2B1C2-CD7A-D3F5-B3DC-D48956C9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E12F-D7A4-4B8A-8EFC-529D22BF8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DA8D-8292-7688-A2FA-34870D54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FFD0-34DA-BB2D-3681-6B9BB2EC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6DF03-0C94-2528-20EF-80FE8EDE1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D4F1-B917-A6DA-B18B-17D89C09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79-3BAA-49EF-893F-1D7F7A701846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E54B7-EF4A-FB0D-BD62-8D0C7812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105D7-CEC1-DE0C-2CCD-59EE3E9D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E12F-D7A4-4B8A-8EFC-529D22BF8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78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C2A3-5B4E-2CDD-A548-992F7EB9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787A0-8D3C-04D3-2DD1-658F4E01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E1234-317E-0058-96CF-D9A5A3D82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ACDC6-1340-7984-4F14-AB3B87E6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79-3BAA-49EF-893F-1D7F7A701846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642A0-4E42-6B67-5D99-2D665B85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67E76-9C8D-C4A6-8F06-871FDC1D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E12F-D7A4-4B8A-8EFC-529D22BF8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2CDAF-B615-F6E7-4A20-0EB8728E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6A381-7E34-E8A1-8345-9F23D09A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3185-C426-D278-22D7-75E7E78D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2B79-3BAA-49EF-893F-1D7F7A701846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55F37-BA9C-331A-7B44-75D442830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5A9C-F6B6-8F75-B597-9618E0DC8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BE12F-D7A4-4B8A-8EFC-529D22BF8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9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3D35-90CE-2920-E6AE-BDDECE4E3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284" y="207963"/>
            <a:ext cx="9144000" cy="1207882"/>
          </a:xfrm>
        </p:spPr>
        <p:txBody>
          <a:bodyPr/>
          <a:lstStyle/>
          <a:p>
            <a:r>
              <a:rPr lang="en-GB" dirty="0"/>
              <a:t>	IBM INSTANA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F16F4-31DD-9A22-051C-5ADF47ED8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3" y="1415845"/>
            <a:ext cx="11872452" cy="5088194"/>
          </a:xfrm>
        </p:spPr>
        <p:txBody>
          <a:bodyPr/>
          <a:lstStyle/>
          <a:p>
            <a:pPr algn="l"/>
            <a:r>
              <a:rPr lang="en-GB" dirty="0"/>
              <a:t> * What is IBM Instana?</a:t>
            </a:r>
          </a:p>
          <a:p>
            <a:pPr algn="l"/>
            <a:r>
              <a:rPr lang="en-GB" sz="1800" dirty="0">
                <a:solidFill>
                  <a:srgbClr val="38761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50505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Instana is an Enterprise Observability Platform, powered by automated Application Performance Monitoring, discovers and maps all services, infrastructure, and their inter-dependencies automatically. Instana ingests all observability metrics, traces each request, profiles every process, and updates application dependency maps in real-time to deliver the context and actionable feedback needed by DevOps to optimize application performance, enable innovation and mitigate risk to help them add value and efficiency to the pipeline. </a:t>
            </a:r>
            <a:r>
              <a:rPr lang="en-GB" sz="18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Instana IO used for Automates setup, monitoring, tracing, and profiling for all applications and services.</a:t>
            </a:r>
          </a:p>
          <a:p>
            <a:pPr algn="l"/>
            <a:endParaRPr lang="en-GB" sz="1800" dirty="0">
              <a:solidFill>
                <a:srgbClr val="202124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en-GB" sz="18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 * What is the history of IBM Instana?</a:t>
            </a:r>
          </a:p>
          <a:p>
            <a:pPr algn="l"/>
            <a:r>
              <a:rPr lang="en-GB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Instana was acquired by </a:t>
            </a:r>
            <a:r>
              <a:rPr lang="en-GB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IBM</a:t>
            </a:r>
            <a:r>
              <a:rPr lang="en-GB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on Nov 18, 2020 .</a:t>
            </a:r>
            <a:endParaRPr lang="en-GB" sz="1800" dirty="0">
              <a:solidFill>
                <a:srgbClr val="202124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algn="l"/>
            <a:endParaRPr lang="en-GB" sz="1800" dirty="0">
              <a:solidFill>
                <a:srgbClr val="202124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algn="l"/>
            <a:endParaRPr lang="en-GB" dirty="0"/>
          </a:p>
          <a:p>
            <a:pPr algn="l"/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39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Times New Roman</vt:lpstr>
      <vt:lpstr>Office Theme</vt:lpstr>
      <vt:lpstr> IBM INSTANA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IBM INSTANA</dc:title>
  <dc:creator>MJ SRINIVAS</dc:creator>
  <cp:lastModifiedBy>MJ SRINIVAS</cp:lastModifiedBy>
  <cp:revision>1</cp:revision>
  <dcterms:created xsi:type="dcterms:W3CDTF">2023-03-08T09:38:52Z</dcterms:created>
  <dcterms:modified xsi:type="dcterms:W3CDTF">2023-03-08T09:38:52Z</dcterms:modified>
</cp:coreProperties>
</file>