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9323-09B5-4883-AB92-3E67635BC009}" type="datetimeFigureOut">
              <a:rPr lang="en-US" smtClean="0"/>
              <a:t>11.3.2017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6A58-35B1-4D35-A432-B0643856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9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9323-09B5-4883-AB92-3E67635BC009}" type="datetimeFigureOut">
              <a:rPr lang="en-US" smtClean="0"/>
              <a:t>11.3.2017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6A58-35B1-4D35-A432-B0643856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3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9323-09B5-4883-AB92-3E67635BC009}" type="datetimeFigureOut">
              <a:rPr lang="en-US" smtClean="0"/>
              <a:t>11.3.2017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6A58-35B1-4D35-A432-B0643856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1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9323-09B5-4883-AB92-3E67635BC009}" type="datetimeFigureOut">
              <a:rPr lang="en-US" smtClean="0"/>
              <a:t>11.3.2017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6A58-35B1-4D35-A432-B0643856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9323-09B5-4883-AB92-3E67635BC009}" type="datetimeFigureOut">
              <a:rPr lang="en-US" smtClean="0"/>
              <a:t>11.3.2017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6A58-35B1-4D35-A432-B0643856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3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9323-09B5-4883-AB92-3E67635BC009}" type="datetimeFigureOut">
              <a:rPr lang="en-US" smtClean="0"/>
              <a:t>11.3.2017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6A58-35B1-4D35-A432-B0643856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9323-09B5-4883-AB92-3E67635BC009}" type="datetimeFigureOut">
              <a:rPr lang="en-US" smtClean="0"/>
              <a:t>11.3.2017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6A58-35B1-4D35-A432-B0643856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2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9323-09B5-4883-AB92-3E67635BC009}" type="datetimeFigureOut">
              <a:rPr lang="en-US" smtClean="0"/>
              <a:t>11.3.2017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6A58-35B1-4D35-A432-B0643856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2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9323-09B5-4883-AB92-3E67635BC009}" type="datetimeFigureOut">
              <a:rPr lang="en-US" smtClean="0"/>
              <a:t>11.3.2017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6A58-35B1-4D35-A432-B0643856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9323-09B5-4883-AB92-3E67635BC009}" type="datetimeFigureOut">
              <a:rPr lang="en-US" smtClean="0"/>
              <a:t>11.3.2017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6A58-35B1-4D35-A432-B0643856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9323-09B5-4883-AB92-3E67635BC009}" type="datetimeFigureOut">
              <a:rPr lang="en-US" smtClean="0"/>
              <a:t>11.3.2017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6A58-35B1-4D35-A432-B0643856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8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9323-09B5-4883-AB92-3E67635BC009}" type="datetimeFigureOut">
              <a:rPr lang="en-US" smtClean="0"/>
              <a:t>11.3.2017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B6A58-35B1-4D35-A432-B0643856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4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23" y="1228419"/>
            <a:ext cx="2692990" cy="210871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188" y="3807800"/>
            <a:ext cx="5779767" cy="28455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42744" y="128789"/>
            <a:ext cx="651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Project files in Eclipse and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(Local computer)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29137" y="814111"/>
            <a:ext cx="253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Eclipse – Project Explorer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03797" y="1578323"/>
            <a:ext cx="217653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2756" y="1447518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Java project</a:t>
            </a:r>
            <a:endParaRPr lang="en-US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07335" y="1975421"/>
            <a:ext cx="217653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83865" y="1842398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Java package</a:t>
            </a:r>
            <a:endParaRPr lang="en-US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35794" y="2398277"/>
            <a:ext cx="217653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00159" y="2267472"/>
            <a:ext cx="2085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Classes in your app (all .java files)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23629" y="3001438"/>
            <a:ext cx="217653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00158" y="2868940"/>
            <a:ext cx="3417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SQL script that creates your app </a:t>
            </a:r>
            <a:r>
              <a:rPr lang="en-US" sz="1100" dirty="0" err="1" smtClean="0"/>
              <a:t>db</a:t>
            </a:r>
            <a:r>
              <a:rPr lang="en-US" sz="1100" dirty="0" smtClean="0"/>
              <a:t>, tables, and test data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2962368" y="3454052"/>
            <a:ext cx="240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– file explorer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76530" y="3992451"/>
            <a:ext cx="792277" cy="495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3638718"/>
            <a:ext cx="2735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Eclipse workspace: C://antonius_demo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3905703"/>
            <a:ext cx="2472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Folder containing source files: C://antonius_demo/MyApp/src/myApp</a:t>
            </a:r>
            <a:endParaRPr lang="en-US" sz="11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176530" y="5048518"/>
            <a:ext cx="1839279" cy="28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318" y="4776459"/>
            <a:ext cx="2157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When you create your local repository with GitHub Desktop App, it will create these hidden </a:t>
            </a:r>
            <a:r>
              <a:rPr lang="en-US" sz="1100" dirty="0" err="1" smtClean="0"/>
              <a:t>git</a:t>
            </a:r>
            <a:r>
              <a:rPr lang="en-US" sz="1100" dirty="0" smtClean="0"/>
              <a:t> files and folder (.</a:t>
            </a:r>
            <a:r>
              <a:rPr lang="en-US" sz="1100" dirty="0" err="1" smtClean="0"/>
              <a:t>git</a:t>
            </a:r>
            <a:r>
              <a:rPr lang="en-US" sz="1100" dirty="0" smtClean="0"/>
              <a:t>*)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6260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2744" y="128789"/>
            <a:ext cx="651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Project files in www.github.com (public repository)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93" y="1249788"/>
            <a:ext cx="7167371" cy="4597221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9" idx="3"/>
          </p:cNvCxnSpPr>
          <p:nvPr/>
        </p:nvCxnSpPr>
        <p:spPr>
          <a:xfrm>
            <a:off x="1532587" y="4816699"/>
            <a:ext cx="989274" cy="28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395" y="4431978"/>
            <a:ext cx="146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Here you can see the source files of your project (.java and .</a:t>
            </a:r>
            <a:r>
              <a:rPr lang="en-US" sz="1100" dirty="0" err="1" smtClean="0"/>
              <a:t>sql</a:t>
            </a:r>
            <a:r>
              <a:rPr lang="en-US" sz="1100" dirty="0" smtClean="0"/>
              <a:t> files)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4395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107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Laurea-ammattikorkeakoulu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Antonius De Arruda Camara</dc:creator>
  <cp:lastModifiedBy>Antonius De Arruda Camara</cp:lastModifiedBy>
  <cp:revision>3</cp:revision>
  <dcterms:created xsi:type="dcterms:W3CDTF">2017-03-11T12:27:10Z</dcterms:created>
  <dcterms:modified xsi:type="dcterms:W3CDTF">2017-03-11T12:43:15Z</dcterms:modified>
</cp:coreProperties>
</file>