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6" r:id="rId5"/>
    <p:sldId id="284" r:id="rId6"/>
    <p:sldId id="285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3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181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100" dirty="0">
              <a:latin typeface="Trebuchet MS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100" dirty="0"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C9AF7-5482-5045-B3EF-9B1F7562495D}" type="slidenum">
              <a:rPr lang="en-US" sz="1100" smtClean="0">
                <a:latin typeface="Trebuchet MS" pitchFamily="34" charset="0"/>
              </a:rPr>
              <a:t>‹#›</a:t>
            </a:fld>
            <a:endParaRPr lang="en-US" sz="1100" dirty="0">
              <a:latin typeface="Trebuchet MS" pitchFamily="34" charset="0"/>
            </a:endParaRPr>
          </a:p>
        </p:txBody>
      </p:sp>
      <p:sp>
        <p:nvSpPr>
          <p:cNvPr id="6" name="Päivämäärän paikkamerkki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B4D8C-6199-4FD8-BB57-54D189171550}" type="datetime1">
              <a:rPr lang="fi-FI" sz="1100" smtClean="0">
                <a:latin typeface="Trebuchet MS" pitchFamily="34" charset="0"/>
              </a:rPr>
              <a:t>22.1.2017</a:t>
            </a:fld>
            <a:endParaRPr lang="fi-FI" sz="11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9145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00">
                <a:latin typeface="Trebuchet MS" pitchFamily="34" charset="0"/>
              </a:defRPr>
            </a:lvl1pPr>
          </a:lstStyle>
          <a:p>
            <a:fld id="{05561CBA-A5B9-4AA5-B4C2-CE17C447A1A5}" type="datetime1">
              <a:rPr lang="fi-FI" smtClean="0"/>
              <a:t>22.1.2017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latin typeface="Trebuchet MS" pitchFamily="34" charset="0"/>
              </a:defRPr>
            </a:lvl1pPr>
          </a:lstStyle>
          <a:p>
            <a:fld id="{1099E747-E921-0C4C-A602-DE91D4C435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6903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26FAD5F-5279-4B94-AFFC-2BA4D149C5CB}" type="datetime1">
              <a:rPr lang="fi-FI" smtClean="0"/>
              <a:t>22.1.2017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9E747-E921-0C4C-A602-DE91D4C4359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2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Logo_pysty_en_slogan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809" y="753326"/>
            <a:ext cx="1099182" cy="1234375"/>
          </a:xfrm>
          <a:prstGeom prst="rect">
            <a:avLst/>
          </a:prstGeom>
        </p:spPr>
      </p:pic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71814"/>
            <a:ext cx="6400800" cy="21206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3464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err="1" smtClean="0"/>
              <a:t>Subtitle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709089"/>
            <a:ext cx="7772400" cy="1077913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sz="4400"/>
            </a:lvl1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pic>
        <p:nvPicPr>
          <p:cNvPr id="10" name="Picture 9" descr="Tunnistepalkki_1920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12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DA9617D-1AC6-4387-906E-CFF7BC777DEA}" type="datetime1">
              <a:rPr lang="fi-FI" smtClean="0"/>
              <a:t>22.1.2017</a:t>
            </a:fld>
            <a:endParaRPr lang="fi-FI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671605"/>
            <a:ext cx="298113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i-FI" dirty="0" smtClean="0"/>
              <a:t>Antonius Camara</a:t>
            </a:r>
            <a:endParaRPr lang="fi-FI" dirty="0"/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7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_pysty_en_slogan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32" y="265726"/>
            <a:ext cx="772284" cy="867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31273"/>
            <a:ext cx="6999956" cy="90252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fi-FI" dirty="0" err="1" smtClean="0"/>
              <a:t>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69768"/>
            <a:ext cx="6999956" cy="4188527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Tx/>
              <a:buBlip>
                <a:blip r:embed="rId3"/>
              </a:buBlip>
              <a:defRPr sz="240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220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 marL="1143000" indent="-228600">
              <a:buSzPct val="100000"/>
              <a:buFontTx/>
              <a:buBlip>
                <a:blip r:embed="rId3"/>
              </a:buBlip>
              <a:defRPr sz="180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 marL="1600200" indent="-228600">
              <a:buSzPct val="100000"/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Trebuchet MS"/>
                <a:cs typeface="Trebuchet MS"/>
              </a:defRPr>
            </a:lvl4pPr>
            <a:lvl5pPr marL="2057400" indent="-228600">
              <a:buSzPct val="100000"/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fi-FI" dirty="0" err="1" smtClean="0"/>
              <a:t>Text</a:t>
            </a:r>
            <a:endParaRPr lang="fi-FI" dirty="0" smtClean="0"/>
          </a:p>
          <a:p>
            <a:pPr lvl="1"/>
            <a:r>
              <a:rPr lang="fi-FI" dirty="0" err="1" smtClean="0"/>
              <a:t>Text</a:t>
            </a:r>
            <a:endParaRPr lang="fi-FI" dirty="0" smtClean="0"/>
          </a:p>
          <a:p>
            <a:pPr lvl="2"/>
            <a:r>
              <a:rPr lang="fi-FI" dirty="0" err="1" smtClean="0"/>
              <a:t>Text</a:t>
            </a:r>
            <a:endParaRPr lang="fi-FI" dirty="0" smtClean="0"/>
          </a:p>
          <a:p>
            <a:pPr lvl="3"/>
            <a:r>
              <a:rPr lang="fi-FI" dirty="0" err="1" smtClean="0"/>
              <a:t>Text</a:t>
            </a:r>
            <a:endParaRPr lang="fi-FI" dirty="0" smtClean="0"/>
          </a:p>
          <a:p>
            <a:pPr lvl="4"/>
            <a:r>
              <a:rPr lang="fi-FI" dirty="0" err="1" smtClean="0"/>
              <a:t>Text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256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_pysty_en_slogan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32" y="265726"/>
            <a:ext cx="772284" cy="867271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563880" y="833606"/>
            <a:ext cx="6893276" cy="80518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fi-FI" dirty="0" err="1" smtClean="0"/>
              <a:t>Heading</a:t>
            </a:r>
            <a:endParaRPr lang="fi-FI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563880" y="1995055"/>
            <a:ext cx="4021971" cy="4280020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Tx/>
              <a:buBlip>
                <a:blip r:embed="rId3"/>
              </a:buBlip>
              <a:defRPr sz="240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220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 marL="1143000" indent="-228600">
              <a:buSzPct val="100000"/>
              <a:buFontTx/>
              <a:buBlip>
                <a:blip r:embed="rId3"/>
              </a:buBlip>
              <a:defRPr sz="180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 marL="1600200" indent="-228600">
              <a:buSzPct val="100000"/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Trebuchet MS"/>
                <a:cs typeface="Trebuchet MS"/>
              </a:defRPr>
            </a:lvl4pPr>
            <a:lvl5pPr marL="2057400" indent="-228600">
              <a:buSzPct val="100000"/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fi-FI" dirty="0" err="1" smtClean="0"/>
              <a:t>Text</a:t>
            </a:r>
            <a:endParaRPr lang="fi-FI" dirty="0" smtClean="0"/>
          </a:p>
          <a:p>
            <a:pPr lvl="1"/>
            <a:r>
              <a:rPr lang="fi-FI" dirty="0" err="1" smtClean="0"/>
              <a:t>Text</a:t>
            </a:r>
            <a:endParaRPr lang="fi-FI" dirty="0" smtClean="0"/>
          </a:p>
          <a:p>
            <a:pPr lvl="2"/>
            <a:r>
              <a:rPr lang="fi-FI" dirty="0" err="1" smtClean="0"/>
              <a:t>Text</a:t>
            </a:r>
            <a:endParaRPr lang="fi-FI" dirty="0" smtClean="0"/>
          </a:p>
          <a:p>
            <a:pPr lvl="3"/>
            <a:r>
              <a:rPr lang="fi-FI" dirty="0" err="1" smtClean="0"/>
              <a:t>Text</a:t>
            </a:r>
            <a:endParaRPr lang="fi-FI" dirty="0" smtClean="0"/>
          </a:p>
          <a:p>
            <a:pPr lvl="4"/>
            <a:r>
              <a:rPr lang="fi-FI" dirty="0" err="1" smtClean="0"/>
              <a:t>Text</a:t>
            </a:r>
            <a:endParaRPr lang="en-US" dirty="0"/>
          </a:p>
        </p:txBody>
      </p:sp>
      <p:sp>
        <p:nvSpPr>
          <p:cNvPr id="14" name="Kuvan paikkamerkki 13"/>
          <p:cNvSpPr>
            <a:spLocks noGrp="1"/>
          </p:cNvSpPr>
          <p:nvPr>
            <p:ph type="pic" sz="quarter" idx="11"/>
          </p:nvPr>
        </p:nvSpPr>
        <p:spPr>
          <a:xfrm>
            <a:off x="4764413" y="1990413"/>
            <a:ext cx="3786187" cy="4284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fi-FI" dirty="0"/>
          </a:p>
        </p:txBody>
      </p:sp>
      <p:pic>
        <p:nvPicPr>
          <p:cNvPr id="9" name="Picture 8" descr="Tunnistepalkki_1920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12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0D9AF3-C390-43EF-96B9-45A9B106F9CC}" type="datetime1">
              <a:rPr lang="fi-FI" smtClean="0"/>
              <a:t>22.1.2017</a:t>
            </a:fld>
            <a:endParaRPr lang="fi-FI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671605"/>
            <a:ext cx="298113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Author</a:t>
            </a:r>
            <a:endParaRPr lang="fi-FI" dirty="0"/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2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_pysty_en_slogan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32" y="265726"/>
            <a:ext cx="772284" cy="867271"/>
          </a:xfrm>
          <a:prstGeom prst="rect">
            <a:avLst/>
          </a:prstGeom>
        </p:spPr>
      </p:pic>
      <p:pic>
        <p:nvPicPr>
          <p:cNvPr id="6" name="Picture 5" descr="Tunnistepalkki_1920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7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6BF77BD-DA9A-451D-A179-A3A47118297C}" type="datetime1">
              <a:rPr lang="fi-FI" smtClean="0"/>
              <a:t>22.1.2017</a:t>
            </a:fld>
            <a:endParaRPr lang="fi-FI" dirty="0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671605"/>
            <a:ext cx="298113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Author</a:t>
            </a:r>
            <a:endParaRPr lang="fi-FI" dirty="0"/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98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nnistepalkki_1920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3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A970C6D-7C7F-4C22-A362-E89A335A8F09}" type="datetime1">
              <a:rPr lang="fi-FI" smtClean="0"/>
              <a:t>22.1.2017</a:t>
            </a:fld>
            <a:endParaRPr lang="fi-FI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12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5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80782" y="3321753"/>
            <a:ext cx="6400800" cy="550061"/>
          </a:xfrm>
        </p:spPr>
        <p:txBody>
          <a:bodyPr>
            <a:noAutofit/>
          </a:bodyPr>
          <a:lstStyle/>
          <a:p>
            <a:r>
              <a:rPr lang="fi-FI" sz="3200" dirty="0" smtClean="0"/>
              <a:t>Object-</a:t>
            </a:r>
            <a:r>
              <a:rPr lang="fi-FI" sz="3200" dirty="0" err="1" smtClean="0"/>
              <a:t>Oriented</a:t>
            </a:r>
            <a:r>
              <a:rPr lang="fi-FI" sz="3200" dirty="0" smtClean="0"/>
              <a:t> </a:t>
            </a:r>
            <a:r>
              <a:rPr lang="fi-FI" sz="3200" dirty="0" err="1" smtClean="0"/>
              <a:t>programming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2170132"/>
            <a:ext cx="7772400" cy="1077913"/>
          </a:xfrm>
        </p:spPr>
        <p:txBody>
          <a:bodyPr/>
          <a:lstStyle/>
          <a:p>
            <a:r>
              <a:rPr lang="fi-FI" dirty="0" smtClean="0"/>
              <a:t>Key </a:t>
            </a:r>
            <a:r>
              <a:rPr lang="fi-FI" dirty="0" err="1" smtClean="0"/>
              <a:t>Concepts</a:t>
            </a:r>
            <a:r>
              <a:rPr lang="fi-FI" dirty="0" smtClean="0"/>
              <a:t> </a:t>
            </a:r>
            <a:r>
              <a:rPr lang="fi-FI" dirty="0" smtClean="0"/>
              <a:t>(3)</a:t>
            </a:r>
            <a:endParaRPr lang="en-US" dirty="0"/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480782" y="5780624"/>
            <a:ext cx="6400800" cy="5500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003464"/>
                </a:solidFill>
                <a:latin typeface="Trebuchet MS"/>
                <a:ea typeface="+mn-ea"/>
                <a:cs typeface="Trebuchet M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400" dirty="0" smtClean="0"/>
              <a:t>Antonius Camara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10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56" y="298123"/>
            <a:ext cx="6999956" cy="684514"/>
          </a:xfrm>
        </p:spPr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5470"/>
            <a:ext cx="6999956" cy="515282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8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011"/>
            <a:ext cx="6999956" cy="902524"/>
          </a:xfrm>
        </p:spPr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0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011"/>
            <a:ext cx="6999956" cy="902524"/>
          </a:xfrm>
        </p:spPr>
        <p:txBody>
          <a:bodyPr/>
          <a:lstStyle/>
          <a:p>
            <a:r>
              <a:rPr lang="en-US" smtClean="0"/>
              <a:t>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5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urea">
      <a:dk1>
        <a:srgbClr val="003464"/>
      </a:dk1>
      <a:lt1>
        <a:sysClr val="window" lastClr="FFFFFF"/>
      </a:lt1>
      <a:dk2>
        <a:srgbClr val="009FDA"/>
      </a:dk2>
      <a:lt2>
        <a:srgbClr val="C7B37F"/>
      </a:lt2>
      <a:accent1>
        <a:srgbClr val="D10074"/>
      </a:accent1>
      <a:accent2>
        <a:srgbClr val="E98300"/>
      </a:accent2>
      <a:accent3>
        <a:srgbClr val="6E267B"/>
      </a:accent3>
      <a:accent4>
        <a:srgbClr val="FDC82F"/>
      </a:accent4>
      <a:accent5>
        <a:srgbClr val="7AB800"/>
      </a:accent5>
      <a:accent6>
        <a:srgbClr val="A30050"/>
      </a:accent6>
      <a:hlink>
        <a:srgbClr val="009FDA"/>
      </a:hlink>
      <a:folHlink>
        <a:srgbClr val="6E267B"/>
      </a:folHlink>
    </a:clrScheme>
    <a:fontScheme name="Laurea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6219650F6A8AA34FBBC1247511C99B25" ma:contentTypeVersion="1" ma:contentTypeDescription="Luo uusi asiakirja." ma:contentTypeScope="" ma:versionID="68ec7669d8fe9c14ddde4421463962f5">
  <xsd:schema xmlns:xsd="http://www.w3.org/2001/XMLSchema" xmlns:xs="http://www.w3.org/2001/XMLSchema" xmlns:p="http://schemas.microsoft.com/office/2006/metadata/properties" xmlns:ns1="http://schemas.microsoft.com/sharepoint/v3" xmlns:ns2="221378d5-6720-4d36-bc3c-e640af19466d" targetNamespace="http://schemas.microsoft.com/office/2006/metadata/properties" ma:root="true" ma:fieldsID="7a9fb6624cd65c90da1dc805ec2381bc" ns1:_="" ns2:_="">
    <xsd:import namespace="http://schemas.microsoft.com/sharepoint/v3"/>
    <xsd:import namespace="221378d5-6720-4d36-bc3c-e640af1946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Tiedostomuoto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joituksen alkamispäivämäärä" ma:description="Ajoituksen alkamispäivämäärä on julkaisuominaisuuden luoma sivustosarake. Sillä määritetään päivämäärä ja kellonaika, jolloin vierailijat näkevät sivuston ensimmäisen kerran." ma:hidden="true" ma:internalName="PublishingStartDate">
      <xsd:simpleType>
        <xsd:restriction base="dms:Unknown"/>
      </xsd:simpleType>
    </xsd:element>
    <xsd:element name="PublishingExpirationDate" ma:index="9" nillable="true" ma:displayName="Ajoituksen päättymispäivämäärä" ma:description="Ajoituksen päättymispäivämäärä on julkaisuominaisuuden luoma sivustosarake. Sillä määritetään päivämäärä ja kellonaika, jolloin vierailijat eivät enää näe tätä sivustoa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1378d5-6720-4d36-bc3c-e640af19466d" elementFormDefault="qualified">
    <xsd:import namespace="http://schemas.microsoft.com/office/2006/documentManagement/types"/>
    <xsd:import namespace="http://schemas.microsoft.com/office/infopath/2007/PartnerControls"/>
    <xsd:element name="Tiedostomuoto" ma:index="10" ma:displayName="Tiedostomuoto" ma:default="Word" ma:format="Dropdown" ma:internalName="Tiedostomuoto">
      <xsd:simpleType>
        <xsd:restriction base="dms:Choice">
          <xsd:enumeration value="Word"/>
          <xsd:enumeration value="PowerPoint"/>
          <xsd:enumeration value="Exce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Tiedostomuoto xmlns="221378d5-6720-4d36-bc3c-e640af19466d">PowerPoint</Tiedostomuoto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310C6A-A195-4356-98BE-7B91802A5C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21378d5-6720-4d36-bc3c-e640af1946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352B68-8CBF-499C-B9C1-2A6A4E7081F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221378d5-6720-4d36-bc3c-e640af19466d"/>
  </ds:schemaRefs>
</ds:datastoreItem>
</file>

<file path=customXml/itemProps3.xml><?xml version="1.0" encoding="utf-8"?>
<ds:datastoreItem xmlns:ds="http://schemas.openxmlformats.org/officeDocument/2006/customXml" ds:itemID="{4D901174-2AD7-46CE-919E-534164C37A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14</Words>
  <Application>Microsoft Office PowerPoint</Application>
  <PresentationFormat>On-screen Show (4:3)</PresentationFormat>
  <Paragraphs>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Office Theme</vt:lpstr>
      <vt:lpstr>PowerPoint Presentation</vt:lpstr>
      <vt:lpstr>Inheritance</vt:lpstr>
      <vt:lpstr>Interfaces</vt:lpstr>
      <vt:lpstr>Packages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 Laurea Powerpoint</dc:title>
  <dc:creator>default</dc:creator>
  <cp:lastModifiedBy>Antonius De Arruda Camara</cp:lastModifiedBy>
  <cp:revision>187</cp:revision>
  <dcterms:created xsi:type="dcterms:W3CDTF">2013-06-10T10:41:23Z</dcterms:created>
  <dcterms:modified xsi:type="dcterms:W3CDTF">2017-01-22T17:16:01Z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0x0101006219650F6A8AA34FBBC1247511C99B25</vt:lpwstr>
  </property>
  <property fmtid="{D5CDD505-2E9C-101B-9397-08002B2CF9AE}" pid="3" name="TaxonomyTextField_LaureaDocumentLanguage">
    <vt:lpwstr>1035;#Suomi|d889c693-5748-4b1f-9ba0-044f617dea1e</vt:lpwstr>
  </property>
  <property fmtid="{D5CDD505-2E9C-101B-9397-08002B2CF9AE}" pid="4" name="TaxonomyTextField_LaureaConfidentiality">
    <vt:lpwstr>1035;#Sisäinen|0da39d2c-72bb-4345-9ac0-c64d6ac7ed4a</vt:lpwstr>
  </property>
  <property fmtid="{D5CDD505-2E9C-101B-9397-08002B2CF9AE}" pid="5" name="TaxCatchAll">
    <vt:lpwstr>2;#1035;;#Suomi|d889c693-5748-4b1f-9ba0-044f617dea1e;#1;#1035;;#Sisäinen|0da39d2c-72bb-4345-9ac0-c64d6ac7ed4a</vt:lpwstr>
  </property>
  <property fmtid="{D5CDD505-2E9C-101B-9397-08002B2CF9AE}" pid="6" name="LaureaConfidentiality">
    <vt:lpwstr>1;#1035;#Sisäinen|0da39d2c-72bb-4345-9ac0-c64d6ac7ed4a</vt:lpwstr>
  </property>
  <property fmtid="{D5CDD505-2E9C-101B-9397-08002B2CF9AE}" pid="7" name="Order">
    <vt:r8>1600</vt:r8>
  </property>
  <property fmtid="{D5CDD505-2E9C-101B-9397-08002B2CF9AE}" pid="8" name="TemplateUrl">
    <vt:lpwstr/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LaureaDocumentLanguage">
    <vt:lpwstr>2;#1035;#Suomi|d889c693-5748-4b1f-9ba0-044f617dea1e</vt:lpwstr>
  </property>
  <property fmtid="{D5CDD505-2E9C-101B-9397-08002B2CF9AE}" pid="12" name="_SourceUrl">
    <vt:lpwstr/>
  </property>
  <property fmtid="{D5CDD505-2E9C-101B-9397-08002B2CF9AE}" pid="13" name="_SharedFileIndex">
    <vt:lpwstr/>
  </property>
</Properties>
</file>