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>
        <p:scale>
          <a:sx n="50" d="100"/>
          <a:sy n="50" d="100"/>
        </p:scale>
        <p:origin x="18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1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050E-076B-4F5A-864D-D814D9F94026}" type="datetimeFigureOut">
              <a:rPr lang="en-US" smtClean="0"/>
              <a:t>25.11.2016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7ED5-4E8C-4CCF-A649-6B8E5887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933450"/>
            <a:ext cx="833526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Laurea-ammattikorkeakoulu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Antonius De Arruda Camara</dc:creator>
  <cp:lastModifiedBy>Antonius De Arruda Camara</cp:lastModifiedBy>
  <cp:revision>1</cp:revision>
  <dcterms:created xsi:type="dcterms:W3CDTF">2016-11-25T07:48:35Z</dcterms:created>
  <dcterms:modified xsi:type="dcterms:W3CDTF">2016-11-25T07:49:30Z</dcterms:modified>
</cp:coreProperties>
</file>