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B29D-944A-4E2F-AB7D-686C3B9522C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FB8F-A5D1-4D3B-B9F8-B0B8AE30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5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806108" cy="3730957"/>
          </a:xfrm>
        </p:spPr>
      </p:pic>
      <p:sp>
        <p:nvSpPr>
          <p:cNvPr id="5" name="TextBox 4"/>
          <p:cNvSpPr txBox="1"/>
          <p:nvPr/>
        </p:nvSpPr>
        <p:spPr>
          <a:xfrm>
            <a:off x="179512" y="522920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Enter form link in the first box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name of the form in second box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duration of examination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Press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8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737109" cy="3707878"/>
          </a:xfrm>
        </p:spPr>
      </p:pic>
      <p:sp>
        <p:nvSpPr>
          <p:cNvPr id="5" name="TextBox 4"/>
          <p:cNvSpPr txBox="1"/>
          <p:nvPr/>
        </p:nvSpPr>
        <p:spPr>
          <a:xfrm>
            <a:off x="251520" y="544522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Copy the </a:t>
            </a:r>
            <a:r>
              <a:rPr lang="en-US" dirty="0" smtClean="0"/>
              <a:t>login Key </a:t>
            </a:r>
            <a:r>
              <a:rPr lang="en-US" dirty="0" smtClean="0"/>
              <a:t>which will appear after pressing submit. This key expires after 3 minutes.</a:t>
            </a:r>
          </a:p>
          <a:p>
            <a:pPr marL="342900" indent="-342900">
              <a:buAutoNum type="arabicPeriod"/>
            </a:pPr>
            <a:r>
              <a:rPr lang="en-US" dirty="0" smtClean="0"/>
              <a:t>After copying the key exit this page and go to the student page</a:t>
            </a:r>
          </a:p>
        </p:txBody>
      </p:sp>
    </p:spTree>
    <p:extLst>
      <p:ext uri="{BB962C8B-B14F-4D97-AF65-F5344CB8AC3E}">
        <p14:creationId xmlns:p14="http://schemas.microsoft.com/office/powerpoint/2010/main" val="48303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229600" cy="3417427"/>
          </a:xfrm>
        </p:spPr>
      </p:pic>
      <p:sp>
        <p:nvSpPr>
          <p:cNvPr id="5" name="TextBox 4"/>
          <p:cNvSpPr txBox="1"/>
          <p:nvPr/>
        </p:nvSpPr>
        <p:spPr>
          <a:xfrm>
            <a:off x="323528" y="508518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</a:t>
            </a:r>
            <a:r>
              <a:rPr lang="en-US" dirty="0" smtClean="0"/>
              <a:t>nter </a:t>
            </a:r>
            <a:r>
              <a:rPr lang="en-US" dirty="0" smtClean="0"/>
              <a:t>the form </a:t>
            </a:r>
            <a:r>
              <a:rPr lang="en-US" dirty="0" smtClean="0"/>
              <a:t>name in the “Exam page ID” textbox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aste </a:t>
            </a:r>
            <a:r>
              <a:rPr lang="en-US" dirty="0" smtClean="0"/>
              <a:t>the login </a:t>
            </a:r>
            <a:r>
              <a:rPr lang="en-US" dirty="0" smtClean="0"/>
              <a:t>key in the “Login key” textbox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3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8" y="1124744"/>
            <a:ext cx="8745532" cy="3675846"/>
          </a:xfrm>
        </p:spPr>
      </p:pic>
      <p:sp>
        <p:nvSpPr>
          <p:cNvPr id="5" name="TextBox 4"/>
          <p:cNvSpPr txBox="1"/>
          <p:nvPr/>
        </p:nvSpPr>
        <p:spPr>
          <a:xfrm>
            <a:off x="211266" y="501317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After entering the form name in the first box and pasting the key in the second box, press </a:t>
            </a:r>
            <a:r>
              <a:rPr lang="en-US" dirty="0" smtClean="0"/>
              <a:t>“start”</a:t>
            </a:r>
            <a:r>
              <a:rPr lang="en-US" dirty="0" smtClean="0"/>
              <a:t> </a:t>
            </a:r>
            <a:r>
              <a:rPr lang="en-US" dirty="0" smtClean="0"/>
              <a:t>to start the </a:t>
            </a:r>
            <a:r>
              <a:rPr lang="en-US" dirty="0" smtClean="0"/>
              <a:t>exam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page will redirect to a secure examination page where a student cannot change tab, window or open another window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048" y="5085184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examination page will immediately redirect to the student page if any attempt is  made to go to a different tab or open a new window.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After filling the form press submit and the response will be recorded.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r>
              <a:rPr lang="en-US" dirty="0" smtClean="0"/>
              <a:t>* If the key expires, then all the steps have to be repeated to make a different form.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5837387" cy="32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5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196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Instruction manual</vt:lpstr>
      <vt:lpstr>Step 1</vt:lpstr>
      <vt:lpstr>Step 2 </vt:lpstr>
      <vt:lpstr>Step 3</vt:lpstr>
      <vt:lpstr>Step 4</vt:lpstr>
      <vt:lpstr>Step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manual</dc:title>
  <dc:creator>admin</dc:creator>
  <cp:lastModifiedBy>admin</cp:lastModifiedBy>
  <cp:revision>6</cp:revision>
  <dcterms:created xsi:type="dcterms:W3CDTF">2020-11-05T10:02:17Z</dcterms:created>
  <dcterms:modified xsi:type="dcterms:W3CDTF">2020-11-08T13:11:08Z</dcterms:modified>
</cp:coreProperties>
</file>