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97" r:id="rId6"/>
    <p:sldId id="260" r:id="rId7"/>
    <p:sldId id="290" r:id="rId8"/>
    <p:sldId id="294" r:id="rId9"/>
    <p:sldId id="295" r:id="rId10"/>
    <p:sldId id="296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B382-541B-4C06-9FA6-D598B6BB4F0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5788A-6EA0-4ED3-B192-70A852A32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4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1883-1D8C-43FB-9F80-E5695CC4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6966A-9670-483A-8F86-886FD2E61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C193-87C5-41D7-AF84-1564623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1B7C-D81A-4FBD-9040-3E5CA401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90E3-CD6E-4C1B-9E1E-C5147CCD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7184-0609-4216-9871-6AB18927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31922-3623-4652-94F4-2B01241B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6163-BD37-4B6D-96D9-7A0DC239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84D6-DC5F-457F-8262-24CE9DC9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2465-24EF-41E4-8E00-03C12B13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B4616-7D33-4D0F-9A47-0A53282C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167DF-DE40-4DC6-9735-A10B12FF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1591-0559-46A0-92A5-A918781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CF39-157A-4731-B828-07A8CC1C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A1C3-7925-4E17-98F6-78ECEE9C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7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6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470-D836-4B75-848B-15EE9C85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A49E-75CA-43FC-BF8B-33036656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AC25-19ED-4C31-A353-0369EFAE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76D4-B09F-4DBD-A014-C99C21D4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16B2-BD07-40FD-9AE0-E1F1791D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92F7-920D-410D-8111-F2EE47D5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273A-8120-4246-80DD-A9F6F59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5FDD-BC79-4960-8CF0-3FC0012E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EF61-F290-4B8F-A466-53F84579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DBB7-908B-46E4-973A-24D49C75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5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78C0-8DA2-4E9D-BB92-7A00FBA5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EC46-104B-4C6A-9817-92DEF72DE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674B4-3463-42DA-9D3B-04C7F355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67B7F-1ED2-4768-A3DE-68722F8C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CB68-B779-4ECD-897C-EF6FE92E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4E53-AF4A-4953-8E9F-B7B98CAC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3DA-A957-44BC-9ED3-329C099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E377F-3520-4DCB-B6D0-A3CB0EB1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DA887-677C-4450-907F-42D34002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C1E6D-32C4-4953-BB22-3A5B766DA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CC37F-B1F7-49C5-8224-7A042E5E5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17DFA-A27B-453D-9F27-F1814246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828AD-C585-46B3-9147-93E14DD9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00C22-332D-4C52-A5E8-A765D038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4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0D1B-F9C3-435F-9652-05C0811D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4D346-CDB3-4D6D-B162-0AF4E45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AF920-B741-456E-BB81-F2245285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443C3-B885-4876-A8FB-1BEEE72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CC610-7626-4DA9-BFFE-64C4C844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63EDF-BD64-45BE-A607-B2A44F2F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30FA-7455-46C4-AC55-A0CD442B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EDB7-DA89-4F2A-83EB-D9FE1F25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4754-4EDA-40E0-BE34-417138D4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98E67-7638-4277-917A-B8B932CD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8CEC4-F3D5-451A-B545-0C2E5D72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D4521-076E-4E01-BC42-7B5565DC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501BC-0756-4C8C-B876-92176CFF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7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BE51-AE01-41F4-A0E8-25C6D6AD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821C7-D968-4AF8-9410-006D61ABA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3FF3C-9730-42AF-9BA2-4F8B15D0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EC21-7988-41E9-94F2-A367C65D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BD86-F7C1-4084-B73D-A770D8A4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BCF1-FA95-4754-A8DA-B80189F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1D5A8-52A6-4D12-86E2-C774B657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5090-AD38-46C1-B632-AE093860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6B66-EDCE-4EDE-94B9-5C29C20E1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45B8-9732-4633-958D-66CAC5D1C78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37E1-4F17-4975-AB12-EB412CB74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33C4-CCDF-4981-A0D5-50D03AF6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2929-F29A-4F40-871D-B6920128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3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inco.pythonanywhere.com/" TargetMode="External"/><Relationship Id="rId2" Type="http://schemas.openxmlformats.org/officeDocument/2006/relationships/hyperlink" Target="https://optimize.pythonanywhe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slide" Target="slide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A283-AA89-4552-B473-510E72C5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6608"/>
            <a:ext cx="9144000" cy="1005302"/>
          </a:xfrm>
        </p:spPr>
        <p:txBody>
          <a:bodyPr/>
          <a:lstStyle/>
          <a:p>
            <a:r>
              <a:rPr lang="en-IN" b="1"/>
              <a:t>Sahastransh Mandhana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6DA99-4C41-40DD-82C5-46CB58F6D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9232"/>
          </a:xfrm>
        </p:spPr>
        <p:txBody>
          <a:bodyPr>
            <a:normAutofit fontScale="92500"/>
          </a:bodyPr>
          <a:lstStyle/>
          <a:p>
            <a:r>
              <a:rPr lang="en-IN" dirty="0"/>
              <a:t>Subject : Science</a:t>
            </a:r>
            <a:br>
              <a:rPr lang="en-IN" dirty="0"/>
            </a:br>
            <a:r>
              <a:rPr lang="en-IN" dirty="0"/>
              <a:t>Course : JEE</a:t>
            </a:r>
            <a:br>
              <a:rPr lang="en-IN" dirty="0"/>
            </a:br>
            <a:r>
              <a:rPr lang="en-IN" dirty="0"/>
              <a:t>Purpose: Admission in Narayana Andheri &amp; request for additional Scholarship</a:t>
            </a:r>
          </a:p>
        </p:txBody>
      </p:sp>
    </p:spTree>
    <p:extLst>
      <p:ext uri="{BB962C8B-B14F-4D97-AF65-F5344CB8AC3E}">
        <p14:creationId xmlns:p14="http://schemas.microsoft.com/office/powerpoint/2010/main" val="276528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3;p24">
            <a:extLst>
              <a:ext uri="{FF2B5EF4-FFF2-40B4-BE49-F238E27FC236}">
                <a16:creationId xmlns:a16="http://schemas.microsoft.com/office/drawing/2014/main" id="{0378CAF2-C4E4-450C-BFBB-D60DE170B330}"/>
              </a:ext>
            </a:extLst>
          </p:cNvPr>
          <p:cNvSpPr txBox="1">
            <a:spLocks/>
          </p:cNvSpPr>
          <p:nvPr/>
        </p:nvSpPr>
        <p:spPr>
          <a:xfrm>
            <a:off x="3632270" y="0"/>
            <a:ext cx="492746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434343"/>
              </a:buClr>
              <a:buSzPts val="3000"/>
            </a:pPr>
            <a:r>
              <a:rPr lang="en-IN" sz="4000" dirty="0">
                <a:solidFill>
                  <a:srgbClr val="434343"/>
                </a:solidFill>
                <a:latin typeface="Barlow Condensed SemiBold"/>
                <a:sym typeface="Barlow Condensed SemiBold"/>
              </a:rPr>
              <a:t>Annexure - IV</a:t>
            </a:r>
          </a:p>
        </p:txBody>
      </p:sp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5D7E7D22-A0C4-49B8-B247-74F5764B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963" y="3443693"/>
            <a:ext cx="3931747" cy="259529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6689346-697E-4F22-9AA6-D38B80134BEE}"/>
              </a:ext>
            </a:extLst>
          </p:cNvPr>
          <p:cNvGrpSpPr/>
          <p:nvPr/>
        </p:nvGrpSpPr>
        <p:grpSpPr>
          <a:xfrm>
            <a:off x="2149354" y="770401"/>
            <a:ext cx="7893292" cy="2787777"/>
            <a:chOff x="594860" y="741131"/>
            <a:chExt cx="7163004" cy="2529852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A99EC502-2440-4940-A56C-7B68FF25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60" y="741131"/>
              <a:ext cx="3775899" cy="2529852"/>
            </a:xfrm>
            <a:prstGeom prst="rect">
              <a:avLst/>
            </a:prstGeom>
          </p:spPr>
        </p:pic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67944F9E-FE0A-4E85-8783-EF74114E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759" y="747591"/>
              <a:ext cx="3387105" cy="2523392"/>
            </a:xfrm>
            <a:prstGeom prst="rect">
              <a:avLst/>
            </a:prstGeom>
          </p:spPr>
        </p:pic>
      </p:grp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8D3DD97-5DDA-4F95-A4FC-6A3CB5F32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62" y="3558178"/>
            <a:ext cx="4017513" cy="24808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C2263-BEE2-4031-85FA-85B3F26528B2}"/>
              </a:ext>
            </a:extLst>
          </p:cNvPr>
          <p:cNvSpPr txBox="1"/>
          <p:nvPr/>
        </p:nvSpPr>
        <p:spPr>
          <a:xfrm>
            <a:off x="3837930" y="6153476"/>
            <a:ext cx="4516140" cy="558485"/>
          </a:xfrm>
          <a:prstGeom prst="rect">
            <a:avLst/>
          </a:prstGeom>
        </p:spPr>
        <p:txBody>
          <a:bodyPr vert="horz" lIns="121920" tIns="60960" rIns="121920" bIns="60960" rtlCol="0">
            <a:normAutofit fontScale="85000" lnSpcReduction="10000"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Other Curriculum Activities Slide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5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A283-AA89-4552-B473-510E72C5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6349"/>
            <a:ext cx="9144000" cy="1005302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90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6502-1D87-4E25-8009-3FD38ACF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67E7-F0A3-406B-8AED-4A94FACE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IN" sz="2500" dirty="0">
                <a:latin typeface="Arvo" panose="020B0604020202020204" charset="0"/>
              </a:rPr>
              <a:t>Won National Award (First Prize) in Moon Habitat Contest 2019</a:t>
            </a:r>
            <a:br>
              <a:rPr lang="en-IN" sz="2500" dirty="0">
                <a:latin typeface="Arvo" panose="020B0604020202020204" charset="0"/>
              </a:rPr>
            </a:b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rvo" panose="020B060402020202020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(Link: Annex - I)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Arvo" panose="020B0604020202020204" charset="0"/>
            </a:endParaRPr>
          </a:p>
          <a:p>
            <a:pPr marL="914400" lvl="1" indent="-457200" algn="ctr">
              <a:buFont typeface="+mj-lt"/>
              <a:buAutoNum type="arabicPeriod"/>
            </a:pPr>
            <a:endParaRPr lang="en-IN" sz="2500" dirty="0">
              <a:latin typeface="Arvo" panose="020B060402020202020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IN" sz="2500" dirty="0">
                <a:latin typeface="Arvo" panose="020B0604020202020204" charset="0"/>
              </a:rPr>
              <a:t>Design and fabrication of nano-quadrotor Pluto (Drone) at IIT  Bombay in Jun 2017 </a:t>
            </a:r>
            <a:br>
              <a:rPr lang="en-IN" sz="2500" dirty="0">
                <a:latin typeface="Arvo" panose="020B0604020202020204" charset="0"/>
              </a:rPr>
            </a:b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rvo" panose="020B060402020202020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(Link: Annex - II)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Arvo" panose="020B0604020202020204" charset="0"/>
            </a:endParaRPr>
          </a:p>
          <a:p>
            <a:pPr marL="457200" indent="-457200" algn="ctr">
              <a:buFont typeface="+mj-lt"/>
              <a:buAutoNum type="arabicPeriod"/>
            </a:pPr>
            <a:endParaRPr lang="en-IN" sz="2500" dirty="0">
              <a:latin typeface="Arvo" panose="020B060402020202020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IN" sz="2500" dirty="0">
                <a:latin typeface="Arvo" panose="020B0604020202020204" charset="0"/>
              </a:rPr>
              <a:t>Participated in Lunar Loo International Challenge held by NASA in 2020</a:t>
            </a:r>
          </a:p>
        </p:txBody>
      </p:sp>
    </p:spTree>
    <p:extLst>
      <p:ext uri="{BB962C8B-B14F-4D97-AF65-F5344CB8AC3E}">
        <p14:creationId xmlns:p14="http://schemas.microsoft.com/office/powerpoint/2010/main" val="30872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1725-79FA-4C53-B138-F5959E44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7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Technical Activities and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A087-B9DA-4A5D-BFAF-7D240631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065" y="908119"/>
            <a:ext cx="8729870" cy="5762625"/>
          </a:xfrm>
        </p:spPr>
        <p:txBody>
          <a:bodyPr>
            <a:noAutofit/>
          </a:bodyPr>
          <a:lstStyle/>
          <a:p>
            <a:r>
              <a:rPr lang="en-IN" sz="2500" dirty="0">
                <a:latin typeface="Arvo" panose="020B0604020202020204" charset="0"/>
              </a:rPr>
              <a:t>Developed search engine “Optimize”</a:t>
            </a:r>
          </a:p>
          <a:p>
            <a:pPr lvl="2"/>
            <a:r>
              <a:rPr lang="en-IN" sz="2100" dirty="0">
                <a:latin typeface="Arvo" panose="020B0604020202020204" charset="0"/>
              </a:rPr>
              <a:t>Recognised at school level </a:t>
            </a:r>
          </a:p>
          <a:p>
            <a:pPr lvl="2"/>
            <a:r>
              <a:rPr lang="en-IN" sz="2100" dirty="0">
                <a:latin typeface="Arvo" panose="020B0604020202020204" charset="0"/>
              </a:rPr>
              <a:t>Link :  </a:t>
            </a:r>
            <a:r>
              <a:rPr lang="en-IN" sz="2100" dirty="0">
                <a:solidFill>
                  <a:srgbClr val="0070C0"/>
                </a:solidFill>
                <a:latin typeface="Arvo" panose="020B0604020202020204" charset="0"/>
                <a:hlinkClick r:id="rId2"/>
              </a:rPr>
              <a:t>https://optimize.pythonanywhere.com</a:t>
            </a:r>
            <a:endParaRPr lang="en-IN" sz="2500" dirty="0">
              <a:latin typeface="Arvo" panose="020B0604020202020204" charset="0"/>
            </a:endParaRPr>
          </a:p>
          <a:p>
            <a:pPr marL="1371600" lvl="3" indent="0">
              <a:buNone/>
            </a:pPr>
            <a:r>
              <a:rPr lang="en-IN" sz="2300" dirty="0">
                <a:latin typeface="Arvo" panose="020B0604020202020204" charset="0"/>
              </a:rPr>
              <a:t>	</a:t>
            </a:r>
          </a:p>
          <a:p>
            <a:r>
              <a:rPr lang="en-IN" sz="2500" dirty="0">
                <a:latin typeface="Arvo" panose="020B0604020202020204" charset="0"/>
              </a:rPr>
              <a:t>Developed Anticopying system “Vision”</a:t>
            </a:r>
          </a:p>
          <a:p>
            <a:pPr lvl="2"/>
            <a:r>
              <a:rPr lang="en-IN" sz="2100" dirty="0">
                <a:latin typeface="Arvo" panose="020B0604020202020204" charset="0"/>
              </a:rPr>
              <a:t>Presented to Podar Powai Principal</a:t>
            </a:r>
          </a:p>
          <a:p>
            <a:pPr lvl="2"/>
            <a:r>
              <a:rPr lang="en-IN" sz="2100" dirty="0">
                <a:latin typeface="Arvo" panose="020B0604020202020204" charset="0"/>
              </a:rPr>
              <a:t>Discussed with several professionals</a:t>
            </a:r>
          </a:p>
          <a:p>
            <a:pPr lvl="2"/>
            <a:r>
              <a:rPr lang="en-IN" sz="2100" dirty="0">
                <a:latin typeface="Arvo" panose="020B0604020202020204" charset="0"/>
              </a:rPr>
              <a:t>Link : </a:t>
            </a:r>
            <a:r>
              <a:rPr lang="en-IN" sz="2100" dirty="0">
                <a:solidFill>
                  <a:srgbClr val="0070C0"/>
                </a:solidFill>
                <a:latin typeface="Arvo" panose="020B0604020202020204" charset="0"/>
                <a:hlinkClick r:id="rId3"/>
              </a:rPr>
              <a:t>http://visioninco.pythonanywhere.com</a:t>
            </a:r>
            <a:endParaRPr lang="en-IN" sz="2100" dirty="0">
              <a:solidFill>
                <a:srgbClr val="0070C0"/>
              </a:solidFill>
              <a:latin typeface="Arvo" panose="020B0604020202020204" charset="0"/>
            </a:endParaRPr>
          </a:p>
          <a:p>
            <a:pPr marL="914400" lvl="2" indent="0">
              <a:buNone/>
            </a:pPr>
            <a:endParaRPr lang="en-IN" sz="2100" dirty="0">
              <a:latin typeface="Arvo" panose="020B0604020202020204" charset="0"/>
            </a:endParaRPr>
          </a:p>
          <a:p>
            <a:pPr marL="228600" lvl="1">
              <a:spcBef>
                <a:spcPts val="1000"/>
              </a:spcBef>
            </a:pPr>
            <a:r>
              <a:rPr lang="en-IN" sz="2500" dirty="0">
                <a:latin typeface="Arvo" panose="020B0604020202020204" charset="0"/>
              </a:rPr>
              <a:t>Other</a:t>
            </a:r>
          </a:p>
          <a:p>
            <a:pPr marL="1143000" lvl="3">
              <a:spcBef>
                <a:spcPts val="1000"/>
              </a:spcBef>
            </a:pPr>
            <a:r>
              <a:rPr lang="en-IN" sz="2300" dirty="0">
                <a:latin typeface="Arvo" panose="020B0604020202020204" charset="0"/>
              </a:rPr>
              <a:t>Secured 60% scholarship in TALLENTEX through out India in 2019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  <a:latin typeface="Arvo" panose="020B0604020202020204" charset="0"/>
              </a:rPr>
              <a:t> </a:t>
            </a:r>
          </a:p>
          <a:p>
            <a:pPr marL="1143000" lvl="3">
              <a:spcBef>
                <a:spcPts val="1000"/>
              </a:spcBef>
            </a:pPr>
            <a:r>
              <a:rPr lang="en-IN" sz="2300" dirty="0">
                <a:latin typeface="Arvo" panose="020B0604020202020204" charset="0"/>
              </a:rPr>
              <a:t>Participated in NSO in 2018 &amp; 2011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rvo" panose="020B060402020202020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(Link: Annexure – III)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Arvo" panose="020B0604020202020204" charset="0"/>
            </a:endParaRPr>
          </a:p>
          <a:p>
            <a:pPr marL="1143000" lvl="3">
              <a:spcBef>
                <a:spcPts val="1000"/>
              </a:spcBef>
            </a:pPr>
            <a:r>
              <a:rPr lang="en-IN" sz="2300" dirty="0">
                <a:latin typeface="Arvo" panose="020B0604020202020204" charset="0"/>
              </a:rPr>
              <a:t>Participated in IMO in 2011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rvo" panose="020B0604020202020204" charset="0"/>
                <a:hlinkClick r:id="rId4" action="ppaction://hlinksldjump"/>
              </a:rPr>
              <a:t>(Link: Annexure – III)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8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28AF-CB8A-4C74-B848-95408026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165" y="248479"/>
            <a:ext cx="636767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Other Curriculum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751C-236D-4171-81EB-26A1B118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897"/>
          </a:xfrm>
        </p:spPr>
        <p:txBody>
          <a:bodyPr>
            <a:normAutofit fontScale="92500" lnSpcReduction="10000"/>
          </a:bodyPr>
          <a:lstStyle/>
          <a:p>
            <a:r>
              <a:rPr lang="en-IN" sz="2700" dirty="0">
                <a:latin typeface="Arvo" panose="020B0604020202020204" charset="0"/>
              </a:rPr>
              <a:t>Playing various sports: Football, Cricket, Swimming, Athletics, Chess</a:t>
            </a:r>
            <a:br>
              <a:rPr lang="en-IN" sz="2700" dirty="0">
                <a:latin typeface="Arvo" panose="020B0604020202020204" charset="0"/>
              </a:rPr>
            </a:br>
            <a:endParaRPr lang="en-IN" sz="2700" dirty="0">
              <a:latin typeface="Arvo" panose="020B0604020202020204" charset="0"/>
            </a:endParaRPr>
          </a:p>
          <a:p>
            <a:pPr lvl="1"/>
            <a:r>
              <a:rPr lang="en-IN" sz="2300" dirty="0">
                <a:latin typeface="Arvo" panose="020B0604020202020204" charset="0"/>
              </a:rPr>
              <a:t>Entitled as School </a:t>
            </a:r>
            <a:r>
              <a:rPr lang="en-IN" sz="2300" b="1" dirty="0">
                <a:latin typeface="Arvo" panose="020B0604020202020204" charset="0"/>
              </a:rPr>
              <a:t>Sports Captain</a:t>
            </a:r>
            <a:r>
              <a:rPr lang="en-IN" sz="2300" dirty="0">
                <a:latin typeface="Arvo" panose="020B0604020202020204" charset="0"/>
              </a:rPr>
              <a:t> for year 2019-20 </a:t>
            </a:r>
            <a:br>
              <a:rPr lang="en-IN" sz="2300" dirty="0">
                <a:latin typeface="Arvo" panose="020B0604020202020204" charset="0"/>
              </a:rPr>
            </a:br>
            <a:endParaRPr lang="en-IN" sz="2300" dirty="0">
              <a:latin typeface="Arvo" panose="020B0604020202020204" charset="0"/>
            </a:endParaRPr>
          </a:p>
          <a:p>
            <a:pPr lvl="1"/>
            <a:r>
              <a:rPr lang="en-IN" sz="2300" dirty="0">
                <a:latin typeface="Arvo" panose="020B0604020202020204" charset="0"/>
              </a:rPr>
              <a:t>Won three “</a:t>
            </a:r>
            <a:r>
              <a:rPr lang="en-IN" sz="2300" b="1" dirty="0">
                <a:latin typeface="Arvo" panose="020B0604020202020204" charset="0"/>
              </a:rPr>
              <a:t>Man of the Match</a:t>
            </a:r>
            <a:r>
              <a:rPr lang="en-IN" sz="2300" dirty="0">
                <a:latin typeface="Arvo" panose="020B0604020202020204" charset="0"/>
              </a:rPr>
              <a:t>” and “</a:t>
            </a:r>
            <a:r>
              <a:rPr lang="en-IN" sz="2300" b="1" dirty="0">
                <a:latin typeface="Arvo" panose="020B0604020202020204" charset="0"/>
              </a:rPr>
              <a:t>Player of the Tournament</a:t>
            </a:r>
            <a:r>
              <a:rPr lang="en-IN" sz="2300" dirty="0">
                <a:latin typeface="Arvo" panose="020B0604020202020204" charset="0"/>
              </a:rPr>
              <a:t>” award for IFS in SSE champion league 17-18 (football tournament) – team won the “Gold Cup”. </a:t>
            </a:r>
            <a:br>
              <a:rPr lang="en-IN" sz="2300" dirty="0">
                <a:latin typeface="Arvo" panose="020B0604020202020204" charset="0"/>
              </a:rPr>
            </a:br>
            <a:endParaRPr lang="en-IN" sz="2300" dirty="0">
              <a:latin typeface="Arvo" panose="020B0604020202020204" charset="0"/>
            </a:endParaRPr>
          </a:p>
          <a:p>
            <a:pPr lvl="1"/>
            <a:r>
              <a:rPr lang="en-IN" sz="2300" dirty="0">
                <a:latin typeface="Arvo" panose="020B0604020202020204" charset="0"/>
              </a:rPr>
              <a:t>Represented Podar Powai for Football and Cricket in MSSA &amp; DSO</a:t>
            </a:r>
            <a:br>
              <a:rPr lang="en-IN" sz="2300" dirty="0">
                <a:latin typeface="Arvo" panose="020B0604020202020204" charset="0"/>
              </a:rPr>
            </a:br>
            <a:endParaRPr lang="en-IN" sz="2300" dirty="0">
              <a:latin typeface="Arvo" panose="020B0604020202020204" charset="0"/>
            </a:endParaRPr>
          </a:p>
          <a:p>
            <a:pPr lvl="1"/>
            <a:r>
              <a:rPr lang="en-IN" sz="2300" dirty="0">
                <a:latin typeface="Arvo" panose="020B0604020202020204" charset="0"/>
              </a:rPr>
              <a:t>Won various Medals in </a:t>
            </a:r>
            <a:r>
              <a:rPr lang="en-IN" sz="2300" b="1" dirty="0">
                <a:latin typeface="Arvo" panose="020B0604020202020204" charset="0"/>
              </a:rPr>
              <a:t>Football &amp; Athletics </a:t>
            </a:r>
          </a:p>
          <a:p>
            <a:pPr lvl="2"/>
            <a:r>
              <a:rPr lang="en-IN" sz="1900" b="1" dirty="0">
                <a:latin typeface="Arvo" panose="020B0604020202020204" charset="0"/>
              </a:rPr>
              <a:t>First in Relay race </a:t>
            </a:r>
            <a:r>
              <a:rPr lang="en-IN" sz="1900" dirty="0">
                <a:latin typeface="Arvo" panose="020B0604020202020204" charset="0"/>
              </a:rPr>
              <a:t>in 2018</a:t>
            </a:r>
          </a:p>
          <a:p>
            <a:pPr lvl="2"/>
            <a:r>
              <a:rPr lang="en-IN" sz="1900" b="1" dirty="0">
                <a:latin typeface="Arvo" panose="020B0604020202020204" charset="0"/>
              </a:rPr>
              <a:t>Second in 100 mtrs </a:t>
            </a:r>
            <a:r>
              <a:rPr lang="en-IN" sz="1900" dirty="0">
                <a:latin typeface="Arvo" panose="020B0604020202020204" charset="0"/>
              </a:rPr>
              <a:t>running race in year 2018 </a:t>
            </a:r>
          </a:p>
          <a:p>
            <a:pPr lvl="2"/>
            <a:endParaRPr lang="en-IN" sz="1900" dirty="0">
              <a:solidFill>
                <a:srgbClr val="0070C0"/>
              </a:solidFill>
              <a:latin typeface="Arvo" panose="020B0604020202020204" charset="0"/>
              <a:hlinkClick r:id="rId2" action="ppaction://hlinksldjump"/>
            </a:endParaRPr>
          </a:p>
          <a:p>
            <a:pPr marL="914400" lvl="2" indent="0">
              <a:buNone/>
            </a:pPr>
            <a:endParaRPr lang="en-IN" sz="1900" dirty="0">
              <a:solidFill>
                <a:srgbClr val="0070C0"/>
              </a:solidFill>
              <a:latin typeface="Arvo" panose="020B0604020202020204" charset="0"/>
              <a:hlinkClick r:id="rId2" action="ppaction://hlinksldjump"/>
            </a:endParaRPr>
          </a:p>
          <a:p>
            <a:pPr marL="0" indent="0" algn="ctr">
              <a:buNone/>
            </a:pPr>
            <a:r>
              <a:rPr lang="en-IN" sz="2200" dirty="0">
                <a:solidFill>
                  <a:srgbClr val="0070C0"/>
                </a:solidFill>
                <a:latin typeface="Arvo" panose="020B0604020202020204" charset="0"/>
                <a:hlinkClick r:id="rId2" action="ppaction://hlinksldjump"/>
              </a:rPr>
              <a:t>(Link for all: Annexure - IV)</a:t>
            </a:r>
            <a:endParaRPr lang="en-IN" sz="2200" dirty="0">
              <a:solidFill>
                <a:srgbClr val="0070C0"/>
              </a:solidFill>
              <a:latin typeface="Arvo" panose="020B0604020202020204" charset="0"/>
            </a:endParaRPr>
          </a:p>
          <a:p>
            <a:pPr marL="457200" lvl="1" indent="0">
              <a:buNone/>
            </a:pPr>
            <a:endParaRPr lang="en-IN" dirty="0"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A283-AA89-4552-B473-510E72C5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6608"/>
            <a:ext cx="9144000" cy="1005302"/>
          </a:xfrm>
        </p:spPr>
        <p:txBody>
          <a:bodyPr/>
          <a:lstStyle/>
          <a:p>
            <a:r>
              <a:rPr lang="en-IN" b="1" dirty="0"/>
              <a:t>My Target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6DA99-4C41-40DD-82C5-46CB58F6D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3310"/>
          </a:xfrm>
        </p:spPr>
        <p:txBody>
          <a:bodyPr>
            <a:normAutofit/>
          </a:bodyPr>
          <a:lstStyle/>
          <a:p>
            <a:r>
              <a:rPr lang="en-IN" dirty="0"/>
              <a:t>Clearing JEE and taking admission in IIT</a:t>
            </a:r>
          </a:p>
        </p:txBody>
      </p:sp>
    </p:spTree>
    <p:extLst>
      <p:ext uri="{BB962C8B-B14F-4D97-AF65-F5344CB8AC3E}">
        <p14:creationId xmlns:p14="http://schemas.microsoft.com/office/powerpoint/2010/main" val="18086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E11B-D2AB-48FE-85C0-2AB9863A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863" y="2766218"/>
            <a:ext cx="3384274" cy="1325563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/>
              <a:t>Annexures</a:t>
            </a:r>
          </a:p>
        </p:txBody>
      </p:sp>
    </p:spTree>
    <p:extLst>
      <p:ext uri="{BB962C8B-B14F-4D97-AF65-F5344CB8AC3E}">
        <p14:creationId xmlns:p14="http://schemas.microsoft.com/office/powerpoint/2010/main" val="406594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timeline&#10;&#10;Description automatically generated">
            <a:extLst>
              <a:ext uri="{FF2B5EF4-FFF2-40B4-BE49-F238E27FC236}">
                <a16:creationId xmlns:a16="http://schemas.microsoft.com/office/drawing/2014/main" id="{91F43304-421B-4B4C-AC8D-E677B3944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5375" y="-1078929"/>
            <a:ext cx="5501248" cy="9199908"/>
          </a:xfrm>
          <a:prstGeom prst="rect">
            <a:avLst/>
          </a:prstGeom>
        </p:spPr>
      </p:pic>
      <p:sp>
        <p:nvSpPr>
          <p:cNvPr id="3" name="Google Shape;653;p24">
            <a:extLst>
              <a:ext uri="{FF2B5EF4-FFF2-40B4-BE49-F238E27FC236}">
                <a16:creationId xmlns:a16="http://schemas.microsoft.com/office/drawing/2014/main" id="{0378CAF2-C4E4-450C-BFBB-D60DE170B330}"/>
              </a:ext>
            </a:extLst>
          </p:cNvPr>
          <p:cNvSpPr txBox="1">
            <a:spLocks/>
          </p:cNvSpPr>
          <p:nvPr/>
        </p:nvSpPr>
        <p:spPr>
          <a:xfrm>
            <a:off x="3632270" y="0"/>
            <a:ext cx="492746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434343"/>
              </a:buClr>
              <a:buSzPts val="3000"/>
            </a:pPr>
            <a:r>
              <a:rPr lang="en-IN" sz="4000" dirty="0">
                <a:solidFill>
                  <a:srgbClr val="434343"/>
                </a:solidFill>
                <a:latin typeface="Barlow Condensed SemiBold"/>
                <a:sym typeface="Barlow Condensed SemiBold"/>
              </a:rPr>
              <a:t>Annexure -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89FB7-13F7-4D84-AC95-0A9F424725FE}"/>
              </a:ext>
            </a:extLst>
          </p:cNvPr>
          <p:cNvSpPr txBox="1"/>
          <p:nvPr/>
        </p:nvSpPr>
        <p:spPr>
          <a:xfrm>
            <a:off x="4538044" y="6447631"/>
            <a:ext cx="311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Achievement Slide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4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3;p24">
            <a:extLst>
              <a:ext uri="{FF2B5EF4-FFF2-40B4-BE49-F238E27FC236}">
                <a16:creationId xmlns:a16="http://schemas.microsoft.com/office/drawing/2014/main" id="{0378CAF2-C4E4-450C-BFBB-D60DE170B330}"/>
              </a:ext>
            </a:extLst>
          </p:cNvPr>
          <p:cNvSpPr txBox="1">
            <a:spLocks/>
          </p:cNvSpPr>
          <p:nvPr/>
        </p:nvSpPr>
        <p:spPr>
          <a:xfrm>
            <a:off x="3632270" y="0"/>
            <a:ext cx="492746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434343"/>
              </a:buClr>
              <a:buSzPts val="3000"/>
            </a:pPr>
            <a:r>
              <a:rPr lang="en-IN" sz="4000" dirty="0">
                <a:solidFill>
                  <a:srgbClr val="434343"/>
                </a:solidFill>
                <a:latin typeface="Barlow Condensed SemiBold"/>
                <a:sym typeface="Barlow Condensed SemiBold"/>
              </a:rPr>
              <a:t>Annexure -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89FB7-13F7-4D84-AC95-0A9F424725FE}"/>
              </a:ext>
            </a:extLst>
          </p:cNvPr>
          <p:cNvSpPr txBox="1"/>
          <p:nvPr/>
        </p:nvSpPr>
        <p:spPr>
          <a:xfrm>
            <a:off x="4538044" y="6447631"/>
            <a:ext cx="311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Achievement Slide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FF9D8CF-2DF6-4B0A-90A1-526EFD9EF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9" y="770401"/>
            <a:ext cx="8332939" cy="56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9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3;p24">
            <a:extLst>
              <a:ext uri="{FF2B5EF4-FFF2-40B4-BE49-F238E27FC236}">
                <a16:creationId xmlns:a16="http://schemas.microsoft.com/office/drawing/2014/main" id="{0378CAF2-C4E4-450C-BFBB-D60DE170B330}"/>
              </a:ext>
            </a:extLst>
          </p:cNvPr>
          <p:cNvSpPr txBox="1">
            <a:spLocks/>
          </p:cNvSpPr>
          <p:nvPr/>
        </p:nvSpPr>
        <p:spPr>
          <a:xfrm>
            <a:off x="3632270" y="0"/>
            <a:ext cx="492746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434343"/>
              </a:buClr>
              <a:buSzPts val="3000"/>
            </a:pPr>
            <a:r>
              <a:rPr lang="en-IN" sz="4000" dirty="0">
                <a:solidFill>
                  <a:srgbClr val="434343"/>
                </a:solidFill>
                <a:latin typeface="Barlow Condensed SemiBold"/>
                <a:sym typeface="Barlow Condensed SemiBold"/>
              </a:rPr>
              <a:t>Annexure - III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24D974-A9FE-41A6-9353-04AE3F1A7798}"/>
              </a:ext>
            </a:extLst>
          </p:cNvPr>
          <p:cNvGrpSpPr/>
          <p:nvPr/>
        </p:nvGrpSpPr>
        <p:grpSpPr>
          <a:xfrm>
            <a:off x="299802" y="1801146"/>
            <a:ext cx="7740871" cy="3667137"/>
            <a:chOff x="407168" y="577799"/>
            <a:chExt cx="5795722" cy="2745648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6437A62-DC51-45C9-BB9C-0E0E1BE3F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68" y="577800"/>
              <a:ext cx="2913153" cy="2745647"/>
            </a:xfrm>
            <a:prstGeom prst="rect">
              <a:avLst/>
            </a:prstGeom>
          </p:spPr>
        </p:pic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28D1807C-FC59-4A7D-8CC3-5947A4755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321" y="577799"/>
              <a:ext cx="2882569" cy="2745647"/>
            </a:xfrm>
            <a:prstGeom prst="rect">
              <a:avLst/>
            </a:prstGeom>
          </p:spPr>
        </p:pic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AFF85CC-AC70-4A4B-93FE-E677817B0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73" y="1801147"/>
            <a:ext cx="3890860" cy="3667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6B13AC-B549-4DCF-9AD8-BAEF6F357B91}"/>
              </a:ext>
            </a:extLst>
          </p:cNvPr>
          <p:cNvSpPr txBox="1"/>
          <p:nvPr/>
        </p:nvSpPr>
        <p:spPr>
          <a:xfrm>
            <a:off x="2838359" y="6219784"/>
            <a:ext cx="6515279" cy="55848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5" action="ppaction://hlinksldjump"/>
              </a:rPr>
              <a:t>Back to Technical Activities and Participation Slide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8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312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Arvo</vt:lpstr>
      <vt:lpstr>Barlow Condensed SemiBold</vt:lpstr>
      <vt:lpstr>Calibri</vt:lpstr>
      <vt:lpstr>Calibri Light</vt:lpstr>
      <vt:lpstr>Office Theme</vt:lpstr>
      <vt:lpstr>Sahastransh Mandhana </vt:lpstr>
      <vt:lpstr>Achievements</vt:lpstr>
      <vt:lpstr>Technical Activities and Participation</vt:lpstr>
      <vt:lpstr>Other Curriculum Activities</vt:lpstr>
      <vt:lpstr>My Target</vt:lpstr>
      <vt:lpstr>Annexures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Sahastransh Mandhana </dc:title>
  <dc:creator>Mahendra Mandhana</dc:creator>
  <cp:lastModifiedBy>Mahendra Mandhana</cp:lastModifiedBy>
  <cp:revision>10</cp:revision>
  <dcterms:created xsi:type="dcterms:W3CDTF">2020-11-15T10:15:08Z</dcterms:created>
  <dcterms:modified xsi:type="dcterms:W3CDTF">2020-11-15T18:37:00Z</dcterms:modified>
</cp:coreProperties>
</file>