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/>
    <p:restoredTop sz="86395"/>
  </p:normalViewPr>
  <p:slideViewPr>
    <p:cSldViewPr snapToGrid="0" snapToObjects="1" showGuides="1">
      <p:cViewPr varScale="1">
        <p:scale>
          <a:sx n="104" d="100"/>
          <a:sy n="104" d="100"/>
        </p:scale>
        <p:origin x="224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C9B8-AEF5-2C46-8E2C-704262257A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721A-8300-1841-8556-6512BEE5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721A-8300-1841-8556-6512BEE5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94C2-72F8-0348-AB34-8B5D913B6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034B-8A02-4440-804F-C3F89005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C4BD-66A9-BE4C-BBE5-48B9950D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77D5-B723-5D4C-B4B8-3F39AFF4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01A1-A3A5-114D-96DF-9A4BFBD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41D8-CAD2-924C-B4F6-9E0E4965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83DD-95DE-0448-B784-EB980C73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951C-DCE1-B44A-894B-36AF0249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8BE1-E46C-0540-BC42-3F6E69B9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28C5-FAF0-3B48-85C1-0A1263D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AE123-1B31-F24F-84A5-532058A5B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7BD4E-39CA-E84C-970F-BB2D0BA8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FBF2-B271-5644-BC22-B429A834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F3DD-8F13-C44E-A941-3843346D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9FE8-B9F7-8B4B-99E2-137CABEB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4A44-2786-EE49-866F-BD6A78F9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2452-39E1-9847-8B38-D1D4ACCE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5541-34DB-094D-82CA-D00A5124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B87A-9092-CB4B-BD60-D6322148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AF36-0EFB-864D-B15C-752F779C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5DEE-9A92-A644-BCE9-E03C44D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FDD93-AA05-6045-8E61-B7E3C3CE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D5ED-FE20-F046-BA34-CD0B73E4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D2E1-4052-FB40-B048-4B910823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6F9F-6B6F-E144-AE8E-B89C0C1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0EB2-450B-B94E-AD25-5A4E9378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04D4-4D25-384F-BA41-34895CC64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561-3383-974F-817B-A259F949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6A32D-FB5B-B648-8210-BEC3E29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65DF-3A1B-3E41-B283-C25C1DD7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D6E7-78C7-BA4C-BECF-0DF2D41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A62-DD93-5B41-9442-E8D247C4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C3A7-9901-2142-B276-248F1D38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C517-3643-1C46-B55C-492EF5B9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D7E48-D275-9C46-9565-307D16706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20645-73F8-C649-B7AC-163A79BFB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DAC84-3A8F-3941-B9D6-FFE1B2A1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A0CD-A970-5F41-8E4F-3DD1920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7DCAB-E27A-2A46-8D1D-4DE1EB44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ED4-B8D4-7E4A-A50B-FAA55418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105CB-519B-FD4D-B22D-0828F74C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7D2F5-7B4C-4642-8717-BB2D5144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62D88-78C3-804A-AA16-8CB5D410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9C53-731A-414D-8F3B-B2C240DE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DF2B0-A895-F744-B1FF-CEF757C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302C-294E-514C-9113-E12E3D0F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924A-756F-8B4D-AF78-C06C8BB7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A852-2C21-DE4E-93AC-7D49ABA4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DCF92-34E8-164C-BAB1-42D3FF638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4B245-E2F0-4447-B8C4-E4DE8B14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EB30-31F7-A743-A855-361960E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FD2F-3DE3-9447-B3E2-B4398C48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03C9-B872-7341-B7ED-0E9E0E03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6BFBB-E45D-8944-A2E0-1EF768E6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47BF1-1834-2E45-A84B-045E296F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4BAC-A81D-0040-BEF9-C9E698BA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88B9-4AAF-E240-80C3-44F068B4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5EE3-5D40-FD47-A5B1-6FFD5C7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D4E8C-CAC6-E541-9C8B-3E2922A5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CC97-7F7D-0D4A-9752-D6115441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202B-E79B-FD42-A3F8-4B243C9D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89A-3359-CF47-98EE-46065157989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46CF-714C-AB43-9544-7E4AF2D9E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E549-6D23-914D-80D2-2ACC8ABA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2CDE-1D3B-B747-9A20-CF3A88CA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4EE7FA-C0D8-6340-AD9B-0F537C0DCD52}"/>
              </a:ext>
            </a:extLst>
          </p:cNvPr>
          <p:cNvGrpSpPr/>
          <p:nvPr/>
        </p:nvGrpSpPr>
        <p:grpSpPr>
          <a:xfrm>
            <a:off x="245458" y="111210"/>
            <a:ext cx="11701083" cy="6858000"/>
            <a:chOff x="245458" y="135924"/>
            <a:chExt cx="1170108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0A310D-B7D4-A54C-98D6-F2CCDA02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458" y="135924"/>
              <a:ext cx="11701083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C9C080-C10B-EE4B-9A7A-BCBEFCE69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979" t="37720" r="17788" b="34159"/>
            <a:stretch/>
          </p:blipFill>
          <p:spPr>
            <a:xfrm>
              <a:off x="7720530" y="296563"/>
              <a:ext cx="4077729" cy="1132703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461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Genina</dc:creator>
  <cp:lastModifiedBy>Islam Genina</cp:lastModifiedBy>
  <cp:revision>1</cp:revision>
  <dcterms:created xsi:type="dcterms:W3CDTF">2020-05-28T19:35:55Z</dcterms:created>
  <dcterms:modified xsi:type="dcterms:W3CDTF">2020-05-28T19:39:13Z</dcterms:modified>
</cp:coreProperties>
</file>