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0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342A-5876-4E7A-9FCC-6F4FDAF8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AF5D7-CA68-4704-8A1B-374D5B0AF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E2FB-0631-41DD-AD06-35E99158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57F6D-3DC1-47B8-984A-CE09087E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79A8-4A50-4BFC-BC1D-EB4CB88C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26A5-DC21-49C7-BB84-2A69AAF8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E011E-8A17-4D52-8D47-C779DF17E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2FC1-8BDA-47AD-BF5B-FFCB7F16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81F4-CBF3-4058-807D-F96900C4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EAEE-3F42-4FD8-9CF9-EB2FF12A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0ADAA-000A-47AB-A114-F90388DF7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5DB83-5374-4796-9827-52632587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E1A3-B253-40B1-8CAE-348D0B42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3313-1374-4B62-86C1-C651D50A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9B93-A0CB-4238-A3CD-D06DC72E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33B5-8FBC-47ED-8F16-21B16263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94A1-1036-4633-8A80-D6274B08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C085-B718-4434-AA8E-8D19E616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9812-D067-40BE-BBD6-4AA3F691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5024-E1DB-4786-84F4-37359897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9980-F966-4A3F-8CDD-73F88453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78DAC-D784-4E5B-B047-4F241034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B863-6605-4EED-A586-78168FDC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68B6-2DA8-40A0-8B50-6CD884D4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83722-0878-4EEF-8ED1-532CC62D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BD5E-D66C-41DF-994E-6D351D14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9494-46DA-4628-AACE-2DADE6C94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649A-511B-4C26-83A9-79066B65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33133-ABFB-4F21-9725-029140FE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A1ED-64D0-4F57-AD34-1699EAED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36DB-E1CF-47A7-B7E9-9C69076E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C1A0-E300-43EE-BE2D-A3FFB19A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42268-D565-453E-B9D6-CC28928E6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7E276-BA05-4676-A181-089877A0F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90EC8-D073-4948-A961-468A40139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7B625-0B24-416B-93EF-F889E8DE5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CF5A7-7A87-4FB3-87F1-01F2A80B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FFC9B-C15F-4F4B-AF62-B078306C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3CB83-7674-4E7A-B2EB-30CB7287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BB7A-A66C-4842-A230-9B11E91D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6B9EF-E4E4-4E70-A667-95562B9E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CB6AB-B316-440E-8F30-2B27945B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AF6B7-F9F0-4447-B98C-03A6468D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DD36D-41E6-4F37-B0DC-ABBE9C72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FF33-8F0B-4C48-ABAA-E6714DAF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5C599-FE5B-4755-94A9-22C10A4B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782E-B7F4-4A8D-AE6E-FC31B5D2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D286-C967-452C-975B-FC6D4748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ADC4-925B-41AC-97AB-EDCB917C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8E7C4-39B3-496E-AE9E-10757A08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4FB0-6C19-4520-BB6F-6E2447CC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9235C-7F79-4531-8F53-5046A965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1135-DBD7-43F7-A644-C5763DDC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6F9EF-7449-42C1-A192-CC5A10DFA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E4B57-540C-46E1-9AF2-8264B5B3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94F1-DDF5-49CF-80E7-EA040EDE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E274E-8083-405C-8C31-4D0A64C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5CF84-5E2E-49DD-863E-F9F544E2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4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602F2-1BC5-4321-A0DB-8BBBCA8D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37ED-63D3-4B03-A6CC-218BEF6F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A0F7-24E4-4F6B-ABD2-6B3C35BF2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B97D-F55A-4701-A3FE-B37E9F52C981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DE20-566D-4567-B27A-0AAA14EA8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88D6-5ACB-44A9-9A9C-826BDBB09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EAB3-7199-410D-B49D-8A0CC385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ma.org/collection/works/78393" TargetMode="External"/><Relationship Id="rId3" Type="http://schemas.openxmlformats.org/officeDocument/2006/relationships/hyperlink" Target="http://www.jasper-johns.org/" TargetMode="External"/><Relationship Id="rId7" Type="http://schemas.openxmlformats.org/officeDocument/2006/relationships/hyperlink" Target="http://www.artnews.com/2014/11/11/36-m-flag-sets-jasper-johns-record-at-sothebys-343-7-m-contemporary-art-auction/" TargetMode="External"/><Relationship Id="rId2" Type="http://schemas.openxmlformats.org/officeDocument/2006/relationships/hyperlink" Target="https://news.artnet.com/art-world/jasper-johns-wanted-young-people-to-see-his-art-the-broads-retrospective-has-pulled-it-off-12281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times.co.uk/article/visual-art-review-jasper-johns-something-resembling-truth-at-the-royal-academy-w1-zghg86g3h" TargetMode="External"/><Relationship Id="rId5" Type="http://schemas.openxmlformats.org/officeDocument/2006/relationships/hyperlink" Target="https://artuk.org/discover/artists/johns-jasper-b-1930" TargetMode="External"/><Relationship Id="rId4" Type="http://schemas.openxmlformats.org/officeDocument/2006/relationships/hyperlink" Target="https://www.biography.com/people/jasper-johns-9355664" TargetMode="External"/><Relationship Id="rId9" Type="http://schemas.openxmlformats.org/officeDocument/2006/relationships/hyperlink" Target="https://thewestologist.wordpress.com/tag/jasper-joh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C973AD-53A4-4BEC-B8FA-93401DCD04E6}"/>
              </a:ext>
            </a:extLst>
          </p:cNvPr>
          <p:cNvSpPr/>
          <p:nvPr/>
        </p:nvSpPr>
        <p:spPr>
          <a:xfrm>
            <a:off x="4511709" y="2551837"/>
            <a:ext cx="316858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/>
              <a:t>Artist and Research 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602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DCBF-783F-40DD-B2FB-C6B6EB4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DE32-D7B6-4F0A-8C50-09CF4E0B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https://news.artnet.com/art-world/jasper-johns-wanted-young-people-to-see-his-art-the-broads-retrospective-has-pulled-it-off-1228133</a:t>
            </a:r>
            <a:endParaRPr lang="en-US" dirty="0"/>
          </a:p>
          <a:p>
            <a:r>
              <a:rPr lang="en-US" dirty="0">
                <a:hlinkClick r:id="rId3"/>
              </a:rPr>
              <a:t>http://www.jasper-johns.org/</a:t>
            </a:r>
            <a:endParaRPr lang="en-US" dirty="0"/>
          </a:p>
          <a:p>
            <a:r>
              <a:rPr lang="en-US" dirty="0">
                <a:hlinkClick r:id="rId4"/>
              </a:rPr>
              <a:t>https://www.biography.com/people/jasper-johns-9355664</a:t>
            </a:r>
            <a:endParaRPr lang="en-US" dirty="0"/>
          </a:p>
          <a:p>
            <a:r>
              <a:rPr lang="en-US" dirty="0">
                <a:hlinkClick r:id="rId5"/>
              </a:rPr>
              <a:t>https://artuk.org/discover/artists/johns-jasper-b-1930</a:t>
            </a:r>
            <a:endParaRPr lang="en-US" dirty="0"/>
          </a:p>
          <a:p>
            <a:r>
              <a:rPr lang="en-US" dirty="0">
                <a:hlinkClick r:id="rId6"/>
              </a:rPr>
              <a:t>https://www.thetimes.co.uk/article/visual-art-review-jasper-johns-something-resembling-truth-at-the-royal-academy-w1-zghg86g3h</a:t>
            </a:r>
            <a:endParaRPr lang="en-US" dirty="0"/>
          </a:p>
          <a:p>
            <a:r>
              <a:rPr lang="en-US" dirty="0">
                <a:hlinkClick r:id="rId7"/>
              </a:rPr>
              <a:t>http://www.artnews.com/2014/11/11/36-m-flag-sets-jasper-johns-record-at-sothebys-343-7-m-contemporary-art-auction/</a:t>
            </a:r>
            <a:endParaRPr lang="en-US" dirty="0"/>
          </a:p>
          <a:p>
            <a:r>
              <a:rPr lang="en-US" dirty="0">
                <a:hlinkClick r:id="rId8"/>
              </a:rPr>
              <a:t>https://www.moma.org/collection/works/78393</a:t>
            </a:r>
            <a:endParaRPr lang="en-US" dirty="0"/>
          </a:p>
          <a:p>
            <a:r>
              <a:rPr lang="en-US" dirty="0">
                <a:hlinkClick r:id="rId9"/>
              </a:rPr>
              <a:t>https://thewestologist.wordpress.com/tag/jasper-johns/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F7FC87-1E7C-441F-A3F3-155CA4AE4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8" r="28649" b="1"/>
          <a:stretch/>
        </p:blipFill>
        <p:spPr>
          <a:xfrm>
            <a:off x="321733" y="321732"/>
            <a:ext cx="3777025" cy="621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4B943-05FD-4EAB-B11C-54903C40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5" r="15307" b="-2"/>
          <a:stretch/>
        </p:blipFill>
        <p:spPr>
          <a:xfrm>
            <a:off x="4184538" y="321732"/>
            <a:ext cx="3822924" cy="6214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E6160-4BEF-4088-A1BD-3B6B0D3CC0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13" r="13809" b="-2"/>
          <a:stretch/>
        </p:blipFill>
        <p:spPr>
          <a:xfrm>
            <a:off x="8087672" y="321732"/>
            <a:ext cx="3782595" cy="62145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CB778-1B40-45E5-8366-C3A23476155C}"/>
              </a:ext>
            </a:extLst>
          </p:cNvPr>
          <p:cNvSpPr/>
          <p:nvPr/>
        </p:nvSpPr>
        <p:spPr>
          <a:xfrm>
            <a:off x="3461856" y="521701"/>
            <a:ext cx="52682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Jasper Johns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76E18-EB26-485E-B355-5B0E007E58BE}"/>
              </a:ext>
            </a:extLst>
          </p:cNvPr>
          <p:cNvSpPr/>
          <p:nvPr/>
        </p:nvSpPr>
        <p:spPr>
          <a:xfrm>
            <a:off x="-887517" y="5612935"/>
            <a:ext cx="52682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/>
              </a:rPr>
              <a:t>Paintings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742F-17E2-4AB2-969A-06F060662C66}"/>
              </a:ext>
            </a:extLst>
          </p:cNvPr>
          <p:cNvSpPr/>
          <p:nvPr/>
        </p:nvSpPr>
        <p:spPr>
          <a:xfrm>
            <a:off x="2955876" y="5696969"/>
            <a:ext cx="52682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/>
              </a:rPr>
              <a:t>Prints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43178-AAFB-4E22-AAA5-4F004E3D48BA}"/>
              </a:ext>
            </a:extLst>
          </p:cNvPr>
          <p:cNvSpPr/>
          <p:nvPr/>
        </p:nvSpPr>
        <p:spPr>
          <a:xfrm>
            <a:off x="7090617" y="5696969"/>
            <a:ext cx="52682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/>
              </a:rPr>
              <a:t>Sculptures</a:t>
            </a:r>
          </a:p>
        </p:txBody>
      </p:sp>
    </p:spTree>
    <p:extLst>
      <p:ext uri="{BB962C8B-B14F-4D97-AF65-F5344CB8AC3E}">
        <p14:creationId xmlns:p14="http://schemas.microsoft.com/office/powerpoint/2010/main" val="188947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328DA9F-21DE-4DC0-9DB1-34B448E09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71" r="1" b="25549"/>
          <a:stretch/>
        </p:blipFill>
        <p:spPr>
          <a:xfrm>
            <a:off x="4166504" y="10"/>
            <a:ext cx="8025495" cy="3067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2B462-24C2-4B9D-B852-5DB7F30B8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59" r="-2" b="29036"/>
          <a:stretch/>
        </p:blipFill>
        <p:spPr>
          <a:xfrm>
            <a:off x="20" y="3790950"/>
            <a:ext cx="8305780" cy="306705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472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C2F0F-35ED-4531-ACBE-16532257A7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11" r="2" b="17911"/>
          <a:stretch/>
        </p:blipFill>
        <p:spPr>
          <a:xfrm>
            <a:off x="1" y="1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23E39-5F5B-47E2-9F7B-0742CDF3F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798" r="2" b="5970"/>
          <a:stretch/>
        </p:blipFill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12AA1-DC5A-4587-8143-C24D23CA45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66" r="34785" b="1"/>
          <a:stretch/>
        </p:blipFill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81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0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C973AD-53A4-4BEC-B8FA-93401DCD04E6}"/>
              </a:ext>
            </a:extLst>
          </p:cNvPr>
          <p:cNvSpPr/>
          <p:nvPr/>
        </p:nvSpPr>
        <p:spPr>
          <a:xfrm>
            <a:off x="3631095" y="2967335"/>
            <a:ext cx="4929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Branding Design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826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C973AD-53A4-4BEC-B8FA-93401DCD04E6}"/>
              </a:ext>
            </a:extLst>
          </p:cNvPr>
          <p:cNvSpPr/>
          <p:nvPr/>
        </p:nvSpPr>
        <p:spPr>
          <a:xfrm>
            <a:off x="1461205" y="2967335"/>
            <a:ext cx="9269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Layout and interaction planning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649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63A47D4-E98C-4CF8-8D61-561182C45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8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C973AD-53A4-4BEC-B8FA-93401DCD04E6}"/>
              </a:ext>
            </a:extLst>
          </p:cNvPr>
          <p:cNvSpPr/>
          <p:nvPr/>
        </p:nvSpPr>
        <p:spPr>
          <a:xfrm>
            <a:off x="4714051" y="2967335"/>
            <a:ext cx="276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Technical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691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17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James Rex Kwok</dc:creator>
  <cp:lastModifiedBy>Kelvin James Rex Kwok</cp:lastModifiedBy>
  <cp:revision>7</cp:revision>
  <dcterms:created xsi:type="dcterms:W3CDTF">2018-09-09T11:37:02Z</dcterms:created>
  <dcterms:modified xsi:type="dcterms:W3CDTF">2018-09-09T13:22:34Z</dcterms:modified>
</cp:coreProperties>
</file>