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4" r:id="rId2"/>
    <p:sldId id="271" r:id="rId3"/>
    <p:sldId id="272" r:id="rId4"/>
    <p:sldId id="273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D1"/>
    <a:srgbClr val="CFC493"/>
    <a:srgbClr val="006747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108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6CDAC-08FB-43BF-BC1D-8579E926C69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A6CEB-A3A8-4E87-AE99-8A5926EB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2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Combines features from many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A6CEB-A3A8-4E87-AE99-8A5926EBA0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0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898" y="1926678"/>
            <a:ext cx="2170797" cy="1512038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Demo!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3613" y="3417268"/>
            <a:ext cx="4067175" cy="562570"/>
          </a:xfrm>
        </p:spPr>
        <p:txBody>
          <a:bodyPr>
            <a:normAutofit/>
          </a:bodyPr>
          <a:lstStyle/>
          <a:p>
            <a:r>
              <a:rPr lang="en-US" dirty="0"/>
              <a:t>“Looks like Python, Runs like C”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4F3-E1E6-B445-9497-094416CE94B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Matt Sumpter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0D8F73E-9E3F-4F0A-8335-53B7A90FA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877" y="1155378"/>
            <a:ext cx="40671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General Purpose</a:t>
            </a:r>
            <a:r>
              <a:rPr lang="en-US" dirty="0"/>
              <a:t>, </a:t>
            </a:r>
            <a:r>
              <a:rPr lang="en-US" b="1" dirty="0"/>
              <a:t>High-level, Dynamic</a:t>
            </a:r>
            <a:r>
              <a:rPr lang="en-US" dirty="0"/>
              <a:t> Programming Language</a:t>
            </a:r>
          </a:p>
          <a:p>
            <a:pPr>
              <a:lnSpc>
                <a:spcPct val="100000"/>
              </a:lnSpc>
            </a:pPr>
            <a:r>
              <a:rPr lang="en-US" dirty="0"/>
              <a:t>Launched in 2012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Designed with </a:t>
            </a:r>
            <a:r>
              <a:rPr lang="en-US" dirty="0" err="1"/>
              <a:t>BigData</a:t>
            </a:r>
            <a:r>
              <a:rPr lang="en-US" dirty="0"/>
              <a:t> challenges in mind</a:t>
            </a:r>
          </a:p>
          <a:p>
            <a:pPr>
              <a:lnSpc>
                <a:spcPct val="100000"/>
              </a:lnSpc>
            </a:pPr>
            <a:r>
              <a:rPr lang="en-US" dirty="0"/>
              <a:t>Well suited for </a:t>
            </a:r>
            <a:r>
              <a:rPr lang="en-US" b="1" dirty="0"/>
              <a:t>numerical analysis</a:t>
            </a:r>
            <a:r>
              <a:rPr lang="en-US" dirty="0"/>
              <a:t> and </a:t>
            </a:r>
            <a:r>
              <a:rPr lang="en-US" b="1" dirty="0"/>
              <a:t>computational analysis</a:t>
            </a:r>
          </a:p>
          <a:p>
            <a:pPr>
              <a:lnSpc>
                <a:spcPct val="100000"/>
              </a:lnSpc>
            </a:pPr>
            <a:r>
              <a:rPr lang="en-US" dirty="0"/>
              <a:t>Uses </a:t>
            </a:r>
            <a:r>
              <a:rPr lang="en-US" b="1" dirty="0"/>
              <a:t>JIT</a:t>
            </a:r>
            <a:r>
              <a:rPr lang="en-US" dirty="0"/>
              <a:t> compiling</a:t>
            </a:r>
          </a:p>
        </p:txBody>
      </p:sp>
    </p:spTree>
    <p:extLst>
      <p:ext uri="{BB962C8B-B14F-4D97-AF65-F5344CB8AC3E}">
        <p14:creationId xmlns:p14="http://schemas.microsoft.com/office/powerpoint/2010/main" val="318393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address the 2(/3) language problem: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Performant vs. Productive vs. General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Prototype -&gt; Performant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Julia is written in Julia</a:t>
            </a:r>
          </a:p>
        </p:txBody>
      </p:sp>
    </p:spTree>
    <p:extLst>
      <p:ext uri="{BB962C8B-B14F-4D97-AF65-F5344CB8AC3E}">
        <p14:creationId xmlns:p14="http://schemas.microsoft.com/office/powerpoint/2010/main" val="147141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New language</a:t>
            </a:r>
          </a:p>
          <a:p>
            <a:pPr>
              <a:lnSpc>
                <a:spcPct val="100000"/>
              </a:lnSpc>
            </a:pPr>
            <a:r>
              <a:rPr lang="en-US" dirty="0"/>
              <a:t>Small (but active) community</a:t>
            </a:r>
          </a:p>
          <a:p>
            <a:pPr>
              <a:lnSpc>
                <a:spcPct val="100000"/>
              </a:lnSpc>
            </a:pPr>
            <a:r>
              <a:rPr lang="en-US" dirty="0"/>
              <a:t>For me: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Strengthens good programming practices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Combines good features from many languages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Able to do everything Python can, but faster…so why not?</a:t>
            </a:r>
          </a:p>
        </p:txBody>
      </p:sp>
    </p:spTree>
    <p:extLst>
      <p:ext uri="{BB962C8B-B14F-4D97-AF65-F5344CB8AC3E}">
        <p14:creationId xmlns:p14="http://schemas.microsoft.com/office/powerpoint/2010/main" val="345060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2989</TotalTime>
  <Words>117</Words>
  <Application>Microsoft Office PowerPoint</Application>
  <PresentationFormat>On-screen Show (16:9)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Demo!</vt:lpstr>
      <vt:lpstr>What is Julia?</vt:lpstr>
      <vt:lpstr>Why is Julia?</vt:lpstr>
      <vt:lpstr>Julia Disclaimers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DiMercurio, Kyrstin</dc:creator>
  <cp:lastModifiedBy>Matthew Sumpter</cp:lastModifiedBy>
  <cp:revision>29</cp:revision>
  <dcterms:created xsi:type="dcterms:W3CDTF">2019-11-06T18:18:56Z</dcterms:created>
  <dcterms:modified xsi:type="dcterms:W3CDTF">2021-02-23T17:54:09Z</dcterms:modified>
</cp:coreProperties>
</file>