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63" d="100"/>
          <a:sy n="63" d="100"/>
        </p:scale>
        <p:origin x="136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 are some of the most important requirements for the system for </a:t>
            </a:r>
            <a:r>
              <a:rPr lang="en-US" baseline="0" dirty="0" err="1"/>
              <a:t>DriverPass</a:t>
            </a:r>
            <a:r>
              <a:rPr lang="en-US" baseline="0" dirty="0"/>
              <a:t>. We will start with the functional requirements. First, the system shall validate users’ credentials upon login. This is an incredibly important performance requirement that also ties into security. Next is to allow for users to book lessons. This will allow the system to be a bit more flexible in terms of who can interact with it. For nonfunctional requirements, per request it will be a web-based cloud system. This is to help take care of the backend support for </a:t>
            </a:r>
            <a:r>
              <a:rPr lang="en-US" baseline="0" dirty="0" err="1"/>
              <a:t>DriverPass’s</a:t>
            </a:r>
            <a:r>
              <a:rPr lang="en-US" baseline="0" dirty="0"/>
              <a:t> small team. </a:t>
            </a:r>
            <a:r>
              <a:rPr lang="en-US" baseline="0" dirty="0" err="1"/>
              <a:t>Next,the</a:t>
            </a:r>
            <a:r>
              <a:rPr lang="en-US" baseline="0" dirty="0"/>
              <a:t> system shall be updated whenever the DMV makes changes to rules and/or regulations or if </a:t>
            </a:r>
            <a:r>
              <a:rPr lang="en-US" baseline="0" dirty="0" err="1"/>
              <a:t>DriverPass</a:t>
            </a:r>
            <a:r>
              <a:rPr lang="en-US" baseline="0" dirty="0"/>
              <a:t> would like to add new features. This keeps the system current and up-to-date, so the information isn’t outdated and unreliable for new customers.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 we have a simple use case diagram of the </a:t>
            </a:r>
            <a:r>
              <a:rPr lang="en-US" baseline="0" dirty="0" err="1"/>
              <a:t>DriverPass</a:t>
            </a:r>
            <a:r>
              <a:rPr lang="en-US" baseline="0" dirty="0"/>
              <a:t> system and how appointments can be handled. As you see there are 3 figures outside the box, Customer, </a:t>
            </a:r>
            <a:r>
              <a:rPr lang="en-US" baseline="0" dirty="0" err="1"/>
              <a:t>DriverPass</a:t>
            </a:r>
            <a:r>
              <a:rPr lang="en-US" baseline="0" dirty="0"/>
              <a:t> Receptionist, and </a:t>
            </a:r>
            <a:r>
              <a:rPr lang="en-US" baseline="0" dirty="0" err="1"/>
              <a:t>DriverPass</a:t>
            </a:r>
            <a:r>
              <a:rPr lang="en-US" baseline="0" dirty="0"/>
              <a:t> Schedule. These three figures, or actors, is what interacts with the different processes inside of the box. The use cases of make appointment, cancel appointment, and modify appointment, all interact with the different users. The customer can make a phone call and the receptionist can interact with the system, which then amends the schedule. Or the customer can log in and directly interact with the system themselves.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this diagram is the process for when a customer changes an appointment. First off, they need to login. Then, they will need to request an appointment change which will then notify </a:t>
            </a:r>
            <a:r>
              <a:rPr lang="en-US" dirty="0" err="1"/>
              <a:t>DriverPass</a:t>
            </a:r>
            <a:r>
              <a:rPr lang="en-US" dirty="0"/>
              <a:t> and choose a new date. If it is available, it will need to be approved by </a:t>
            </a:r>
            <a:r>
              <a:rPr lang="en-US" dirty="0" err="1"/>
              <a:t>DriverPass</a:t>
            </a:r>
            <a:r>
              <a:rPr lang="en-US" dirty="0"/>
              <a:t>. If it is approved, the customer will receive confirmation. If the date is not available, they will need to choose a new date until it is. This keeps </a:t>
            </a:r>
            <a:r>
              <a:rPr lang="en-US" dirty="0" err="1"/>
              <a:t>DriverPass</a:t>
            </a:r>
            <a:r>
              <a:rPr lang="en-US" dirty="0"/>
              <a:t> in the loop of any changes and keeps a record for if a customer seems to change appointments constantly.</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did you consider security in your design? In your explanation, keep your audience in mind by avoiding the use of technical terms.]</a:t>
            </a:r>
          </a:p>
          <a:p>
            <a:r>
              <a:rPr lang="en-US" baseline="0" dirty="0"/>
              <a:t>Security is very big in this system. First off, all users will use a username/password combination, which is case sensitive and verified by email, to sign up. Next, the 3</a:t>
            </a:r>
            <a:r>
              <a:rPr lang="en-US" baseline="30000" dirty="0"/>
              <a:t>rd</a:t>
            </a:r>
            <a:r>
              <a:rPr lang="en-US" baseline="0" dirty="0"/>
              <a:t> party responsible for the cloud, which is yet to be determined, is responsible for the connection and any data exchanges. This moves the liability to the 3</a:t>
            </a:r>
            <a:r>
              <a:rPr lang="en-US" baseline="30000" dirty="0"/>
              <a:t>rd</a:t>
            </a:r>
            <a:r>
              <a:rPr lang="en-US" baseline="0" dirty="0"/>
              <a:t> party and relieves </a:t>
            </a:r>
            <a:r>
              <a:rPr lang="en-US" baseline="0" dirty="0" err="1"/>
              <a:t>DriverPass</a:t>
            </a:r>
            <a:r>
              <a:rPr lang="en-US" baseline="0" dirty="0"/>
              <a:t> of the backend support needed. Next, the system will disable an account after X amount of login attempts, which is yet to be decided. This will prevent any “brute force” hacking into customer or employee accounts. Last, the forgot password function will be explicitly linked to the user’s email, which is an assumption that the user is the only one with access to the corresponding email account..</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as far as design limitations there isn’t much. But overall, there is some project limitations that will need to be addressed. First, there is about 4 months to develop this system, which would put the team in a crunch time position. Next, there was no budget given for this, which is a huge deal in case </a:t>
            </a:r>
            <a:r>
              <a:rPr lang="en-US" dirty="0" err="1"/>
              <a:t>DriverPass</a:t>
            </a:r>
            <a:r>
              <a:rPr lang="en-US" dirty="0"/>
              <a:t> needs any hardware, choosing a cloud service to use, and the amount of maintenance that will go into the system after implementation. Last but not least, which somewhat coincides with the budget, there is not many employees to help create the system on our end. It is a somewhat ambitious system, but not one that is out of reach, so it will be necessary to allocate the manpower to help develop it.</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12/9/2021</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12/9/2021</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12/9/2021</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12/9/2021</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12/9/2021</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12/9/2021</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12/9/2021</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12/9/2021</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12/9/2021</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12/9/2021</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12/9/2021</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12/9/2021</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Matthew Trembley</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Functional Requirements</a:t>
            </a:r>
          </a:p>
          <a:p>
            <a:pPr lvl="1"/>
            <a:r>
              <a:rPr lang="en-US" sz="2000" dirty="0">
                <a:solidFill>
                  <a:srgbClr val="000000"/>
                </a:solidFill>
              </a:rPr>
              <a:t>Shall validate users’ credentials upon login</a:t>
            </a:r>
          </a:p>
          <a:p>
            <a:pPr lvl="1"/>
            <a:r>
              <a:rPr lang="en-US" sz="2000" dirty="0">
                <a:solidFill>
                  <a:srgbClr val="000000"/>
                </a:solidFill>
              </a:rPr>
              <a:t>Allow for users to book lessons</a:t>
            </a:r>
          </a:p>
          <a:p>
            <a:r>
              <a:rPr lang="en-US" sz="2400" dirty="0">
                <a:solidFill>
                  <a:srgbClr val="000000"/>
                </a:solidFill>
              </a:rPr>
              <a:t>Nonfunctional Requirements</a:t>
            </a:r>
          </a:p>
          <a:p>
            <a:pPr lvl="1"/>
            <a:r>
              <a:rPr lang="en-US" sz="2000" dirty="0">
                <a:solidFill>
                  <a:srgbClr val="000000"/>
                </a:solidFill>
              </a:rPr>
              <a:t>Will be web-based cloud system</a:t>
            </a:r>
          </a:p>
          <a:p>
            <a:pPr lvl="1"/>
            <a:r>
              <a:rPr lang="en-US" sz="2000" dirty="0">
                <a:solidFill>
                  <a:srgbClr val="000000"/>
                </a:solidFill>
              </a:rPr>
              <a:t>Will be updated whenever </a:t>
            </a:r>
            <a:r>
              <a:rPr lang="en-US" sz="2000" dirty="0" err="1">
                <a:solidFill>
                  <a:srgbClr val="000000"/>
                </a:solidFill>
              </a:rPr>
              <a:t>DriverPass</a:t>
            </a:r>
            <a:r>
              <a:rPr lang="en-US" sz="2000" dirty="0">
                <a:solidFill>
                  <a:srgbClr val="000000"/>
                </a:solidFill>
              </a:rPr>
              <a:t> would like to add new features or whenever the DMV changes rules/regulations.</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5" name="Picture 4" descr="Diagram, schematic&#10;&#10;Description automatically generated">
            <a:extLst>
              <a:ext uri="{FF2B5EF4-FFF2-40B4-BE49-F238E27FC236}">
                <a16:creationId xmlns:a16="http://schemas.microsoft.com/office/drawing/2014/main" id="{4F3AB349-2A22-44CD-ADB9-74DDE2F198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6283" y="559435"/>
            <a:ext cx="6294665" cy="5715495"/>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7" name="Content Placeholder 6" descr="Diagram&#10;&#10;Description automatically generated">
            <a:extLst>
              <a:ext uri="{FF2B5EF4-FFF2-40B4-BE49-F238E27FC236}">
                <a16:creationId xmlns:a16="http://schemas.microsoft.com/office/drawing/2014/main" id="{98DFF851-3C24-4E24-9567-6FF786D95273}"/>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7170245" y="39330"/>
            <a:ext cx="3933619" cy="6779339"/>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Username/password logins</a:t>
            </a:r>
          </a:p>
          <a:p>
            <a:r>
              <a:rPr lang="en-US" sz="2400" dirty="0">
                <a:solidFill>
                  <a:srgbClr val="000000"/>
                </a:solidFill>
              </a:rPr>
              <a:t>Cloud is responsible party for connection and data exchanges</a:t>
            </a:r>
          </a:p>
          <a:p>
            <a:r>
              <a:rPr lang="en-US" sz="2400" dirty="0">
                <a:solidFill>
                  <a:srgbClr val="000000"/>
                </a:solidFill>
              </a:rPr>
              <a:t>System will disable account after X amount of login attempts</a:t>
            </a:r>
          </a:p>
          <a:p>
            <a:r>
              <a:rPr lang="en-US" sz="2400" dirty="0">
                <a:solidFill>
                  <a:srgbClr val="000000"/>
                </a:solidFill>
              </a:rPr>
              <a:t>“Forgot Password?” function to user email</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There is about 4 months to make this system</a:t>
            </a:r>
          </a:p>
          <a:p>
            <a:r>
              <a:rPr lang="en-US" sz="2400" dirty="0">
                <a:solidFill>
                  <a:srgbClr val="000000"/>
                </a:solidFill>
              </a:rPr>
              <a:t>There was no budget given</a:t>
            </a:r>
          </a:p>
          <a:p>
            <a:r>
              <a:rPr lang="en-US" sz="2400" dirty="0">
                <a:solidFill>
                  <a:srgbClr val="000000"/>
                </a:solidFill>
              </a:rPr>
              <a:t>There are not many employees to help create the system</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1407</TotalTime>
  <Words>838</Words>
  <Application>Microsoft Office PowerPoint</Application>
  <PresentationFormat>Widescreen</PresentationFormat>
  <Paragraphs>34</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Trembley, Matthew</cp:lastModifiedBy>
  <cp:revision>23</cp:revision>
  <dcterms:created xsi:type="dcterms:W3CDTF">2019-10-14T02:36:52Z</dcterms:created>
  <dcterms:modified xsi:type="dcterms:W3CDTF">2021-12-09T23:53:32Z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