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570810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60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Times New Roman" pitchFamily="18" charset="0"/>
                <a:cs typeface="Times New Roman" pitchFamily="18" charset="0"/>
              </a:rP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Times New Roman" pitchFamily="18" charset="0"/>
                <a:cs typeface="Times New Roman" pitchFamily="18" charset="0"/>
              </a:rP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Times New Roman" pitchFamily="18" charset="0"/>
                <a:cs typeface="Times New Roman" pitchFamily="18" charset="0"/>
              </a:rP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customers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3909775" cy="1671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Number of cars own on each states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609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Customers’ age distribution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190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Arial"/>
              </a:rPr>
              <a:t>As you can see, the majority of our new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Arial"/>
              </a:rPr>
              <a:t>customers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Arial"/>
              </a:rPr>
              <a:t>are between the ages of 25 and 48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Arial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Customers between the ages of 48 and 59 show significant percentage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reductions.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Arial"/>
              </a:rPr>
              <a:t>In terms of percentages, there is a modest increase in the number of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Arial"/>
              </a:rPr>
              <a:t>customers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Arial"/>
              </a:rPr>
              <a:t>who are above 59.</a:t>
            </a:r>
            <a:endParaRPr lang="en-US" sz="1400" dirty="0" smtClean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It looks like the percentages of under 25 years old not really change.</a:t>
            </a:r>
            <a:endParaRPr lang="en-US" sz="1400" dirty="0"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Bike purchases last 3 years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As we can see, the majority of our new customers—50.6% of whom made purchases totaling 25,212 bikes—were women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Male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So we should focus on advertises on Female customers than Male customers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Job industry category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42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Most of our new clients come from the finance and manufacturing sectors. customers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040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Wealth segments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Most of our new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come from the finance and manufacturing sectors..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Affluent Customers but mostly second and third quadrant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1671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Given that a greater proportion of consumers in NSW do not own vehicles than do, NSW should be given priority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Customers who own cars are more numerous in VIC and QLD than those who don't, but we can attempt to make it so that those who do buy bikes.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2667000" y="1895175"/>
            <a:ext cx="2438400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 smtClean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547</Words>
  <Application>Microsoft Office PowerPoint</Application>
  <PresentationFormat>On-screen Show (16:9)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GOD</dc:creator>
  <cp:lastModifiedBy>GOD</cp:lastModifiedBy>
  <cp:revision>8</cp:revision>
  <dcterms:modified xsi:type="dcterms:W3CDTF">2023-04-04T03:59:30Z</dcterms:modified>
</cp:coreProperties>
</file>