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99" r:id="rId1"/>
    <p:sldMasterId id="2147484600" r:id="rId2"/>
    <p:sldMasterId id="2147484601" r:id="rId3"/>
    <p:sldMasterId id="2147484602" r:id="rId4"/>
    <p:sldMasterId id="2147484603" r:id="rId5"/>
    <p:sldMasterId id="2147484604" r:id="rId6"/>
  </p:sldMasterIdLst>
  <p:notesMasterIdLst>
    <p:notesMasterId r:id="rId37"/>
  </p:notesMasterIdLst>
  <p:sldIdLst>
    <p:sldId id="357" r:id="rId7"/>
    <p:sldId id="260" r:id="rId8"/>
    <p:sldId id="287" r:id="rId9"/>
    <p:sldId id="317" r:id="rId10"/>
    <p:sldId id="318" r:id="rId11"/>
    <p:sldId id="285" r:id="rId12"/>
    <p:sldId id="344" r:id="rId13"/>
    <p:sldId id="345" r:id="rId14"/>
    <p:sldId id="347" r:id="rId15"/>
    <p:sldId id="365" r:id="rId16"/>
    <p:sldId id="346" r:id="rId17"/>
    <p:sldId id="368" r:id="rId18"/>
    <p:sldId id="370" r:id="rId19"/>
    <p:sldId id="369" r:id="rId20"/>
    <p:sldId id="366" r:id="rId21"/>
    <p:sldId id="349" r:id="rId22"/>
    <p:sldId id="348" r:id="rId23"/>
    <p:sldId id="350" r:id="rId24"/>
    <p:sldId id="351" r:id="rId25"/>
    <p:sldId id="352" r:id="rId26"/>
    <p:sldId id="353" r:id="rId27"/>
    <p:sldId id="340" r:id="rId28"/>
    <p:sldId id="361" r:id="rId29"/>
    <p:sldId id="371" r:id="rId30"/>
    <p:sldId id="362" r:id="rId31"/>
    <p:sldId id="363" r:id="rId32"/>
    <p:sldId id="364" r:id="rId33"/>
    <p:sldId id="312" r:id="rId34"/>
    <p:sldId id="330" r:id="rId35"/>
    <p:sldId id="29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323"/>
    <a:srgbClr val="DC0072"/>
    <a:srgbClr val="FFB31E"/>
    <a:srgbClr val="6D6D6D"/>
    <a:srgbClr val="767676"/>
    <a:srgbClr val="5F5F5F"/>
    <a:srgbClr val="E1222A"/>
    <a:srgbClr val="BB7729"/>
    <a:srgbClr val="BF7927"/>
    <a:srgbClr val="FFF5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보통 스타일 4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70667" autoAdjust="0"/>
  </p:normalViewPr>
  <p:slideViewPr>
    <p:cSldViewPr snapToGrid="0" snapToObjects="1">
      <p:cViewPr varScale="1">
        <p:scale>
          <a:sx n="75" d="100"/>
          <a:sy n="75" d="100"/>
        </p:scale>
        <p:origin x="5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59B478-F5AD-4AA6-9AD3-98924863C94E}" type="datetimeFigureOut">
              <a:rPr lang="ko-KR" altLang="en-US" smtClean="0"/>
              <a:t>2018-11-28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7C9F3B-4A45-4C75-9868-04B644A27251}" type="slidenum">
              <a:rPr lang="ko-KR" altLang="en-US" smtClean="0"/>
              <a:t>‹#›</a:t>
            </a:fld>
            <a:endParaRPr lang="ko-KR" altLang="en-US"/>
          </a:p>
        </p:txBody>
      </p:sp>
    </p:spTree>
    <p:extLst>
      <p:ext uri="{BB962C8B-B14F-4D97-AF65-F5344CB8AC3E}">
        <p14:creationId xmlns:p14="http://schemas.microsoft.com/office/powerpoint/2010/main" val="255080572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mc:AlternateContent xmlns:mc="http://schemas.openxmlformats.org/markup-compatibility/2006" xmlns:p14="http://schemas.microsoft.com/office/powerpoint/2010/main">
  <mc:Choice Requires="p14">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Grp="1" noRot="1" noChangeAspect="1"/>
              </p:cNvSpPr>
              <p:nvPr>
                <p:ph type="sldImg"/>
              </p:nvPr>
            </p:nvSpPr>
            <p:spPr>
              <a:xfrm>
                <a:off x="685800" y="1143000"/>
                <a:ext cx="5487035" cy="3086735"/>
              </a:xfrm>
              <a:prstGeom prst="rect">
                <a:avLst/>
              </a:prstGeom>
              <a:noFill/>
              <a:ln w="12700" cap="flat" cmpd="sng">
                <a:solidFill>
                  <a:srgbClr val="000000">
                    <a:alpha val="100000"/>
                  </a:srgbClr>
                </a:solidFill>
                <a:prstDash val="solid"/>
              </a:ln>
            </p:spPr>
            <p:txBody>
              <a:bodyPr vert="horz" wrap="square" lIns="0" tIns="0" rIns="0" bIns="0" anchor="t">
                <a:noAutofit/>
              </a:bodyPr>
              <a:lstStyle/>
              <a:p>
                <a:pPr marL="0" indent="0" algn="just" defTabSz="508000" fontAlgn="auto">
                  <a:lnSpc>
                    <a:spcPct val="100000"/>
                  </a:lnSpc>
                  <a:spcBef>
                    <a:spcPts val="0"/>
                  </a:spcBef>
                  <a:spcAft>
                    <a:spcPts val="0"/>
                  </a:spcAft>
                  <a:buFontTx/>
                  <a:buNone/>
                </a:pPr>
                <a:endParaRPr/>
              </a:p>
            </p:txBody>
          </p:sp>
          <p:sp>
            <p:nvSpPr>
              <p:cNvPr id="3" name="텍스트 개체 틀 2"/>
              <p:cNvSpPr txBox="1">
                <a:spLocks noGrp="1"/>
              </p:cNvSpPr>
              <p:nvPr>
                <p:ph type="body"/>
              </p:nvPr>
            </p:nvSpPr>
            <p:spPr>
              <a:xfrm>
                <a:off x="685800" y="4400550"/>
                <a:ext cx="5487035" cy="3601085"/>
              </a:xfrm>
              <a:prstGeom prst="rect">
                <a:avLst/>
              </a:prstGeom>
            </p:spPr>
            <p:txBody>
              <a:bodyPr vert="horz" wrap="square" lIns="91440" tIns="45720" rIns="91440" bIns="45720"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latin typeface="맑은 고딕" charset="0"/>
                    <a:ea typeface="맑은 고딕" charset="0"/>
                  </a:rPr>
                  <a:t>안녕하세요. 프로젝트 발표를 맡은 4조 000 입니다. </a:t>
                </a:r>
                <a:endParaRPr lang="ko-KR" altLang="en-US" sz="1200" b="0" strike="noStrike" cap="none" dirty="0" smtClean="0">
                  <a:latin typeface="맑은 고딕" charset="0"/>
                  <a:ea typeface="맑은 고딕" charset="0"/>
                </a:endParaRPr>
              </a:p>
            </p:txBody>
          </p:sp>
          <p:sp>
            <p:nvSpPr>
              <p:cNvPr id="4" name="슬라이드 번호 개체 틀 3"/>
              <p:cNvSpPr txBox="1">
                <a:spLocks noGrp="1"/>
              </p:cNvSpPr>
              <p:nvPr>
                <p:ph type="sldNum"/>
              </p:nvPr>
            </p:nvSpPr>
            <p:spPr>
              <a:xfrm>
                <a:off x="3884930" y="8685530"/>
                <a:ext cx="2972435" cy="459105"/>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1</a:t>
                </a:fld>
                <a:endParaRPr lang="en-US" altLang="ko-KR" sz="1200" b="0" strike="noStrike" cap="none" dirty="0" smtClean="0">
                  <a:solidFill>
                    <a:schemeClr val="tx1"/>
                  </a:solidFill>
                  <a:latin typeface="맑은 고딕" charset="0"/>
                  <a:ea typeface="맑은 고딕" charset="0"/>
                </a:endParaRPr>
              </a:p>
            </p:txBody>
          </p:sp>
        </p:spTree>
      </p:cSld>
      <p:clrMapOvr>
        <a:masterClrMapping/>
      </p:clrMapOvr>
    </p:notes>
  </mc:Choice>
  <mc:Fallback xmlns:mc="http://schemas.openxmlformats.org/markup-compatibility/2006" xmlns:p="http://schemas.openxmlformats.org/presentationml/2006/main" xmlns:r="http://schemas.openxmlformats.org/officeDocument/2006/relationships" xmlns:a="http://schemas.openxmlformats.org/drawingml/2006/main" xmlns="">
    <p:transition spd="slow"/>
  </mc:Fallback>
</mc:AlternateContent>
</file>

<file path=ppt/notesSlides/notesSlide10.xml><?xml version="1.0" encoding="utf-8"?>
<mc:AlternateContent xmlns:mc="http://schemas.openxmlformats.org/markup-compatibility/2006" xmlns:p14="http://schemas.microsoft.com/office/powerpoint/2010/main">
  <mc:Choice Requires="p14">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Grp="1" noRot="1" noChangeAspect="1"/>
              </p:cNvSpPr>
              <p:nvPr>
                <p:ph type="sldImg"/>
              </p:nvPr>
            </p:nvSpPr>
            <p:spPr>
              <a:xfrm>
                <a:off x="685800" y="1143000"/>
                <a:ext cx="5487670" cy="3087370"/>
              </a:xfrm>
              <a:prstGeom prst="rect">
                <a:avLst/>
              </a:prstGeom>
              <a:noFill/>
              <a:ln w="12700" cap="flat" cmpd="sng">
                <a:solidFill>
                  <a:srgbClr val="000000">
                    <a:alpha val="100000"/>
                  </a:srgbClr>
                </a:solidFill>
                <a:prstDash val="solid"/>
              </a:ln>
            </p:spPr>
            <p:txBody>
              <a:bodyPr vert="horz" wrap="square" lIns="0" tIns="0" rIns="0" bIns="0" anchor="t">
                <a:noAutofit/>
              </a:bodyPr>
              <a:lstStyle/>
              <a:p>
                <a:pPr marL="0" indent="0" algn="just" defTabSz="508000" fontAlgn="auto">
                  <a:lnSpc>
                    <a:spcPct val="100000"/>
                  </a:lnSpc>
                  <a:spcBef>
                    <a:spcPts val="0"/>
                  </a:spcBef>
                  <a:spcAft>
                    <a:spcPts val="0"/>
                  </a:spcAft>
                  <a:buFontTx/>
                  <a:buNone/>
                </a:pPr>
                <a:endParaRPr/>
              </a:p>
            </p:txBody>
          </p:sp>
          <p:sp>
            <p:nvSpPr>
              <p:cNvPr id="3" name="텍스트 개체 틀 2"/>
              <p:cNvSpPr txBox="1">
                <a:spLocks noGrp="1"/>
              </p:cNvSpPr>
              <p:nvPr>
                <p:ph type="body" idx="1"/>
              </p:nvPr>
            </p:nvSpPr>
            <p:spPr>
              <a:xfrm>
                <a:off x="685800" y="4400550"/>
                <a:ext cx="5488305" cy="3602355"/>
              </a:xfrm>
              <a:prstGeom prst="rect">
                <a:avLst/>
              </a:prstGeom>
            </p:spPr>
            <p:txBody>
              <a:bodyPr vert="horz" wrap="square" lIns="91440" tIns="45720" rIns="91440" bIns="45720"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setStyle메소드를 이용해 화면의 크기를 정하게 되며, 각종 설정을 하게 되며, </a:t>
                </a:r>
                <a:endParaRPr lang="ko-KR" altLang="en-US" sz="1200" b="0" strike="noStrike" cap="none" dirty="0" smtClean="0">
                  <a:solidFill>
                    <a:schemeClr val="bg1"/>
                  </a:solidFill>
                  <a:latin typeface="맑은 고딕" charset="0"/>
                  <a:ea typeface="맑은 고딕" charset="0"/>
                </a:endParaRPr>
              </a:p>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setMW와 setSB라는 메소드에서 화면에 들어가는 UI에 대한 설정이 이루어집니다.</a:t>
                </a:r>
                <a:endParaRPr lang="ko-KR" altLang="en-US" sz="1200" b="0" strike="noStrike" cap="none" dirty="0" smtClean="0">
                  <a:solidFill>
                    <a:schemeClr val="bg1"/>
                  </a:solidFill>
                  <a:latin typeface="맑은 고딕" charset="0"/>
                  <a:ea typeface="맑은 고딕" charset="0"/>
                </a:endParaRPr>
              </a:p>
              <a:p>
                <a:pPr marL="0" indent="0" algn="just" defTabSz="508000" fontAlgn="auto">
                  <a:lnSpc>
                    <a:spcPct val="100000"/>
                  </a:lnSpc>
                  <a:spcBef>
                    <a:spcPts val="0"/>
                  </a:spcBef>
                  <a:spcAft>
                    <a:spcPts val="0"/>
                  </a:spcAft>
                  <a:buFontTx/>
                  <a:buNone/>
                </a:pPr>
                <a:endParaRPr lang="ko-KR" altLang="en-US" sz="1200" b="0" strike="noStrike" cap="none" dirty="0" smtClean="0">
                  <a:solidFill>
                    <a:schemeClr val="bg1"/>
                  </a:solidFill>
                  <a:latin typeface="맑은 고딕" charset="0"/>
                  <a:ea typeface="맑은 고딕" charset="0"/>
                </a:endParaRPr>
              </a:p>
            </p:txBody>
          </p:sp>
          <p:sp>
            <p:nvSpPr>
              <p:cNvPr id="4" name="슬라이드 번호 개체 틀 3"/>
              <p:cNvSpPr txBox="1">
                <a:spLocks noGrp="1"/>
              </p:cNvSpPr>
              <p:nvPr>
                <p:ph type="sldNum" idx="5"/>
              </p:nvPr>
            </p:nvSpPr>
            <p:spPr>
              <a:xfrm>
                <a:off x="3884930" y="8685530"/>
                <a:ext cx="2973070" cy="459740"/>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10</a:t>
                </a:fld>
                <a:endParaRPr lang="en-US" altLang="ko-KR" sz="1200" b="0" strike="noStrike" cap="none" dirty="0" smtClean="0">
                  <a:solidFill>
                    <a:schemeClr val="tx1"/>
                  </a:solidFill>
                  <a:latin typeface="맑은 고딕" charset="0"/>
                  <a:ea typeface="맑은 고딕" charset="0"/>
                </a:endParaRPr>
              </a:p>
            </p:txBody>
          </p:sp>
        </p:spTree>
      </p:cSld>
      <p:clrMapOvr>
        <a:masterClrMapping/>
      </p:clrMapOvr>
    </p:notes>
  </mc:Choice>
  <mc:Fallback xmlns:mc="http://schemas.openxmlformats.org/markup-compatibility/2006" xmlns:p="http://schemas.openxmlformats.org/presentationml/2006/main" xmlns:r="http://schemas.openxmlformats.org/officeDocument/2006/relationships" xmlns:a="http://schemas.openxmlformats.org/drawingml/2006/main" xmlns="">
    <p:transition spd="slow"/>
  </mc:Fallback>
</mc:AlternateContent>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Grp="1" noRot="1" noChangeAspect="1"/>
          </p:cNvSpPr>
          <p:nvPr>
            <p:ph type="sldImg"/>
          </p:nvPr>
        </p:nvSpPr>
        <p:spPr>
          <a:xfrm>
            <a:off x="685800" y="1143000"/>
            <a:ext cx="5487035" cy="3086735"/>
          </a:xfrm>
          <a:prstGeom prst="rect">
            <a:avLst/>
          </a:prstGeom>
          <a:noFill/>
          <a:ln w="12700" cap="flat" cmpd="sng">
            <a:solidFill>
              <a:srgbClr val="000000">
                <a:alpha val="100000"/>
              </a:srgbClr>
            </a:solidFill>
            <a:prstDash val="solid"/>
          </a:ln>
        </p:spPr>
        <p:txBody>
          <a:bodyPr vert="horz" wrap="square" lIns="0" tIns="0" rIns="0" bIns="0" anchor="t">
            <a:noAutofit/>
          </a:bodyPr>
          <a:lstStyle/>
          <a:p>
            <a:pPr marL="0" indent="0" algn="just" defTabSz="508000" fontAlgn="auto">
              <a:lnSpc>
                <a:spcPct val="100000"/>
              </a:lnSpc>
              <a:spcBef>
                <a:spcPts val="0"/>
              </a:spcBef>
              <a:spcAft>
                <a:spcPts val="0"/>
              </a:spcAft>
              <a:buFontTx/>
              <a:buNone/>
            </a:pPr>
            <a:endParaRPr/>
          </a:p>
        </p:txBody>
      </p:sp>
      <p:sp>
        <p:nvSpPr>
          <p:cNvPr id="3" name="텍스트 개체 틀 2"/>
          <p:cNvSpPr txBox="1">
            <a:spLocks noGrp="1"/>
          </p:cNvSpPr>
          <p:nvPr>
            <p:ph type="body" idx="1"/>
          </p:nvPr>
        </p:nvSpPr>
        <p:spPr>
          <a:xfrm>
            <a:off x="685800" y="4400550"/>
            <a:ext cx="5488305" cy="3602355"/>
          </a:xfrm>
          <a:prstGeom prst="rect">
            <a:avLst/>
          </a:prstGeom>
        </p:spPr>
        <p:txBody>
          <a:bodyPr vert="horz" wrap="square" lIns="91440" tIns="45720" rIns="91440" bIns="45720" numCol="1"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초기화가 완료가 되면 본 프로그램은 각종 이벤트에 대해 반응하게 되는데요,</a:t>
            </a:r>
            <a:endParaRPr lang="ko-KR" altLang="en-US" sz="1200" b="0" strike="noStrike" cap="none" dirty="0" smtClean="0">
              <a:solidFill>
                <a:schemeClr val="bg1"/>
              </a:solidFill>
              <a:latin typeface="맑은 고딕" charset="0"/>
              <a:ea typeface="맑은 고딕" charset="0"/>
            </a:endParaRPr>
          </a:p>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마우스의 클릭, 이동, 드래그, 드랍에서 각종 이벤트가 발생하게 됩니다. 마우스가 본 프로그램에 들어오거나 나갈때 및 드래그 중 일때 정보를 가지고 있는지에 대해 판단하여 허용및 무시를 하게됩니다.</a:t>
            </a:r>
            <a:endParaRPr lang="ko-KR" altLang="en-US" sz="1200" b="0" strike="noStrike" cap="none" dirty="0" smtClean="0">
              <a:solidFill>
                <a:schemeClr val="bg1"/>
              </a:solidFill>
              <a:latin typeface="맑은 고딕" charset="0"/>
              <a:ea typeface="맑은 고딕" charset="0"/>
            </a:endParaRPr>
          </a:p>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다음으로 마우스가 클릭될 때의 이벤트를 보시겠습니다.</a:t>
            </a:r>
            <a:endParaRPr lang="ko-KR" altLang="en-US" sz="1200" b="0" strike="noStrike" cap="none" dirty="0" smtClean="0">
              <a:solidFill>
                <a:schemeClr val="bg1"/>
              </a:solidFill>
              <a:latin typeface="맑은 고딕" charset="0"/>
              <a:ea typeface="맑은 고딕" charset="0"/>
            </a:endParaRPr>
          </a:p>
        </p:txBody>
      </p:sp>
      <p:sp>
        <p:nvSpPr>
          <p:cNvPr id="4" name="슬라이드 번호 개체 틀 3"/>
          <p:cNvSpPr txBox="1">
            <a:spLocks noGrp="1"/>
          </p:cNvSpPr>
          <p:nvPr>
            <p:ph type="sldNum" idx="5"/>
          </p:nvPr>
        </p:nvSpPr>
        <p:spPr>
          <a:xfrm>
            <a:off x="3884930" y="8685530"/>
            <a:ext cx="2972435" cy="459105"/>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11</a:t>
            </a:fld>
            <a:endParaRPr lang="en-US" altLang="ko-KR" sz="1200" b="0" strike="noStrike" cap="none" dirty="0" smtClean="0">
              <a:solidFill>
                <a:schemeClr val="tx1"/>
              </a:solidFill>
              <a:latin typeface="맑은 고딕" charset="0"/>
              <a:ea typeface="맑은 고딕" charset="0"/>
            </a:endParaRPr>
          </a:p>
        </p:txBody>
      </p:sp>
    </p:spTree>
  </p:cSld>
  <p:clrMapOvr>
    <a:masterClrMapping/>
  </p:clrMapOvr>
</p:notes>
</file>

<file path=ppt/notesSlides/notesSlide12.xml><?xml version="1.0" encoding="utf-8"?>
<mc:AlternateContent xmlns:mc="http://schemas.openxmlformats.org/markup-compatibility/2006" xmlns:p14="http://schemas.microsoft.com/office/powerpoint/2010/main">
  <mc:Choice Requires="p14">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Grp="1" noRot="1" noChangeAspect="1"/>
              </p:cNvSpPr>
              <p:nvPr>
                <p:ph type="sldImg"/>
              </p:nvPr>
            </p:nvSpPr>
            <p:spPr>
              <a:xfrm>
                <a:off x="685800" y="1143000"/>
                <a:ext cx="5487670" cy="3087370"/>
              </a:xfrm>
              <a:prstGeom prst="rect">
                <a:avLst/>
              </a:prstGeom>
              <a:noFill/>
              <a:ln w="12700" cap="flat" cmpd="sng">
                <a:solidFill>
                  <a:srgbClr val="000000">
                    <a:alpha val="100000"/>
                  </a:srgbClr>
                </a:solidFill>
                <a:prstDash val="solid"/>
              </a:ln>
            </p:spPr>
            <p:txBody>
              <a:bodyPr vert="horz" wrap="square" lIns="0" tIns="0" rIns="0" bIns="0" anchor="t">
                <a:noAutofit/>
              </a:bodyPr>
              <a:lstStyle/>
              <a:p>
                <a:pPr marL="0" indent="0" algn="just" defTabSz="508000" fontAlgn="auto">
                  <a:lnSpc>
                    <a:spcPct val="100000"/>
                  </a:lnSpc>
                  <a:spcBef>
                    <a:spcPts val="0"/>
                  </a:spcBef>
                  <a:spcAft>
                    <a:spcPts val="0"/>
                  </a:spcAft>
                  <a:buFontTx/>
                  <a:buNone/>
                </a:pPr>
                <a:endParaRPr/>
              </a:p>
            </p:txBody>
          </p:sp>
          <p:sp>
            <p:nvSpPr>
              <p:cNvPr id="3" name="텍스트 개체 틀 2"/>
              <p:cNvSpPr txBox="1">
                <a:spLocks noGrp="1"/>
              </p:cNvSpPr>
              <p:nvPr>
                <p:ph type="body" idx="1"/>
              </p:nvPr>
            </p:nvSpPr>
            <p:spPr>
              <a:xfrm>
                <a:off x="685800" y="4400550"/>
                <a:ext cx="5488305" cy="3602355"/>
              </a:xfrm>
              <a:prstGeom prst="rect">
                <a:avLst/>
              </a:prstGeom>
            </p:spPr>
            <p:txBody>
              <a:bodyPr vert="horz" wrap="square" lIns="91440" tIns="45720" rIns="91440" bIns="45720"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본 프로그램에서 마우스가 더블클릭 되는 경우는 2가지 경우가 있는데요, 프로그램이 켜지고 난 후 대기 상태에서 눌리는 경우와, 암호화 혹은 복호화가 진행되는 상태에서 눌리는 경우가 있습니다.</a:t>
                </a:r>
                <a:endParaRPr lang="ko-KR" altLang="en-US" sz="1200" b="0" strike="noStrike" cap="none" dirty="0" smtClean="0">
                  <a:solidFill>
                    <a:schemeClr val="bg1"/>
                  </a:solidFill>
                  <a:latin typeface="맑은 고딕" charset="0"/>
                  <a:ea typeface="맑은 고딕" charset="0"/>
                </a:endParaRPr>
              </a:p>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대기 상태에서 눌리는 경우 본 프로그램의 설명창을 띄워주는 aboutMsgg라는 메소드를 호출합니다.</a:t>
                </a:r>
                <a:endParaRPr lang="ko-KR" altLang="en-US" sz="1200" b="0" strike="noStrike" cap="none" dirty="0" smtClean="0">
                  <a:solidFill>
                    <a:schemeClr val="bg1"/>
                  </a:solidFill>
                  <a:latin typeface="맑은 고딕" charset="0"/>
                  <a:ea typeface="맑은 고딕" charset="0"/>
                </a:endParaRPr>
              </a:p>
              <a:p>
                <a:pPr marL="0" indent="0" algn="just" defTabSz="508000" fontAlgn="auto">
                  <a:lnSpc>
                    <a:spcPct val="100000"/>
                  </a:lnSpc>
                  <a:spcBef>
                    <a:spcPts val="0"/>
                  </a:spcBef>
                  <a:spcAft>
                    <a:spcPts val="0"/>
                  </a:spcAft>
                  <a:buFontTx/>
                  <a:buNone/>
                </a:pPr>
                <a:endParaRPr lang="ko-KR" altLang="en-US" sz="1200" b="0" strike="noStrike" cap="none" dirty="0" smtClean="0">
                  <a:solidFill>
                    <a:schemeClr val="bg1"/>
                  </a:solidFill>
                  <a:latin typeface="맑은 고딕" charset="0"/>
                  <a:ea typeface="맑은 고딕" charset="0"/>
                </a:endParaRPr>
              </a:p>
            </p:txBody>
          </p:sp>
          <p:sp>
            <p:nvSpPr>
              <p:cNvPr id="4" name="슬라이드 번호 개체 틀 3"/>
              <p:cNvSpPr txBox="1">
                <a:spLocks noGrp="1"/>
              </p:cNvSpPr>
              <p:nvPr>
                <p:ph type="sldNum" idx="5"/>
              </p:nvPr>
            </p:nvSpPr>
            <p:spPr>
              <a:xfrm>
                <a:off x="3884930" y="8685530"/>
                <a:ext cx="2973070" cy="459740"/>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12</a:t>
                </a:fld>
                <a:endParaRPr lang="en-US" altLang="ko-KR" sz="1200" b="0" strike="noStrike" cap="none" dirty="0" smtClean="0">
                  <a:solidFill>
                    <a:schemeClr val="tx1"/>
                  </a:solidFill>
                  <a:latin typeface="맑은 고딕" charset="0"/>
                  <a:ea typeface="맑은 고딕" charset="0"/>
                </a:endParaRPr>
              </a:p>
            </p:txBody>
          </p:sp>
        </p:spTree>
      </p:cSld>
      <p:clrMapOvr>
        <a:masterClrMapping/>
      </p:clrMapOvr>
    </p:notes>
  </mc:Choice>
  <mc:Fallback xmlns:mc="http://schemas.openxmlformats.org/markup-compatibility/2006" xmlns:p="http://schemas.openxmlformats.org/presentationml/2006/main" xmlns:r="http://schemas.openxmlformats.org/officeDocument/2006/relationships" xmlns:a="http://schemas.openxmlformats.org/drawingml/2006/main" xmlns="">
    <p:transition spd="slow"/>
  </mc:Fallback>
</mc:AlternateContent>
</file>

<file path=ppt/notesSlides/notesSlide13.xml><?xml version="1.0" encoding="utf-8"?>
<mc:AlternateContent xmlns:mc="http://schemas.openxmlformats.org/markup-compatibility/2006" xmlns:p14="http://schemas.microsoft.com/office/powerpoint/2010/main">
  <mc:Choice Requires="p14">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Grp="1" noRot="1" noChangeAspect="1"/>
              </p:cNvSpPr>
              <p:nvPr>
                <p:ph type="sldImg"/>
              </p:nvPr>
            </p:nvSpPr>
            <p:spPr>
              <a:xfrm>
                <a:off x="685800" y="1143000"/>
                <a:ext cx="5487670" cy="3087370"/>
              </a:xfrm>
              <a:prstGeom prst="rect">
                <a:avLst/>
              </a:prstGeom>
              <a:noFill/>
              <a:ln w="12700" cap="flat" cmpd="sng">
                <a:solidFill>
                  <a:srgbClr val="000000">
                    <a:alpha val="100000"/>
                  </a:srgbClr>
                </a:solidFill>
                <a:prstDash val="solid"/>
              </a:ln>
            </p:spPr>
            <p:txBody>
              <a:bodyPr vert="horz" wrap="square" lIns="0" tIns="0" rIns="0" bIns="0" anchor="t">
                <a:noAutofit/>
              </a:bodyPr>
              <a:lstStyle/>
              <a:p>
                <a:pPr marL="0" indent="0" algn="just" defTabSz="508000" fontAlgn="auto">
                  <a:lnSpc>
                    <a:spcPct val="100000"/>
                  </a:lnSpc>
                  <a:spcBef>
                    <a:spcPts val="0"/>
                  </a:spcBef>
                  <a:spcAft>
                    <a:spcPts val="0"/>
                  </a:spcAft>
                  <a:buFontTx/>
                  <a:buNone/>
                </a:pPr>
                <a:endParaRPr/>
              </a:p>
            </p:txBody>
          </p:sp>
          <p:sp>
            <p:nvSpPr>
              <p:cNvPr id="3" name="텍스트 개체 틀 2"/>
              <p:cNvSpPr txBox="1">
                <a:spLocks noGrp="1"/>
              </p:cNvSpPr>
              <p:nvPr>
                <p:ph type="body" idx="1"/>
              </p:nvPr>
            </p:nvSpPr>
            <p:spPr>
              <a:xfrm>
                <a:off x="685800" y="4400550"/>
                <a:ext cx="5488305" cy="3602355"/>
              </a:xfrm>
              <a:prstGeom prst="rect">
                <a:avLst/>
              </a:prstGeom>
            </p:spPr>
            <p:txBody>
              <a:bodyPr vert="horz" wrap="square" lIns="91440" tIns="45720" rIns="91440" bIns="45720"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aboutMsgg라는 메소드가 실행되면 현재 프로그램에 대한 설명창을 생성하고 추가적인 정보를 얻기위한 사이트를 띄워줍니다.</a:t>
                </a:r>
                <a:endParaRPr lang="ko-KR" altLang="en-US" sz="1200" b="0" strike="noStrike" cap="none" dirty="0" smtClean="0">
                  <a:solidFill>
                    <a:schemeClr val="bg1"/>
                  </a:solidFill>
                  <a:latin typeface="맑은 고딕" charset="0"/>
                  <a:ea typeface="맑은 고딕" charset="0"/>
                </a:endParaRPr>
              </a:p>
            </p:txBody>
          </p:sp>
          <p:sp>
            <p:nvSpPr>
              <p:cNvPr id="4" name="슬라이드 번호 개체 틀 3"/>
              <p:cNvSpPr txBox="1">
                <a:spLocks noGrp="1"/>
              </p:cNvSpPr>
              <p:nvPr>
                <p:ph type="sldNum" idx="5"/>
              </p:nvPr>
            </p:nvSpPr>
            <p:spPr>
              <a:xfrm>
                <a:off x="3884930" y="8685530"/>
                <a:ext cx="2973070" cy="459740"/>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13</a:t>
                </a:fld>
                <a:endParaRPr lang="en-US" altLang="ko-KR" sz="1200" b="0" strike="noStrike" cap="none" dirty="0" smtClean="0">
                  <a:solidFill>
                    <a:schemeClr val="tx1"/>
                  </a:solidFill>
                  <a:latin typeface="맑은 고딕" charset="0"/>
                  <a:ea typeface="맑은 고딕" charset="0"/>
                </a:endParaRPr>
              </a:p>
            </p:txBody>
          </p:sp>
        </p:spTree>
      </p:cSld>
      <p:clrMapOvr>
        <a:masterClrMapping/>
      </p:clrMapOvr>
    </p:notes>
  </mc:Choice>
  <mc:Fallback xmlns:mc="http://schemas.openxmlformats.org/markup-compatibility/2006" xmlns:p="http://schemas.openxmlformats.org/presentationml/2006/main" xmlns:r="http://schemas.openxmlformats.org/officeDocument/2006/relationships" xmlns:a="http://schemas.openxmlformats.org/drawingml/2006/main" xmlns="">
    <p:transition spd="slow"/>
  </mc:Fallback>
</mc:AlternateContent>
</file>

<file path=ppt/notesSlides/notesSlide14.xml><?xml version="1.0" encoding="utf-8"?>
<mc:AlternateContent xmlns:mc="http://schemas.openxmlformats.org/markup-compatibility/2006" xmlns:p14="http://schemas.microsoft.com/office/powerpoint/2010/main">
  <mc:Choice Requires="p14">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Grp="1" noRot="1" noChangeAspect="1"/>
              </p:cNvSpPr>
              <p:nvPr>
                <p:ph type="sldImg"/>
              </p:nvPr>
            </p:nvSpPr>
            <p:spPr>
              <a:xfrm>
                <a:off x="685800" y="1143000"/>
                <a:ext cx="5487670" cy="3087370"/>
              </a:xfrm>
              <a:prstGeom prst="rect">
                <a:avLst/>
              </a:prstGeom>
              <a:noFill/>
              <a:ln w="12700" cap="flat" cmpd="sng">
                <a:solidFill>
                  <a:srgbClr val="000000">
                    <a:alpha val="100000"/>
                  </a:srgbClr>
                </a:solidFill>
                <a:prstDash val="solid"/>
              </a:ln>
            </p:spPr>
            <p:txBody>
              <a:bodyPr vert="horz" wrap="square" lIns="0" tIns="0" rIns="0" bIns="0" anchor="t">
                <a:noAutofit/>
              </a:bodyPr>
              <a:lstStyle/>
              <a:p>
                <a:pPr marL="0" indent="0" algn="just" defTabSz="508000" fontAlgn="auto">
                  <a:lnSpc>
                    <a:spcPct val="100000"/>
                  </a:lnSpc>
                  <a:spcBef>
                    <a:spcPts val="0"/>
                  </a:spcBef>
                  <a:spcAft>
                    <a:spcPts val="0"/>
                  </a:spcAft>
                  <a:buFontTx/>
                  <a:buNone/>
                </a:pPr>
                <a:endParaRPr/>
              </a:p>
            </p:txBody>
          </p:sp>
          <p:sp>
            <p:nvSpPr>
              <p:cNvPr id="3" name="텍스트 개체 틀 2"/>
              <p:cNvSpPr txBox="1">
                <a:spLocks noGrp="1"/>
              </p:cNvSpPr>
              <p:nvPr>
                <p:ph type="body" idx="1"/>
              </p:nvPr>
            </p:nvSpPr>
            <p:spPr>
              <a:xfrm>
                <a:off x="685800" y="4400550"/>
                <a:ext cx="5488305" cy="3602355"/>
              </a:xfrm>
              <a:prstGeom prst="rect">
                <a:avLst/>
              </a:prstGeom>
            </p:spPr>
            <p:txBody>
              <a:bodyPr vert="horz" wrap="square" lIns="91440" tIns="45720" rIns="91440" bIns="45720"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다음은 프로그램이 암호화 혹은 복호화가 진행 중인 상태에서 더블클릭을 하였을때 일어나는 closeEvent라는 이벤트입니다.</a:t>
                </a:r>
                <a:endParaRPr lang="ko-KR" altLang="en-US" sz="1200" b="0" strike="noStrike" cap="none" dirty="0" smtClean="0">
                  <a:solidFill>
                    <a:schemeClr val="bg1"/>
                  </a:solidFill>
                  <a:latin typeface="맑은 고딕" charset="0"/>
                  <a:ea typeface="맑은 고딕" charset="0"/>
                </a:endParaRPr>
              </a:p>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현재 동작중인 암호화 및 복호화에 대한 취소가 이루어 집니다. </a:t>
                </a:r>
                <a:endParaRPr lang="ko-KR" altLang="en-US" sz="1200" b="0" strike="noStrike" cap="none" dirty="0" smtClean="0">
                  <a:solidFill>
                    <a:schemeClr val="bg1"/>
                  </a:solidFill>
                  <a:latin typeface="맑은 고딕" charset="0"/>
                  <a:ea typeface="맑은 고딕" charset="0"/>
                </a:endParaRPr>
              </a:p>
            </p:txBody>
          </p:sp>
          <p:sp>
            <p:nvSpPr>
              <p:cNvPr id="4" name="슬라이드 번호 개체 틀 3"/>
              <p:cNvSpPr txBox="1">
                <a:spLocks noGrp="1"/>
              </p:cNvSpPr>
              <p:nvPr>
                <p:ph type="sldNum" idx="5"/>
              </p:nvPr>
            </p:nvSpPr>
            <p:spPr>
              <a:xfrm>
                <a:off x="3884930" y="8685530"/>
                <a:ext cx="2973070" cy="459740"/>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14</a:t>
                </a:fld>
                <a:endParaRPr lang="en-US" altLang="ko-KR" sz="1200" b="0" strike="noStrike" cap="none" dirty="0" smtClean="0">
                  <a:solidFill>
                    <a:schemeClr val="tx1"/>
                  </a:solidFill>
                  <a:latin typeface="맑은 고딕" charset="0"/>
                  <a:ea typeface="맑은 고딕" charset="0"/>
                </a:endParaRPr>
              </a:p>
            </p:txBody>
          </p:sp>
        </p:spTree>
      </p:cSld>
      <p:clrMapOvr>
        <a:masterClrMapping/>
      </p:clrMapOvr>
    </p:notes>
  </mc:Choice>
  <mc:Fallback xmlns:mc="http://schemas.openxmlformats.org/markup-compatibility/2006" xmlns:p="http://schemas.openxmlformats.org/presentationml/2006/main" xmlns:r="http://schemas.openxmlformats.org/officeDocument/2006/relationships" xmlns:a="http://schemas.openxmlformats.org/drawingml/2006/main" xmlns="">
    <p:transition spd="slow"/>
  </mc:Fallback>
</mc:AlternateContent>
</file>

<file path=ppt/notesSlides/notesSlide15.xml><?xml version="1.0" encoding="utf-8"?>
<mc:AlternateContent xmlns:mc="http://schemas.openxmlformats.org/markup-compatibility/2006" xmlns:p14="http://schemas.microsoft.com/office/powerpoint/2010/main">
  <mc:Choice Requires="p14">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Grp="1" noRot="1" noChangeAspect="1"/>
              </p:cNvSpPr>
              <p:nvPr>
                <p:ph type="sldImg"/>
              </p:nvPr>
            </p:nvSpPr>
            <p:spPr>
              <a:xfrm>
                <a:off x="685800" y="1143000"/>
                <a:ext cx="5487670" cy="3087370"/>
              </a:xfrm>
              <a:prstGeom prst="rect">
                <a:avLst/>
              </a:prstGeom>
              <a:noFill/>
              <a:ln w="12700" cap="flat" cmpd="sng">
                <a:solidFill>
                  <a:srgbClr val="000000">
                    <a:alpha val="100000"/>
                  </a:srgbClr>
                </a:solidFill>
                <a:prstDash val="solid"/>
              </a:ln>
            </p:spPr>
            <p:txBody>
              <a:bodyPr vert="horz" wrap="square" lIns="0" tIns="0" rIns="0" bIns="0" anchor="t">
                <a:noAutofit/>
              </a:bodyPr>
              <a:lstStyle/>
              <a:p>
                <a:pPr marL="0" indent="0" algn="just" defTabSz="508000" fontAlgn="auto">
                  <a:lnSpc>
                    <a:spcPct val="100000"/>
                  </a:lnSpc>
                  <a:spcBef>
                    <a:spcPts val="0"/>
                  </a:spcBef>
                  <a:spcAft>
                    <a:spcPts val="0"/>
                  </a:spcAft>
                  <a:buFontTx/>
                  <a:buNone/>
                </a:pPr>
                <a:endParaRPr/>
              </a:p>
            </p:txBody>
          </p:sp>
          <p:sp>
            <p:nvSpPr>
              <p:cNvPr id="3" name="텍스트 개체 틀 2"/>
              <p:cNvSpPr txBox="1">
                <a:spLocks noGrp="1"/>
              </p:cNvSpPr>
              <p:nvPr>
                <p:ph type="body" idx="1"/>
              </p:nvPr>
            </p:nvSpPr>
            <p:spPr>
              <a:xfrm>
                <a:off x="685800" y="4400550"/>
                <a:ext cx="5488305" cy="3602355"/>
              </a:xfrm>
              <a:prstGeom prst="rect">
                <a:avLst/>
              </a:prstGeom>
            </p:spPr>
            <p:txBody>
              <a:bodyPr vert="horz" wrap="square" lIns="91440" tIns="45720" rIns="91440" bIns="45720"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다음으로 저번 기능 설명에서 소개드렸던 암호화 및 복호화를 위한 dropEvent입니다.</a:t>
                </a:r>
                <a:endParaRPr lang="ko-KR" altLang="en-US" sz="1200" b="0" strike="noStrike" cap="none" dirty="0" smtClean="0">
                  <a:solidFill>
                    <a:schemeClr val="bg1"/>
                  </a:solidFill>
                  <a:latin typeface="맑은 고딕" charset="0"/>
                  <a:ea typeface="맑은 고딕" charset="0"/>
                </a:endParaRPr>
              </a:p>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파일을 드래그한 뒤 본 프로그램에 drop할 경우 호출되며, 해당 파일들의 URL을 받아와 암호화 혹은 복호화를 진행하게 됩니다.</a:t>
                </a:r>
                <a:endParaRPr lang="ko-KR" altLang="en-US" sz="1200" b="0" strike="noStrike" cap="none" dirty="0" smtClean="0">
                  <a:solidFill>
                    <a:schemeClr val="bg1"/>
                  </a:solidFill>
                  <a:latin typeface="맑은 고딕" charset="0"/>
                  <a:ea typeface="맑은 고딕" charset="0"/>
                </a:endParaRPr>
              </a:p>
            </p:txBody>
          </p:sp>
          <p:sp>
            <p:nvSpPr>
              <p:cNvPr id="4" name="슬라이드 번호 개체 틀 3"/>
              <p:cNvSpPr txBox="1">
                <a:spLocks noGrp="1"/>
              </p:cNvSpPr>
              <p:nvPr>
                <p:ph type="sldNum" idx="5"/>
              </p:nvPr>
            </p:nvSpPr>
            <p:spPr>
              <a:xfrm>
                <a:off x="3884930" y="8685530"/>
                <a:ext cx="2973070" cy="459740"/>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15</a:t>
                </a:fld>
                <a:endParaRPr lang="en-US" altLang="ko-KR" sz="1200" b="0" strike="noStrike" cap="none" dirty="0" smtClean="0">
                  <a:solidFill>
                    <a:schemeClr val="tx1"/>
                  </a:solidFill>
                  <a:latin typeface="맑은 고딕" charset="0"/>
                  <a:ea typeface="맑은 고딕" charset="0"/>
                </a:endParaRPr>
              </a:p>
            </p:txBody>
          </p:sp>
        </p:spTree>
      </p:cSld>
      <p:clrMapOvr>
        <a:masterClrMapping/>
      </p:clrMapOvr>
    </p:notes>
  </mc:Choice>
  <mc:Fallback xmlns:mc="http://schemas.openxmlformats.org/markup-compatibility/2006" xmlns:p="http://schemas.openxmlformats.org/presentationml/2006/main" xmlns:r="http://schemas.openxmlformats.org/officeDocument/2006/relationships" xmlns:a="http://schemas.openxmlformats.org/drawingml/2006/main" xmlns="">
    <p:transition spd="slow"/>
  </mc:Fallback>
</mc:AlternateContent>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Grp="1" noRot="1" noChangeAspect="1"/>
          </p:cNvSpPr>
          <p:nvPr>
            <p:ph type="sldImg"/>
          </p:nvPr>
        </p:nvSpPr>
        <p:spPr>
          <a:xfrm>
            <a:off x="685800" y="1143000"/>
            <a:ext cx="5487035" cy="3086735"/>
          </a:xfrm>
          <a:prstGeom prst="rect">
            <a:avLst/>
          </a:prstGeom>
          <a:noFill/>
          <a:ln w="12700" cap="flat" cmpd="sng">
            <a:solidFill>
              <a:srgbClr val="000000">
                <a:alpha val="100000"/>
              </a:srgbClr>
            </a:solidFill>
            <a:prstDash val="solid"/>
          </a:ln>
        </p:spPr>
        <p:txBody>
          <a:bodyPr vert="horz" wrap="square" lIns="0" tIns="0" rIns="0" bIns="0" anchor="t">
            <a:noAutofit/>
          </a:bodyPr>
          <a:lstStyle/>
          <a:p>
            <a:pPr marL="0" indent="0" algn="just" defTabSz="508000" fontAlgn="auto">
              <a:lnSpc>
                <a:spcPct val="100000"/>
              </a:lnSpc>
              <a:spcBef>
                <a:spcPts val="0"/>
              </a:spcBef>
              <a:spcAft>
                <a:spcPts val="0"/>
              </a:spcAft>
              <a:buFontTx/>
              <a:buNone/>
            </a:pPr>
            <a:endParaRPr/>
          </a:p>
        </p:txBody>
      </p:sp>
      <p:sp>
        <p:nvSpPr>
          <p:cNvPr id="3" name="텍스트 개체 틀 2"/>
          <p:cNvSpPr txBox="1">
            <a:spLocks noGrp="1"/>
          </p:cNvSpPr>
          <p:nvPr>
            <p:ph type="body" idx="1"/>
          </p:nvPr>
        </p:nvSpPr>
        <p:spPr>
          <a:xfrm>
            <a:off x="685800" y="4400550"/>
            <a:ext cx="5488305" cy="3602355"/>
          </a:xfrm>
          <a:prstGeom prst="rect">
            <a:avLst/>
          </a:prstGeom>
        </p:spPr>
        <p:txBody>
          <a:bodyPr vert="horz" wrap="square" lIns="91440" tIns="45720" rIns="91440" bIns="45720" numCol="1"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파일이 입력되어 오면 먼저 갯수를 파악하게 됩니다. 파일의 수가 1개이고, 확장자가 sld인 암호화 파일일 경우 복호화가 진행됩니다. sld파일이 아닐 경우나 입력된 파일이 2개 이상인 경우에는 파일의 암호화가 진행이 됩니다.</a:t>
            </a:r>
            <a:endParaRPr lang="ko-KR" altLang="en-US" sz="1200" b="0" strike="noStrike" cap="none" dirty="0" smtClean="0">
              <a:solidFill>
                <a:schemeClr val="bg1"/>
              </a:solidFill>
              <a:latin typeface="맑은 고딕" charset="0"/>
              <a:ea typeface="맑은 고딕" charset="0"/>
            </a:endParaRPr>
          </a:p>
        </p:txBody>
      </p:sp>
      <p:sp>
        <p:nvSpPr>
          <p:cNvPr id="4" name="슬라이드 번호 개체 틀 3"/>
          <p:cNvSpPr txBox="1">
            <a:spLocks noGrp="1"/>
          </p:cNvSpPr>
          <p:nvPr>
            <p:ph type="sldNum" idx="5"/>
          </p:nvPr>
        </p:nvSpPr>
        <p:spPr>
          <a:xfrm>
            <a:off x="3884930" y="8685530"/>
            <a:ext cx="2972435" cy="459105"/>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16</a:t>
            </a:fld>
            <a:endParaRPr lang="en-US" altLang="ko-KR" sz="1200" b="0" strike="noStrike" cap="none" dirty="0" smtClean="0">
              <a:solidFill>
                <a:schemeClr val="tx1"/>
              </a:solidFill>
              <a:latin typeface="맑은 고딕" charset="0"/>
              <a:ea typeface="맑은 고딕"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Grp="1" noRot="1" noChangeAspect="1"/>
          </p:cNvSpPr>
          <p:nvPr>
            <p:ph type="sldImg"/>
          </p:nvPr>
        </p:nvSpPr>
        <p:spPr>
          <a:xfrm>
            <a:off x="685800" y="1143000"/>
            <a:ext cx="5487035" cy="3086735"/>
          </a:xfrm>
          <a:prstGeom prst="rect">
            <a:avLst/>
          </a:prstGeom>
          <a:noFill/>
          <a:ln w="12700" cap="flat" cmpd="sng">
            <a:solidFill>
              <a:srgbClr val="000000">
                <a:alpha val="100000"/>
              </a:srgbClr>
            </a:solidFill>
            <a:prstDash val="solid"/>
          </a:ln>
        </p:spPr>
        <p:txBody>
          <a:bodyPr vert="horz" wrap="square" lIns="0" tIns="0" rIns="0" bIns="0" anchor="t">
            <a:noAutofit/>
          </a:bodyPr>
          <a:lstStyle/>
          <a:p>
            <a:pPr marL="0" indent="0" algn="just" defTabSz="508000" fontAlgn="auto">
              <a:lnSpc>
                <a:spcPct val="100000"/>
              </a:lnSpc>
              <a:spcBef>
                <a:spcPts val="0"/>
              </a:spcBef>
              <a:spcAft>
                <a:spcPts val="0"/>
              </a:spcAft>
              <a:buFontTx/>
              <a:buNone/>
            </a:pPr>
            <a:endParaRPr/>
          </a:p>
        </p:txBody>
      </p:sp>
      <p:sp>
        <p:nvSpPr>
          <p:cNvPr id="3" name="텍스트 개체 틀 2"/>
          <p:cNvSpPr txBox="1">
            <a:spLocks noGrp="1"/>
          </p:cNvSpPr>
          <p:nvPr>
            <p:ph type="body" idx="1"/>
          </p:nvPr>
        </p:nvSpPr>
        <p:spPr>
          <a:xfrm>
            <a:off x="685800" y="4400550"/>
            <a:ext cx="5488305" cy="3602355"/>
          </a:xfrm>
          <a:prstGeom prst="rect">
            <a:avLst/>
          </a:prstGeom>
        </p:spPr>
        <p:txBody>
          <a:bodyPr vert="horz" wrap="square" lIns="91440" tIns="45720" rIns="91440" bIns="45720" numCol="1"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파일이 암호화 되는 경우 저장 폴더 경로를 설정하고 암호화를 진행하게 됩니다.</a:t>
            </a:r>
            <a:endParaRPr lang="ko-KR" altLang="en-US" sz="1200" b="0" strike="noStrike" cap="none" dirty="0" smtClean="0">
              <a:solidFill>
                <a:schemeClr val="bg1"/>
              </a:solidFill>
              <a:latin typeface="맑은 고딕" charset="0"/>
              <a:ea typeface="맑은 고딕" charset="0"/>
            </a:endParaRPr>
          </a:p>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암호화가 진행하기 위해 DB를 설정하고, 입력받은 비밀번호와 파일을 저장할 경로를 이용해 EncryptTH 클래스를 사용하여 암호화를 하게 됩니다.</a:t>
            </a:r>
            <a:endParaRPr lang="ko-KR" altLang="en-US" sz="1200" b="0" strike="noStrike" cap="none" dirty="0" smtClean="0">
              <a:solidFill>
                <a:schemeClr val="bg1"/>
              </a:solidFill>
              <a:latin typeface="맑은 고딕" charset="0"/>
              <a:ea typeface="맑은 고딕" charset="0"/>
            </a:endParaRPr>
          </a:p>
          <a:p>
            <a:pPr marL="0" indent="0" algn="just" defTabSz="508000" fontAlgn="auto">
              <a:lnSpc>
                <a:spcPct val="100000"/>
              </a:lnSpc>
              <a:spcBef>
                <a:spcPts val="0"/>
              </a:spcBef>
              <a:spcAft>
                <a:spcPts val="0"/>
              </a:spcAft>
              <a:buFontTx/>
              <a:buNone/>
            </a:pPr>
            <a:endParaRPr lang="ko-KR" altLang="en-US" sz="1200" b="0" strike="noStrike" cap="none" dirty="0" smtClean="0">
              <a:solidFill>
                <a:schemeClr val="bg1"/>
              </a:solidFill>
              <a:latin typeface="맑은 고딕" charset="0"/>
              <a:ea typeface="맑은 고딕" charset="0"/>
            </a:endParaRPr>
          </a:p>
        </p:txBody>
      </p:sp>
      <p:sp>
        <p:nvSpPr>
          <p:cNvPr id="4" name="슬라이드 번호 개체 틀 3"/>
          <p:cNvSpPr txBox="1">
            <a:spLocks noGrp="1"/>
          </p:cNvSpPr>
          <p:nvPr>
            <p:ph type="sldNum" idx="5"/>
          </p:nvPr>
        </p:nvSpPr>
        <p:spPr>
          <a:xfrm>
            <a:off x="3884930" y="8685530"/>
            <a:ext cx="2972435" cy="459105"/>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17</a:t>
            </a:fld>
            <a:endParaRPr lang="en-US" altLang="ko-KR" sz="1200" b="0" strike="noStrike" cap="none" dirty="0" smtClean="0">
              <a:solidFill>
                <a:schemeClr val="tx1"/>
              </a:solidFill>
              <a:latin typeface="맑은 고딕" charset="0"/>
              <a:ea typeface="맑은 고딕"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Grp="1" noRot="1" noChangeAspect="1"/>
          </p:cNvSpPr>
          <p:nvPr>
            <p:ph type="sldImg"/>
          </p:nvPr>
        </p:nvSpPr>
        <p:spPr>
          <a:xfrm>
            <a:off x="685800" y="1143000"/>
            <a:ext cx="5486400" cy="3086100"/>
          </a:xfrm>
          <a:prstGeom prst="rect">
            <a:avLst/>
          </a:prstGeom>
          <a:noFill/>
          <a:ln w="12700" cap="flat" cmpd="sng">
            <a:solidFill>
              <a:srgbClr val="000000">
                <a:alpha val="100000"/>
              </a:srgbClr>
            </a:solidFill>
            <a:prstDash val="solid"/>
          </a:ln>
        </p:spPr>
        <p:txBody>
          <a:bodyPr vert="horz" wrap="square" lIns="0" tIns="0" rIns="0" bIns="0" anchor="t">
            <a:noAutofit/>
          </a:bodyPr>
          <a:lstStyle/>
          <a:p>
            <a:pPr marL="0" indent="0" algn="just" defTabSz="508000" fontAlgn="auto">
              <a:lnSpc>
                <a:spcPct val="100000"/>
              </a:lnSpc>
              <a:spcBef>
                <a:spcPts val="0"/>
              </a:spcBef>
              <a:spcAft>
                <a:spcPts val="0"/>
              </a:spcAft>
              <a:buFontTx/>
              <a:buNone/>
            </a:pPr>
            <a:endParaRPr/>
          </a:p>
        </p:txBody>
      </p:sp>
      <p:sp>
        <p:nvSpPr>
          <p:cNvPr id="3" name="텍스트 개체 틀 2"/>
          <p:cNvSpPr txBox="1">
            <a:spLocks noGrp="1"/>
          </p:cNvSpPr>
          <p:nvPr>
            <p:ph type="body" idx="1"/>
          </p:nvPr>
        </p:nvSpPr>
        <p:spPr>
          <a:xfrm>
            <a:off x="685800" y="4400550"/>
            <a:ext cx="5487670" cy="3601720"/>
          </a:xfrm>
          <a:prstGeom prst="rect">
            <a:avLst/>
          </a:prstGeom>
        </p:spPr>
        <p:txBody>
          <a:bodyPr vert="horz" wrap="square" lIns="91440" tIns="45720" rIns="91440" bIns="45720" numCol="1"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thread.py의 EncryptTH() 클래스가 불려져 생성되고, 그 안의 run()메소드가 앞서 보여드린 start()에 맞춰 불려집니다.</a:t>
            </a:r>
            <a:endParaRPr lang="ko-KR" altLang="en-US" sz="1200" b="0" strike="noStrike" cap="none" dirty="0" smtClean="0">
              <a:solidFill>
                <a:schemeClr val="bg1"/>
              </a:solidFill>
              <a:latin typeface="맑은 고딕" charset="0"/>
              <a:ea typeface="맑은 고딕" charset="0"/>
            </a:endParaRPr>
          </a:p>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암호화할 파일의 수만큼 for문이 돌며, 파일의 수를 카운트하여 얼마나 진행 되었는지 표시를 하게 됩니다.</a:t>
            </a:r>
            <a:endParaRPr lang="ko-KR" altLang="en-US" sz="1200" b="0" strike="noStrike" cap="none" dirty="0" smtClean="0">
              <a:solidFill>
                <a:schemeClr val="bg1"/>
              </a:solidFill>
              <a:latin typeface="맑은 고딕" charset="0"/>
              <a:ea typeface="맑은 고딕" charset="0"/>
            </a:endParaRPr>
          </a:p>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암호화를 진행하면서 ex_function.py의 writeit()메소드를 호출해 파일을 암호화하게 됩니다. 이때 암호화가 진행되면서 tmp파일이 생성되었다 사라지게 됩니다.</a:t>
            </a:r>
            <a:endParaRPr lang="ko-KR" altLang="en-US" sz="1200" b="0" strike="noStrike" cap="none" dirty="0" smtClean="0">
              <a:solidFill>
                <a:schemeClr val="bg1"/>
              </a:solidFill>
              <a:latin typeface="맑은 고딕" charset="0"/>
              <a:ea typeface="맑은 고딕" charset="0"/>
            </a:endParaRPr>
          </a:p>
        </p:txBody>
      </p:sp>
      <p:sp>
        <p:nvSpPr>
          <p:cNvPr id="4" name="슬라이드 번호 개체 틀 3"/>
          <p:cNvSpPr txBox="1">
            <a:spLocks noGrp="1"/>
          </p:cNvSpPr>
          <p:nvPr>
            <p:ph type="sldNum" idx="5"/>
          </p:nvPr>
        </p:nvSpPr>
        <p:spPr>
          <a:xfrm>
            <a:off x="3884930" y="8685530"/>
            <a:ext cx="2972435" cy="459105"/>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18</a:t>
            </a:fld>
            <a:endParaRPr lang="en-US" altLang="ko-KR" sz="1200" b="0" strike="noStrike" cap="none" dirty="0" smtClean="0">
              <a:solidFill>
                <a:schemeClr val="tx1"/>
              </a:solidFill>
              <a:latin typeface="맑은 고딕" charset="0"/>
              <a:ea typeface="맑은 고딕"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Grp="1" noRot="1" noChangeAspect="1"/>
          </p:cNvSpPr>
          <p:nvPr>
            <p:ph type="sldImg"/>
          </p:nvPr>
        </p:nvSpPr>
        <p:spPr>
          <a:xfrm>
            <a:off x="685800" y="1143000"/>
            <a:ext cx="5487035" cy="3086735"/>
          </a:xfrm>
          <a:prstGeom prst="rect">
            <a:avLst/>
          </a:prstGeom>
          <a:noFill/>
          <a:ln w="12700" cap="flat" cmpd="sng">
            <a:solidFill>
              <a:srgbClr val="000000">
                <a:alpha val="100000"/>
              </a:srgbClr>
            </a:solidFill>
            <a:prstDash val="solid"/>
          </a:ln>
        </p:spPr>
        <p:txBody>
          <a:bodyPr vert="horz" wrap="square" lIns="0" tIns="0" rIns="0" bIns="0" anchor="t">
            <a:noAutofit/>
          </a:bodyPr>
          <a:lstStyle/>
          <a:p>
            <a:pPr marL="0" indent="0" algn="just" defTabSz="508000" fontAlgn="auto">
              <a:lnSpc>
                <a:spcPct val="100000"/>
              </a:lnSpc>
              <a:spcBef>
                <a:spcPts val="0"/>
              </a:spcBef>
              <a:spcAft>
                <a:spcPts val="0"/>
              </a:spcAft>
              <a:buFontTx/>
              <a:buNone/>
            </a:pPr>
            <a:endParaRPr/>
          </a:p>
        </p:txBody>
      </p:sp>
      <p:sp>
        <p:nvSpPr>
          <p:cNvPr id="3" name="텍스트 개체 틀 2"/>
          <p:cNvSpPr txBox="1">
            <a:spLocks noGrp="1"/>
          </p:cNvSpPr>
          <p:nvPr>
            <p:ph type="body" idx="1"/>
          </p:nvPr>
        </p:nvSpPr>
        <p:spPr>
          <a:xfrm>
            <a:off x="685800" y="4400550"/>
            <a:ext cx="5488305" cy="3602355"/>
          </a:xfrm>
          <a:prstGeom prst="rect">
            <a:avLst/>
          </a:prstGeom>
        </p:spPr>
        <p:txBody>
          <a:bodyPr vert="horz" wrap="square" lIns="91440" tIns="45720" rIns="91440" bIns="45720" numCol="1"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암호화를 위한 writeit()메소드를 살펴보면 암호화를 진행하면서 tmp파일에 기존의 파일의 변환값을 써넣고, 변환이 완료된 tmp파일을 반환하는 것으로 암호화가 진행됩니다. 암호화 과정에서 앞서 사용자가 설정한 pw가 해시값으로 사용되어 key 값으로 들어오게 됩니다.</a:t>
            </a:r>
            <a:endParaRPr lang="ko-KR" altLang="en-US" sz="1200" b="0" strike="noStrike" cap="none" dirty="0" smtClean="0">
              <a:solidFill>
                <a:schemeClr val="bg1"/>
              </a:solidFill>
              <a:latin typeface="맑은 고딕" charset="0"/>
              <a:ea typeface="맑은 고딕" charset="0"/>
            </a:endParaRPr>
          </a:p>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암호화가 진행된 뒤, 반환된 값들이 앞서 보여드린 session에 add되면서 암호화 파일의 저장이 완료됩니다. </a:t>
            </a:r>
            <a:endParaRPr lang="ko-KR" altLang="en-US" sz="1200" b="0" strike="noStrike" cap="none" dirty="0" smtClean="0">
              <a:solidFill>
                <a:schemeClr val="bg1"/>
              </a:solidFill>
              <a:latin typeface="맑은 고딕" charset="0"/>
              <a:ea typeface="맑은 고딕" charset="0"/>
            </a:endParaRPr>
          </a:p>
        </p:txBody>
      </p:sp>
      <p:sp>
        <p:nvSpPr>
          <p:cNvPr id="4" name="슬라이드 번호 개체 틀 3"/>
          <p:cNvSpPr txBox="1">
            <a:spLocks noGrp="1"/>
          </p:cNvSpPr>
          <p:nvPr>
            <p:ph type="sldNum" idx="5"/>
          </p:nvPr>
        </p:nvSpPr>
        <p:spPr>
          <a:xfrm>
            <a:off x="3884930" y="8685530"/>
            <a:ext cx="2972435" cy="459105"/>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19</a:t>
            </a:fld>
            <a:endParaRPr lang="en-US" altLang="ko-KR" sz="1200" b="0" strike="noStrike" cap="none" dirty="0" smtClean="0">
              <a:solidFill>
                <a:schemeClr val="tx1"/>
              </a:solidFill>
              <a:latin typeface="맑은 고딕" charset="0"/>
              <a:ea typeface="맑은 고딕"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7035" cy="3086735"/>
          </a:xfrm>
        </p:spPr>
      </p:sp>
      <p:sp>
        <p:nvSpPr>
          <p:cNvPr id="3" name="슬라이드 노트 개체 틀 2"/>
          <p:cNvSpPr>
            <a:spLocks noGrp="1"/>
          </p:cNvSpPr>
          <p:nvPr>
            <p:ph type="body" idx="1"/>
          </p:nvPr>
        </p:nvSpPr>
        <p:spPr>
          <a:xfrm>
            <a:off x="685800" y="4400550"/>
            <a:ext cx="5487670" cy="3601720"/>
          </a:xfrm>
        </p:spPr>
        <p:txBody>
          <a:bodyPr vert="horz" wrap="square" lIns="91440" tIns="45720" rIns="91440" bIns="45720" numCol="1"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latin typeface="맑은 고딕" charset="0"/>
                <a:ea typeface="맑은 고딕" charset="0"/>
              </a:rPr>
              <a:t>먼저 목차 입니다. 개요에서 저번 발표때 설명한 저희 프로젝트에 대해 잠시 설명을 하고, 이후 기능을 설명하기 위해 잠시 프로그램을 시연하겠습니다. 이후 동작한 순서에 맞춰 코드가 어떻게 호출되는지 설명드리는 것으로 발표를 하겠습니다.</a:t>
            </a:r>
          </a:p>
          <a:p>
            <a:pPr marL="0" indent="0" algn="just" defTabSz="508000" fontAlgn="auto">
              <a:lnSpc>
                <a:spcPct val="100000"/>
              </a:lnSpc>
              <a:spcBef>
                <a:spcPts val="0"/>
              </a:spcBef>
              <a:spcAft>
                <a:spcPts val="0"/>
              </a:spcAft>
              <a:buFontTx/>
              <a:buNone/>
            </a:pPr>
            <a:r>
              <a:rPr lang="en-US" altLang="ko-KR" sz="1200" b="0" strike="noStrike" cap="none" dirty="0" smtClean="0">
                <a:latin typeface="맑은 고딕" charset="0"/>
                <a:ea typeface="맑은 고딕" charset="0"/>
              </a:rPr>
              <a:t>다음으로 저희가 찾은 공개 SW에 대해 분석한 내용을 설명 드리고, 앞으로의 프로젝트의 계획을 설명 하는 것으로 발표를 마치겠습니다.</a:t>
            </a:r>
          </a:p>
        </p:txBody>
      </p:sp>
      <p:sp>
        <p:nvSpPr>
          <p:cNvPr id="4" name="슬라이드 번호 개체 틀 3"/>
          <p:cNvSpPr>
            <a:spLocks noGrp="1"/>
          </p:cNvSpPr>
          <p:nvPr>
            <p:ph type="sldNum" sz="quarter" idx="5"/>
          </p:nvPr>
        </p:nvSpPr>
        <p:spPr>
          <a:xfrm>
            <a:off x="3884930" y="8685530"/>
            <a:ext cx="2972435" cy="459105"/>
          </a:xfrm>
        </p:spPr>
        <p:txBody>
          <a:bodyPr/>
          <a:lstStyle/>
          <a:p>
            <a:fld id="{577C9F3B-4A45-4C75-9868-04B644A27251}" type="slidenum">
              <a:rPr lang="ko-KR" altLang="en-US" smtClean="0"/>
              <a:t>2</a:t>
            </a:fld>
            <a:endParaRPr lang="ko-KR" altLang="en-US"/>
          </a:p>
        </p:txBody>
      </p:sp>
    </p:spTree>
    <p:extLst>
      <p:ext uri="{BB962C8B-B14F-4D97-AF65-F5344CB8AC3E}">
        <p14:creationId xmlns:p14="http://schemas.microsoft.com/office/powerpoint/2010/main" val="480920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Grp="1" noRot="1" noChangeAspect="1"/>
          </p:cNvSpPr>
          <p:nvPr>
            <p:ph type="sldImg"/>
          </p:nvPr>
        </p:nvSpPr>
        <p:spPr>
          <a:xfrm>
            <a:off x="685800" y="1143000"/>
            <a:ext cx="5487035" cy="3086735"/>
          </a:xfrm>
          <a:prstGeom prst="rect">
            <a:avLst/>
          </a:prstGeom>
          <a:noFill/>
          <a:ln w="12700" cap="flat" cmpd="sng">
            <a:solidFill>
              <a:srgbClr val="000000">
                <a:alpha val="100000"/>
              </a:srgbClr>
            </a:solidFill>
            <a:prstDash val="solid"/>
          </a:ln>
        </p:spPr>
        <p:txBody>
          <a:bodyPr vert="horz" wrap="square" lIns="0" tIns="0" rIns="0" bIns="0" anchor="t">
            <a:noAutofit/>
          </a:bodyPr>
          <a:lstStyle/>
          <a:p>
            <a:pPr marL="0" indent="0" algn="just" defTabSz="508000" fontAlgn="auto">
              <a:lnSpc>
                <a:spcPct val="100000"/>
              </a:lnSpc>
              <a:spcBef>
                <a:spcPts val="0"/>
              </a:spcBef>
              <a:spcAft>
                <a:spcPts val="0"/>
              </a:spcAft>
              <a:buFontTx/>
              <a:buNone/>
            </a:pPr>
            <a:endParaRPr/>
          </a:p>
        </p:txBody>
      </p:sp>
      <p:sp>
        <p:nvSpPr>
          <p:cNvPr id="3" name="텍스트 개체 틀 2"/>
          <p:cNvSpPr txBox="1">
            <a:spLocks noGrp="1"/>
          </p:cNvSpPr>
          <p:nvPr>
            <p:ph type="body" idx="1"/>
          </p:nvPr>
        </p:nvSpPr>
        <p:spPr>
          <a:xfrm>
            <a:off x="685800" y="4400550"/>
            <a:ext cx="5488305" cy="3602355"/>
          </a:xfrm>
          <a:prstGeom prst="rect">
            <a:avLst/>
          </a:prstGeom>
        </p:spPr>
        <p:txBody>
          <a:bodyPr vert="horz" wrap="square" lIns="91440" tIns="45720" rIns="91440" bIns="45720" numCol="1"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입력된 파일이 .sld 파일인 경우 복호화가 진행되는데, 암호화 방식과 마찬가지로 패스워드의 입력을 받게 됩니다. 입력이 완료되면 파일을 저장할 위치를 입력받고, thread 파이썬 코드의 DecryptTH() 클래스를 사용해 파일의 복호화를 시작합니다.</a:t>
            </a:r>
            <a:endParaRPr lang="ko-KR" altLang="en-US" sz="1200" b="0" strike="noStrike" cap="none" dirty="0" smtClean="0">
              <a:solidFill>
                <a:schemeClr val="bg1"/>
              </a:solidFill>
              <a:latin typeface="맑은 고딕" charset="0"/>
              <a:ea typeface="맑은 고딕" charset="0"/>
            </a:endParaRPr>
          </a:p>
        </p:txBody>
      </p:sp>
      <p:sp>
        <p:nvSpPr>
          <p:cNvPr id="4" name="슬라이드 번호 개체 틀 3"/>
          <p:cNvSpPr txBox="1">
            <a:spLocks noGrp="1"/>
          </p:cNvSpPr>
          <p:nvPr>
            <p:ph type="sldNum" idx="5"/>
          </p:nvPr>
        </p:nvSpPr>
        <p:spPr>
          <a:xfrm>
            <a:off x="3884930" y="8685530"/>
            <a:ext cx="2972435" cy="459105"/>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20</a:t>
            </a:fld>
            <a:endParaRPr lang="en-US" altLang="ko-KR" sz="1200" b="0" strike="noStrike" cap="none" dirty="0" smtClean="0">
              <a:solidFill>
                <a:schemeClr val="tx1"/>
              </a:solidFill>
              <a:latin typeface="맑은 고딕" charset="0"/>
              <a:ea typeface="맑은 고딕"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Grp="1" noRot="1" noChangeAspect="1"/>
          </p:cNvSpPr>
          <p:nvPr>
            <p:ph type="sldImg"/>
          </p:nvPr>
        </p:nvSpPr>
        <p:spPr>
          <a:xfrm>
            <a:off x="685800" y="1143000"/>
            <a:ext cx="5487035" cy="3086735"/>
          </a:xfrm>
          <a:prstGeom prst="rect">
            <a:avLst/>
          </a:prstGeom>
          <a:noFill/>
          <a:ln w="12700" cap="flat" cmpd="sng">
            <a:solidFill>
              <a:srgbClr val="000000">
                <a:alpha val="100000"/>
              </a:srgbClr>
            </a:solidFill>
            <a:prstDash val="solid"/>
          </a:ln>
        </p:spPr>
        <p:txBody>
          <a:bodyPr vert="horz" wrap="square" lIns="0" tIns="0" rIns="0" bIns="0" anchor="t">
            <a:noAutofit/>
          </a:bodyPr>
          <a:lstStyle/>
          <a:p>
            <a:pPr marL="0" indent="0" algn="just" defTabSz="508000" fontAlgn="auto">
              <a:lnSpc>
                <a:spcPct val="100000"/>
              </a:lnSpc>
              <a:spcBef>
                <a:spcPts val="0"/>
              </a:spcBef>
              <a:spcAft>
                <a:spcPts val="0"/>
              </a:spcAft>
              <a:buFontTx/>
              <a:buNone/>
            </a:pPr>
            <a:endParaRPr/>
          </a:p>
        </p:txBody>
      </p:sp>
      <p:sp>
        <p:nvSpPr>
          <p:cNvPr id="3" name="텍스트 개체 틀 2"/>
          <p:cNvSpPr txBox="1">
            <a:spLocks noGrp="1"/>
          </p:cNvSpPr>
          <p:nvPr>
            <p:ph type="body" idx="1"/>
          </p:nvPr>
        </p:nvSpPr>
        <p:spPr>
          <a:xfrm>
            <a:off x="685800" y="4400550"/>
            <a:ext cx="5488305" cy="3602355"/>
          </a:xfrm>
          <a:prstGeom prst="rect">
            <a:avLst/>
          </a:prstGeom>
        </p:spPr>
        <p:txBody>
          <a:bodyPr vert="horz" wrap="square" lIns="91440" tIns="45720" rIns="91440" bIns="45720" numCol="1"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threads.py 의 DecryptTH()클래스의 run메소드가 진행되면서 파일의 복호화가 진행됩니다. db에서 파일을 하나씩 가져오고, 해당 파일의 값을 tmp파일에 저장하게 됩니다. 저장된 tmp파일에 대해 AES복호화가 진행되는데, 파일의 크기를 Q(integer -&gt; size = 8)만큼씩 unpack하여 복호화를 합니다. 복호화 하는 파일은 기존에 저장된 이름으로 저장이 되며, 저장이 완료가 되면 tmp 파일을 제거합니다.</a:t>
            </a:r>
            <a:endParaRPr lang="ko-KR" altLang="en-US" sz="1200" b="0" strike="noStrike" cap="none" dirty="0" smtClean="0">
              <a:solidFill>
                <a:schemeClr val="bg1"/>
              </a:solidFill>
              <a:latin typeface="맑은 고딕" charset="0"/>
              <a:ea typeface="맑은 고딕" charset="0"/>
            </a:endParaRPr>
          </a:p>
        </p:txBody>
      </p:sp>
      <p:sp>
        <p:nvSpPr>
          <p:cNvPr id="4" name="슬라이드 번호 개체 틀 3"/>
          <p:cNvSpPr txBox="1">
            <a:spLocks noGrp="1"/>
          </p:cNvSpPr>
          <p:nvPr>
            <p:ph type="sldNum" idx="5"/>
          </p:nvPr>
        </p:nvSpPr>
        <p:spPr>
          <a:xfrm>
            <a:off x="3884930" y="8685530"/>
            <a:ext cx="2972435" cy="459105"/>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21</a:t>
            </a:fld>
            <a:endParaRPr lang="en-US" altLang="ko-KR" sz="1200" b="0" strike="noStrike" cap="none" dirty="0" smtClean="0">
              <a:solidFill>
                <a:schemeClr val="tx1"/>
              </a:solidFill>
              <a:latin typeface="맑은 고딕" charset="0"/>
              <a:ea typeface="맑은 고딕"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Grp="1" noRot="1" noChangeAspect="1"/>
          </p:cNvSpPr>
          <p:nvPr>
            <p:ph type="sldImg"/>
          </p:nvPr>
        </p:nvSpPr>
        <p:spPr>
          <a:xfrm>
            <a:off x="685800" y="1143000"/>
            <a:ext cx="5487035" cy="3086735"/>
          </a:xfrm>
          <a:prstGeom prst="rect">
            <a:avLst/>
          </a:prstGeom>
          <a:noFill/>
          <a:ln w="12700" cap="flat" cmpd="sng">
            <a:solidFill>
              <a:srgbClr val="000000">
                <a:alpha val="100000"/>
              </a:srgbClr>
            </a:solidFill>
            <a:prstDash val="solid"/>
          </a:ln>
        </p:spPr>
        <p:txBody>
          <a:bodyPr vert="horz" wrap="square" lIns="0" tIns="0" rIns="0" bIns="0" anchor="t">
            <a:noAutofit/>
          </a:bodyPr>
          <a:lstStyle/>
          <a:p>
            <a:pPr marL="0" indent="0" algn="just" defTabSz="508000" fontAlgn="auto">
              <a:lnSpc>
                <a:spcPct val="100000"/>
              </a:lnSpc>
              <a:spcBef>
                <a:spcPts val="0"/>
              </a:spcBef>
              <a:spcAft>
                <a:spcPts val="0"/>
              </a:spcAft>
              <a:buFontTx/>
              <a:buNone/>
            </a:pPr>
            <a:endParaRPr/>
          </a:p>
        </p:txBody>
      </p:sp>
      <p:sp>
        <p:nvSpPr>
          <p:cNvPr id="3" name="텍스트 개체 틀 2"/>
          <p:cNvSpPr txBox="1">
            <a:spLocks noGrp="1"/>
          </p:cNvSpPr>
          <p:nvPr>
            <p:ph type="body" idx="1"/>
          </p:nvPr>
        </p:nvSpPr>
        <p:spPr>
          <a:xfrm>
            <a:off x="685800" y="4400550"/>
            <a:ext cx="5488305" cy="3602355"/>
          </a:xfrm>
          <a:prstGeom prst="rect">
            <a:avLst/>
          </a:prstGeom>
        </p:spPr>
        <p:txBody>
          <a:bodyPr vert="horz" wrap="square" lIns="91440" tIns="45720" rIns="91440" bIns="45720" numCol="1"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latin typeface="맑은 고딕" charset="0"/>
                <a:ea typeface="맑은 고딕" charset="0"/>
              </a:rPr>
              <a:t>이제 저희가 코드를 분석하면서 수정 및 추가하려는 사항에 대해 설명드리겠습니다.</a:t>
            </a:r>
            <a:endParaRPr lang="ko-KR" altLang="en-US" sz="1200" b="0" strike="noStrike" cap="none" dirty="0" smtClean="0">
              <a:latin typeface="맑은 고딕" charset="0"/>
              <a:ea typeface="맑은 고딕" charset="0"/>
            </a:endParaRPr>
          </a:p>
        </p:txBody>
      </p:sp>
      <p:sp>
        <p:nvSpPr>
          <p:cNvPr id="4" name="슬라이드 번호 개체 틀 3"/>
          <p:cNvSpPr txBox="1">
            <a:spLocks noGrp="1"/>
          </p:cNvSpPr>
          <p:nvPr>
            <p:ph type="sldNum" idx="5"/>
          </p:nvPr>
        </p:nvSpPr>
        <p:spPr>
          <a:xfrm>
            <a:off x="3884930" y="8685530"/>
            <a:ext cx="2972435" cy="459105"/>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22</a:t>
            </a:fld>
            <a:endParaRPr lang="en-US" altLang="ko-KR" sz="1200" b="0" strike="noStrike" cap="none" dirty="0" smtClean="0">
              <a:solidFill>
                <a:schemeClr val="tx1"/>
              </a:solidFill>
              <a:latin typeface="맑은 고딕" charset="0"/>
              <a:ea typeface="맑은 고딕" charset="0"/>
            </a:endParaRPr>
          </a:p>
        </p:txBody>
      </p:sp>
    </p:spTree>
  </p:cSld>
  <p:clrMapOvr>
    <a:masterClrMapping/>
  </p:clrMapOvr>
</p:notes>
</file>

<file path=ppt/notesSlides/notesSlide23.xml><?xml version="1.0" encoding="utf-8"?>
<mc:AlternateContent xmlns:mc="http://schemas.openxmlformats.org/markup-compatibility/2006" xmlns:p14="http://schemas.microsoft.com/office/powerpoint/2010/main">
  <mc:Choice Requires="p14">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Grp="1" noRot="1" noChangeAspect="1"/>
              </p:cNvSpPr>
              <p:nvPr>
                <p:ph type="sldImg"/>
              </p:nvPr>
            </p:nvSpPr>
            <p:spPr>
              <a:xfrm>
                <a:off x="685800" y="1143000"/>
                <a:ext cx="5487670" cy="3087370"/>
              </a:xfrm>
              <a:prstGeom prst="rect">
                <a:avLst/>
              </a:prstGeom>
              <a:noFill/>
              <a:ln w="12700" cap="flat" cmpd="sng">
                <a:solidFill>
                  <a:srgbClr val="000000">
                    <a:alpha val="100000"/>
                  </a:srgbClr>
                </a:solidFill>
                <a:prstDash val="solid"/>
              </a:ln>
            </p:spPr>
            <p:txBody>
              <a:bodyPr vert="horz" wrap="square" lIns="0" tIns="0" rIns="0" bIns="0" anchor="t">
                <a:noAutofit/>
              </a:bodyPr>
              <a:lstStyle/>
              <a:p>
                <a:pPr marL="0" indent="0" algn="just" defTabSz="508000" fontAlgn="auto">
                  <a:lnSpc>
                    <a:spcPct val="100000"/>
                  </a:lnSpc>
                  <a:spcBef>
                    <a:spcPts val="0"/>
                  </a:spcBef>
                  <a:spcAft>
                    <a:spcPts val="0"/>
                  </a:spcAft>
                  <a:buFontTx/>
                  <a:buNone/>
                </a:pPr>
                <a:endParaRPr/>
              </a:p>
            </p:txBody>
          </p:sp>
          <p:sp>
            <p:nvSpPr>
              <p:cNvPr id="3" name="텍스트 개체 틀 2"/>
              <p:cNvSpPr txBox="1">
                <a:spLocks noGrp="1"/>
              </p:cNvSpPr>
              <p:nvPr>
                <p:ph type="body" idx="1"/>
              </p:nvPr>
            </p:nvSpPr>
            <p:spPr>
              <a:xfrm>
                <a:off x="685800" y="4400550"/>
                <a:ext cx="5488305" cy="3602355"/>
              </a:xfrm>
              <a:prstGeom prst="rect">
                <a:avLst/>
              </a:prstGeom>
            </p:spPr>
            <p:txBody>
              <a:bodyPr vert="horz" wrap="square" lIns="91440" tIns="45720" rIns="91440" bIns="45720"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먼저 오류를 수정할 예정입니다.</a:t>
                </a:r>
                <a:endParaRPr lang="ko-KR" altLang="en-US" sz="1200" b="0" strike="noStrike" cap="none" dirty="0" smtClean="0">
                  <a:solidFill>
                    <a:schemeClr val="bg1"/>
                  </a:solidFill>
                  <a:latin typeface="맑은 고딕" charset="0"/>
                  <a:ea typeface="맑은 고딕" charset="0"/>
                </a:endParaRPr>
              </a:p>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현재 이 프로그램에 파일만으로 이루어진 입력이 아닌 디렉토리가 포함된 내용을 암호화할 경우, 해당 암호화된 파일을 복호화 하는 과정에서 위의 이미지의 하단의 Loading이라고 상태를 표시하게 된 후 무한루프에 빠지게 됩니다. 이 오류를 바로 잡고 암호화 및 복호화에 오류가 없도록 할 예정입니다.</a:t>
                </a:r>
                <a:endParaRPr lang="ko-KR" altLang="en-US" sz="1200" b="0" strike="noStrike" cap="none" dirty="0" smtClean="0">
                  <a:solidFill>
                    <a:schemeClr val="bg1"/>
                  </a:solidFill>
                  <a:latin typeface="맑은 고딕" charset="0"/>
                  <a:ea typeface="맑은 고딕" charset="0"/>
                </a:endParaRPr>
              </a:p>
            </p:txBody>
          </p:sp>
          <p:sp>
            <p:nvSpPr>
              <p:cNvPr id="4" name="슬라이드 번호 개체 틀 3"/>
              <p:cNvSpPr txBox="1">
                <a:spLocks noGrp="1"/>
              </p:cNvSpPr>
              <p:nvPr>
                <p:ph type="sldNum" idx="5"/>
              </p:nvPr>
            </p:nvSpPr>
            <p:spPr>
              <a:xfrm>
                <a:off x="3884930" y="8685530"/>
                <a:ext cx="2973070" cy="459740"/>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23</a:t>
                </a:fld>
                <a:endParaRPr lang="en-US" altLang="ko-KR" sz="1200" b="0" strike="noStrike" cap="none" dirty="0" smtClean="0">
                  <a:solidFill>
                    <a:schemeClr val="tx1"/>
                  </a:solidFill>
                  <a:latin typeface="맑은 고딕" charset="0"/>
                  <a:ea typeface="맑은 고딕" charset="0"/>
                </a:endParaRPr>
              </a:p>
            </p:txBody>
          </p:sp>
        </p:spTree>
      </p:cSld>
      <p:clrMapOvr>
        <a:masterClrMapping/>
      </p:clrMapOvr>
    </p:notes>
  </mc:Choice>
  <mc:Fallback xmlns:mc="http://schemas.openxmlformats.org/markup-compatibility/2006" xmlns:p="http://schemas.openxmlformats.org/presentationml/2006/main" xmlns:r="http://schemas.openxmlformats.org/officeDocument/2006/relationships" xmlns:a="http://schemas.openxmlformats.org/drawingml/2006/main" xmlns="">
    <p:transition spd="slow"/>
  </mc:Fallback>
</mc:AlternateContent>
</file>

<file path=ppt/notesSlides/notesSlide24.xml><?xml version="1.0" encoding="utf-8"?>
<mc:AlternateContent xmlns:mc="http://schemas.openxmlformats.org/markup-compatibility/2006" xmlns:p14="http://schemas.microsoft.com/office/powerpoint/2010/main">
  <mc:Choice Requires="p14">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Grp="1" noRot="1" noChangeAspect="1"/>
              </p:cNvSpPr>
              <p:nvPr>
                <p:ph type="sldImg"/>
              </p:nvPr>
            </p:nvSpPr>
            <p:spPr>
              <a:xfrm>
                <a:off x="685800" y="1143000"/>
                <a:ext cx="5487670" cy="3087370"/>
              </a:xfrm>
              <a:prstGeom prst="rect">
                <a:avLst/>
              </a:prstGeom>
              <a:noFill/>
              <a:ln w="12700" cap="flat" cmpd="sng">
                <a:solidFill>
                  <a:srgbClr val="000000">
                    <a:alpha val="100000"/>
                  </a:srgbClr>
                </a:solidFill>
                <a:prstDash val="solid"/>
              </a:ln>
            </p:spPr>
            <p:txBody>
              <a:bodyPr vert="horz" wrap="square" lIns="0" tIns="0" rIns="0" bIns="0" anchor="t">
                <a:noAutofit/>
              </a:bodyPr>
              <a:lstStyle/>
              <a:p>
                <a:pPr marL="0" indent="0" algn="just" defTabSz="508000" fontAlgn="auto">
                  <a:lnSpc>
                    <a:spcPct val="100000"/>
                  </a:lnSpc>
                  <a:spcBef>
                    <a:spcPts val="0"/>
                  </a:spcBef>
                  <a:spcAft>
                    <a:spcPts val="0"/>
                  </a:spcAft>
                  <a:buFontTx/>
                  <a:buNone/>
                </a:pPr>
                <a:endParaRPr/>
              </a:p>
            </p:txBody>
          </p:sp>
          <p:sp>
            <p:nvSpPr>
              <p:cNvPr id="3" name="텍스트 개체 틀 2"/>
              <p:cNvSpPr txBox="1">
                <a:spLocks noGrp="1"/>
              </p:cNvSpPr>
              <p:nvPr>
                <p:ph type="body" idx="1"/>
              </p:nvPr>
            </p:nvSpPr>
            <p:spPr>
              <a:xfrm>
                <a:off x="685800" y="4400550"/>
                <a:ext cx="5488305" cy="3602355"/>
              </a:xfrm>
              <a:prstGeom prst="rect">
                <a:avLst/>
              </a:prstGeom>
            </p:spPr>
            <p:txBody>
              <a:bodyPr vert="horz" wrap="square" lIns="91440" tIns="45720" rIns="91440" bIns="45720"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다음으로 현재 프로그램의 잘못된 내용들에 대해 수정할 예정입니다.</a:t>
                </a:r>
                <a:endParaRPr lang="ko-KR" altLang="en-US" sz="1200" b="0" strike="noStrike" cap="none" dirty="0" smtClean="0">
                  <a:solidFill>
                    <a:schemeClr val="bg1"/>
                  </a:solidFill>
                  <a:latin typeface="맑은 고딕" charset="0"/>
                  <a:ea typeface="맑은 고딕" charset="0"/>
                </a:endParaRPr>
              </a:p>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대표적으로 현재 프로그램에서 사용되는 설명창의 정보를 위한 링크가 존재하지 않습니다. 저희 깃허브 링크로 대체하는 식으로 이런 오류들을 바로 잡을 것이며, 이외에도 오픈소스로 사용하기에 좋지 않은 코드의 변수명들이나 주석등에 대한 내용을 수정 할 예정입니다.</a:t>
                </a:r>
                <a:endParaRPr lang="ko-KR" altLang="en-US" sz="1200" b="0" strike="noStrike" cap="none" dirty="0" smtClean="0">
                  <a:solidFill>
                    <a:schemeClr val="bg1"/>
                  </a:solidFill>
                  <a:latin typeface="맑은 고딕" charset="0"/>
                  <a:ea typeface="맑은 고딕" charset="0"/>
                </a:endParaRPr>
              </a:p>
            </p:txBody>
          </p:sp>
          <p:sp>
            <p:nvSpPr>
              <p:cNvPr id="4" name="슬라이드 번호 개체 틀 3"/>
              <p:cNvSpPr txBox="1">
                <a:spLocks noGrp="1"/>
              </p:cNvSpPr>
              <p:nvPr>
                <p:ph type="sldNum" idx="5"/>
              </p:nvPr>
            </p:nvSpPr>
            <p:spPr>
              <a:xfrm>
                <a:off x="3884930" y="8685530"/>
                <a:ext cx="2973070" cy="459740"/>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24</a:t>
                </a:fld>
                <a:endParaRPr lang="en-US" altLang="ko-KR" sz="1200" b="0" strike="noStrike" cap="none" dirty="0" smtClean="0">
                  <a:solidFill>
                    <a:schemeClr val="tx1"/>
                  </a:solidFill>
                  <a:latin typeface="맑은 고딕" charset="0"/>
                  <a:ea typeface="맑은 고딕" charset="0"/>
                </a:endParaRPr>
              </a:p>
            </p:txBody>
          </p:sp>
        </p:spTree>
      </p:cSld>
      <p:clrMapOvr>
        <a:masterClrMapping/>
      </p:clrMapOvr>
    </p:notes>
  </mc:Choice>
  <mc:Fallback xmlns:mc="http://schemas.openxmlformats.org/markup-compatibility/2006" xmlns:p="http://schemas.openxmlformats.org/presentationml/2006/main" xmlns:r="http://schemas.openxmlformats.org/officeDocument/2006/relationships" xmlns:a="http://schemas.openxmlformats.org/drawingml/2006/main" xmlns="">
    <p:transition spd="slow"/>
  </mc:Fallback>
</mc:AlternateContent>
</file>

<file path=ppt/notesSlides/notesSlide25.xml><?xml version="1.0" encoding="utf-8"?>
<mc:AlternateContent xmlns:mc="http://schemas.openxmlformats.org/markup-compatibility/2006" xmlns:p14="http://schemas.microsoft.com/office/powerpoint/2010/main">
  <mc:Choice Requires="p14">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Grp="1" noRot="1" noChangeAspect="1"/>
              </p:cNvSpPr>
              <p:nvPr>
                <p:ph type="sldImg"/>
              </p:nvPr>
            </p:nvSpPr>
            <p:spPr>
              <a:xfrm>
                <a:off x="685800" y="1143000"/>
                <a:ext cx="5487670" cy="3087370"/>
              </a:xfrm>
              <a:prstGeom prst="rect">
                <a:avLst/>
              </a:prstGeom>
              <a:noFill/>
              <a:ln w="12700" cap="flat" cmpd="sng">
                <a:solidFill>
                  <a:srgbClr val="000000">
                    <a:alpha val="100000"/>
                  </a:srgbClr>
                </a:solidFill>
                <a:prstDash val="solid"/>
              </a:ln>
            </p:spPr>
            <p:txBody>
              <a:bodyPr vert="horz" wrap="square" lIns="0" tIns="0" rIns="0" bIns="0" anchor="t">
                <a:noAutofit/>
              </a:bodyPr>
              <a:lstStyle/>
              <a:p>
                <a:pPr marL="0" indent="0" algn="just" defTabSz="508000" fontAlgn="auto">
                  <a:lnSpc>
                    <a:spcPct val="100000"/>
                  </a:lnSpc>
                  <a:spcBef>
                    <a:spcPts val="0"/>
                  </a:spcBef>
                  <a:spcAft>
                    <a:spcPts val="0"/>
                  </a:spcAft>
                  <a:buFontTx/>
                  <a:buNone/>
                </a:pPr>
                <a:endParaRPr/>
              </a:p>
            </p:txBody>
          </p:sp>
          <p:sp>
            <p:nvSpPr>
              <p:cNvPr id="3" name="텍스트 개체 틀 2"/>
              <p:cNvSpPr txBox="1">
                <a:spLocks noGrp="1"/>
              </p:cNvSpPr>
              <p:nvPr>
                <p:ph type="body" idx="1"/>
              </p:nvPr>
            </p:nvSpPr>
            <p:spPr>
              <a:xfrm>
                <a:off x="685800" y="4400550"/>
                <a:ext cx="5488305" cy="3602355"/>
              </a:xfrm>
              <a:prstGeom prst="rect">
                <a:avLst/>
              </a:prstGeom>
            </p:spPr>
            <p:txBody>
              <a:bodyPr vert="horz" wrap="square" lIns="91440" tIns="45720" rIns="91440" bIns="45720"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다음으로 보안을 강화할 방법에 대한 구상입니다.</a:t>
                </a:r>
                <a:endParaRPr lang="ko-KR" altLang="en-US" sz="1200" b="0" strike="noStrike" cap="none" dirty="0" smtClean="0">
                  <a:solidFill>
                    <a:schemeClr val="bg1"/>
                  </a:solidFill>
                  <a:latin typeface="맑은 고딕" charset="0"/>
                  <a:ea typeface="맑은 고딕" charset="0"/>
                </a:endParaRPr>
              </a:p>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프로그램의 암호화 &amp; 복호화 기능외에도 보안을 강화할 방법으로 프로그램에 로그인 기능을 추가할 예정입니다.</a:t>
                </a:r>
                <a:endParaRPr lang="ko-KR" altLang="en-US" sz="1200" b="0" strike="noStrike" cap="none" dirty="0" smtClean="0">
                  <a:solidFill>
                    <a:schemeClr val="bg1"/>
                  </a:solidFill>
                  <a:latin typeface="맑은 고딕" charset="0"/>
                  <a:ea typeface="맑은 고딕" charset="0"/>
                </a:endParaRPr>
              </a:p>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본 프로젝트에 대해 미리 정해놓은 사용자만 접근이 가능하도록 설정할 수 있게 하여 보안을 강화하려 합니다.</a:t>
                </a:r>
                <a:endParaRPr lang="ko-KR" altLang="en-US" sz="1200" b="0" strike="noStrike" cap="none" dirty="0" smtClean="0">
                  <a:solidFill>
                    <a:schemeClr val="bg1"/>
                  </a:solidFill>
                  <a:latin typeface="맑은 고딕" charset="0"/>
                  <a:ea typeface="맑은 고딕" charset="0"/>
                </a:endParaRPr>
              </a:p>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다음으로 암호화 과정에서 시간을 설정하여, 해당 시간 이외에는 복호화를 불가능하게 하여 업무중이 아닌 시간에 파일이 유출되어 복호화 되는 것을 방지해보려 합니다.</a:t>
                </a:r>
                <a:endParaRPr lang="ko-KR" altLang="en-US" sz="1200" b="0" strike="noStrike" cap="none" dirty="0" smtClean="0">
                  <a:solidFill>
                    <a:schemeClr val="bg1"/>
                  </a:solidFill>
                  <a:latin typeface="맑은 고딕" charset="0"/>
                  <a:ea typeface="맑은 고딕" charset="0"/>
                </a:endParaRPr>
              </a:p>
            </p:txBody>
          </p:sp>
          <p:sp>
            <p:nvSpPr>
              <p:cNvPr id="4" name="슬라이드 번호 개체 틀 3"/>
              <p:cNvSpPr txBox="1">
                <a:spLocks noGrp="1"/>
              </p:cNvSpPr>
              <p:nvPr>
                <p:ph type="sldNum" idx="5"/>
              </p:nvPr>
            </p:nvSpPr>
            <p:spPr>
              <a:xfrm>
                <a:off x="3884930" y="8685530"/>
                <a:ext cx="2973070" cy="459740"/>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25</a:t>
                </a:fld>
                <a:endParaRPr lang="en-US" altLang="ko-KR" sz="1200" b="0" strike="noStrike" cap="none" dirty="0" smtClean="0">
                  <a:solidFill>
                    <a:schemeClr val="tx1"/>
                  </a:solidFill>
                  <a:latin typeface="맑은 고딕" charset="0"/>
                  <a:ea typeface="맑은 고딕" charset="0"/>
                </a:endParaRPr>
              </a:p>
            </p:txBody>
          </p:sp>
        </p:spTree>
      </p:cSld>
      <p:clrMapOvr>
        <a:masterClrMapping/>
      </p:clrMapOvr>
    </p:notes>
  </mc:Choice>
  <mc:Fallback xmlns:mc="http://schemas.openxmlformats.org/markup-compatibility/2006" xmlns:p="http://schemas.openxmlformats.org/presentationml/2006/main" xmlns:r="http://schemas.openxmlformats.org/officeDocument/2006/relationships" xmlns:a="http://schemas.openxmlformats.org/drawingml/2006/main" xmlns="">
    <p:transition spd="slow"/>
  </mc:Fallback>
</mc:AlternateContent>
</file>

<file path=ppt/notesSlides/notesSlide26.xml><?xml version="1.0" encoding="utf-8"?>
<mc:AlternateContent xmlns:mc="http://schemas.openxmlformats.org/markup-compatibility/2006" xmlns:p14="http://schemas.microsoft.com/office/powerpoint/2010/main">
  <mc:Choice Requires="p14">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Grp="1" noRot="1" noChangeAspect="1"/>
              </p:cNvSpPr>
              <p:nvPr>
                <p:ph type="sldImg"/>
              </p:nvPr>
            </p:nvSpPr>
            <p:spPr>
              <a:xfrm>
                <a:off x="685800" y="1143000"/>
                <a:ext cx="5487670" cy="3087370"/>
              </a:xfrm>
              <a:prstGeom prst="rect">
                <a:avLst/>
              </a:prstGeom>
              <a:noFill/>
              <a:ln w="12700" cap="flat" cmpd="sng">
                <a:solidFill>
                  <a:srgbClr val="000000">
                    <a:alpha val="100000"/>
                  </a:srgbClr>
                </a:solidFill>
                <a:prstDash val="solid"/>
              </a:ln>
            </p:spPr>
            <p:txBody>
              <a:bodyPr vert="horz" wrap="square" lIns="0" tIns="0" rIns="0" bIns="0" anchor="t">
                <a:noAutofit/>
              </a:bodyPr>
              <a:lstStyle/>
              <a:p>
                <a:pPr marL="0" indent="0" algn="just" defTabSz="508000" fontAlgn="auto">
                  <a:lnSpc>
                    <a:spcPct val="100000"/>
                  </a:lnSpc>
                  <a:spcBef>
                    <a:spcPts val="0"/>
                  </a:spcBef>
                  <a:spcAft>
                    <a:spcPts val="0"/>
                  </a:spcAft>
                  <a:buFontTx/>
                  <a:buNone/>
                </a:pPr>
                <a:endParaRPr/>
              </a:p>
            </p:txBody>
          </p:sp>
          <p:sp>
            <p:nvSpPr>
              <p:cNvPr id="3" name="텍스트 개체 틀 2"/>
              <p:cNvSpPr txBox="1">
                <a:spLocks noGrp="1"/>
              </p:cNvSpPr>
              <p:nvPr>
                <p:ph type="body" idx="1"/>
              </p:nvPr>
            </p:nvSpPr>
            <p:spPr>
              <a:xfrm>
                <a:off x="685800" y="4400550"/>
                <a:ext cx="5488305" cy="3602355"/>
              </a:xfrm>
              <a:prstGeom prst="rect">
                <a:avLst/>
              </a:prstGeom>
            </p:spPr>
            <p:txBody>
              <a:bodyPr vert="horz" wrap="square" lIns="91440" tIns="45720" rIns="91440" bIns="45720"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다음으로 사용자의 편의성을 강화하려 합니다.</a:t>
                </a:r>
                <a:endParaRPr lang="ko-KR" altLang="en-US" sz="1200" b="0" strike="noStrike" cap="none" dirty="0" smtClean="0">
                  <a:solidFill>
                    <a:schemeClr val="bg1"/>
                  </a:solidFill>
                  <a:latin typeface="맑은 고딕" charset="0"/>
                  <a:ea typeface="맑은 고딕" charset="0"/>
                </a:endParaRPr>
              </a:p>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현재 프로그램을 암호화 할 경우 암호의 입력을 한번만 받습니다. 이 경우 비밀번호를 잘못 설정할 수 있기 때문에 이를 대비해 비밀번호의 재입력 기능을 두려하며, 사용자가 비밀번호를 잊어버리는 경우를 대비해 비밀번호에 대한 힌트를 입력할 수 있도록 하려 합니다.</a:t>
                </a:r>
                <a:endParaRPr lang="ko-KR" altLang="en-US" sz="1200" b="0" strike="noStrike" cap="none" dirty="0" smtClean="0">
                  <a:solidFill>
                    <a:schemeClr val="bg1"/>
                  </a:solidFill>
                  <a:latin typeface="맑은 고딕" charset="0"/>
                  <a:ea typeface="맑은 고딕" charset="0"/>
                </a:endParaRPr>
              </a:p>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다음으로 도움말 기능을 업그레이드 하려 합니다. 기존의 도움말에 현재 저희가 추가하려는 기능들에 대한 도움말을 추가하려 합니다.</a:t>
                </a:r>
                <a:endParaRPr lang="ko-KR" altLang="en-US" sz="1200" b="0" strike="noStrike" cap="none" dirty="0" smtClean="0">
                  <a:solidFill>
                    <a:schemeClr val="bg1"/>
                  </a:solidFill>
                  <a:latin typeface="맑은 고딕" charset="0"/>
                  <a:ea typeface="맑은 고딕" charset="0"/>
                </a:endParaRPr>
              </a:p>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다음으로 한글화 입니다. 현재 저희 프로그램은 영어로만 구성되어 있는데, 이를 한글화하려 합니다.</a:t>
                </a:r>
                <a:endParaRPr lang="ko-KR" altLang="en-US" sz="1200" b="0" strike="noStrike" cap="none" dirty="0" smtClean="0">
                  <a:solidFill>
                    <a:schemeClr val="bg1"/>
                  </a:solidFill>
                  <a:latin typeface="맑은 고딕" charset="0"/>
                  <a:ea typeface="맑은 고딕" charset="0"/>
                </a:endParaRPr>
              </a:p>
            </p:txBody>
          </p:sp>
          <p:sp>
            <p:nvSpPr>
              <p:cNvPr id="4" name="슬라이드 번호 개체 틀 3"/>
              <p:cNvSpPr txBox="1">
                <a:spLocks noGrp="1"/>
              </p:cNvSpPr>
              <p:nvPr>
                <p:ph type="sldNum" idx="5"/>
              </p:nvPr>
            </p:nvSpPr>
            <p:spPr>
              <a:xfrm>
                <a:off x="3884930" y="8685530"/>
                <a:ext cx="2973070" cy="459740"/>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26</a:t>
                </a:fld>
                <a:endParaRPr lang="en-US" altLang="ko-KR" sz="1200" b="0" strike="noStrike" cap="none" dirty="0" smtClean="0">
                  <a:solidFill>
                    <a:schemeClr val="tx1"/>
                  </a:solidFill>
                  <a:latin typeface="맑은 고딕" charset="0"/>
                  <a:ea typeface="맑은 고딕" charset="0"/>
                </a:endParaRPr>
              </a:p>
            </p:txBody>
          </p:sp>
        </p:spTree>
      </p:cSld>
      <p:clrMapOvr>
        <a:masterClrMapping/>
      </p:clrMapOvr>
    </p:notes>
  </mc:Choice>
  <mc:Fallback xmlns:mc="http://schemas.openxmlformats.org/markup-compatibility/2006" xmlns:p="http://schemas.openxmlformats.org/presentationml/2006/main" xmlns:r="http://schemas.openxmlformats.org/officeDocument/2006/relationships" xmlns:a="http://schemas.openxmlformats.org/drawingml/2006/main" xmlns="">
    <p:transition spd="slow"/>
  </mc:Fallback>
</mc:AlternateContent>
</file>

<file path=ppt/notesSlides/notesSlide27.xml><?xml version="1.0" encoding="utf-8"?>
<mc:AlternateContent xmlns:mc="http://schemas.openxmlformats.org/markup-compatibility/2006" xmlns:p14="http://schemas.microsoft.com/office/powerpoint/2010/main">
  <mc:Choice Requires="p14">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Grp="1" noRot="1" noChangeAspect="1"/>
              </p:cNvSpPr>
              <p:nvPr>
                <p:ph type="sldImg"/>
              </p:nvPr>
            </p:nvSpPr>
            <p:spPr>
              <a:xfrm>
                <a:off x="685800" y="1143000"/>
                <a:ext cx="5487670" cy="3087370"/>
              </a:xfrm>
              <a:prstGeom prst="rect">
                <a:avLst/>
              </a:prstGeom>
              <a:noFill/>
              <a:ln w="12700" cap="flat" cmpd="sng">
                <a:solidFill>
                  <a:srgbClr val="000000">
                    <a:alpha val="100000"/>
                  </a:srgbClr>
                </a:solidFill>
                <a:prstDash val="solid"/>
              </a:ln>
            </p:spPr>
            <p:txBody>
              <a:bodyPr vert="horz" wrap="square" lIns="0" tIns="0" rIns="0" bIns="0" anchor="t">
                <a:noAutofit/>
              </a:bodyPr>
              <a:lstStyle/>
              <a:p>
                <a:pPr marL="0" indent="0" algn="just" defTabSz="508000" fontAlgn="auto">
                  <a:lnSpc>
                    <a:spcPct val="100000"/>
                  </a:lnSpc>
                  <a:spcBef>
                    <a:spcPts val="0"/>
                  </a:spcBef>
                  <a:spcAft>
                    <a:spcPts val="0"/>
                  </a:spcAft>
                  <a:buFontTx/>
                  <a:buNone/>
                </a:pPr>
                <a:endParaRPr/>
              </a:p>
            </p:txBody>
          </p:sp>
          <p:sp>
            <p:nvSpPr>
              <p:cNvPr id="3" name="텍스트 개체 틀 2"/>
              <p:cNvSpPr txBox="1">
                <a:spLocks noGrp="1"/>
              </p:cNvSpPr>
              <p:nvPr>
                <p:ph type="body" idx="1"/>
              </p:nvPr>
            </p:nvSpPr>
            <p:spPr>
              <a:xfrm>
                <a:off x="685800" y="4400550"/>
                <a:ext cx="5488305" cy="3602355"/>
              </a:xfrm>
              <a:prstGeom prst="rect">
                <a:avLst/>
              </a:prstGeom>
            </p:spPr>
            <p:txBody>
              <a:bodyPr vert="horz" wrap="square" lIns="91440" tIns="45720" rIns="91440" bIns="45720"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마지막으로 UI에 대해 수정하려 합니다.</a:t>
                </a:r>
                <a:endParaRPr lang="ko-KR" altLang="en-US" sz="1200" b="0" strike="noStrike" cap="none" dirty="0" smtClean="0">
                  <a:solidFill>
                    <a:schemeClr val="bg1"/>
                  </a:solidFill>
                  <a:latin typeface="맑은 고딕" charset="0"/>
                  <a:ea typeface="맑은 고딕" charset="0"/>
                </a:endParaRPr>
              </a:p>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현재 UI가 회색빛의 딱딱하고 단조로운 모양인데, 좀 더 사용자에게 직관적으로 다가갈 수 있도록 이미지, 화면 구성 등을 바꿔주려 합니다.</a:t>
                </a:r>
                <a:endParaRPr lang="ko-KR" altLang="en-US" sz="1200" b="0" strike="noStrike" cap="none" dirty="0" smtClean="0">
                  <a:solidFill>
                    <a:schemeClr val="bg1"/>
                  </a:solidFill>
                  <a:latin typeface="맑은 고딕" charset="0"/>
                  <a:ea typeface="맑은 고딕" charset="0"/>
                </a:endParaRPr>
              </a:p>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마지막으로 사용되는 환경에 따라 프로그램의 이미지나 글자가 잘리는 등의 문제가 있습니다. 이를 해결하려고 합니다.</a:t>
                </a:r>
                <a:endParaRPr lang="ko-KR" altLang="en-US" sz="1200" b="0" strike="noStrike" cap="none" dirty="0" smtClean="0">
                  <a:solidFill>
                    <a:schemeClr val="bg1"/>
                  </a:solidFill>
                  <a:latin typeface="맑은 고딕" charset="0"/>
                  <a:ea typeface="맑은 고딕" charset="0"/>
                </a:endParaRPr>
              </a:p>
            </p:txBody>
          </p:sp>
          <p:sp>
            <p:nvSpPr>
              <p:cNvPr id="4" name="슬라이드 번호 개체 틀 3"/>
              <p:cNvSpPr txBox="1">
                <a:spLocks noGrp="1"/>
              </p:cNvSpPr>
              <p:nvPr>
                <p:ph type="sldNum" idx="5"/>
              </p:nvPr>
            </p:nvSpPr>
            <p:spPr>
              <a:xfrm>
                <a:off x="3884930" y="8685530"/>
                <a:ext cx="2973070" cy="459740"/>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27</a:t>
                </a:fld>
                <a:endParaRPr lang="en-US" altLang="ko-KR" sz="1200" b="0" strike="noStrike" cap="none" dirty="0" smtClean="0">
                  <a:solidFill>
                    <a:schemeClr val="tx1"/>
                  </a:solidFill>
                  <a:latin typeface="맑은 고딕" charset="0"/>
                  <a:ea typeface="맑은 고딕" charset="0"/>
                </a:endParaRPr>
              </a:p>
            </p:txBody>
          </p:sp>
        </p:spTree>
      </p:cSld>
      <p:clrMapOvr>
        <a:masterClrMapping/>
      </p:clrMapOvr>
    </p:notes>
  </mc:Choice>
  <mc:Fallback xmlns:mc="http://schemas.openxmlformats.org/markup-compatibility/2006" xmlns:p="http://schemas.openxmlformats.org/presentationml/2006/main" xmlns:r="http://schemas.openxmlformats.org/officeDocument/2006/relationships" xmlns:a="http://schemas.openxmlformats.org/drawingml/2006/main" xmlns="">
    <p:transition spd="slow"/>
  </mc:Fallback>
</mc:AlternateContent>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머리글 갤체 틀 1"/>
          <p:cNvSpPr txBox="1">
            <a:spLocks noGrp="1"/>
          </p:cNvSpPr>
          <p:nvPr>
            <p:ph type="hdr"/>
          </p:nvPr>
        </p:nvSpPr>
        <p:spPr>
          <a:xfrm>
            <a:off x="0" y="0"/>
            <a:ext cx="2972435" cy="459740"/>
          </a:xfrm>
          <a:prstGeom prst="rect">
            <a:avLst/>
          </a:prstGeom>
        </p:spPr>
        <p:txBody>
          <a:bodyPr vert="horz" wrap="square" lIns="91440" tIns="45720" rIns="91440" bIns="45720" anchor="t">
            <a:noAutofit/>
          </a:bodyPr>
          <a:lstStyle/>
          <a:p>
            <a:pPr marL="0" indent="0" algn="l" defTabSz="457200" fontAlgn="auto">
              <a:lnSpc>
                <a:spcPct val="100000"/>
              </a:lnSpc>
              <a:spcBef>
                <a:spcPts val="0"/>
              </a:spcBef>
              <a:spcAft>
                <a:spcPts val="0"/>
              </a:spcAft>
              <a:buFontTx/>
              <a:buNone/>
            </a:pPr>
            <a:endParaRPr/>
          </a:p>
        </p:txBody>
      </p:sp>
      <p:sp>
        <p:nvSpPr>
          <p:cNvPr id="3" name="날짜 개체 틀 2"/>
          <p:cNvSpPr txBox="1">
            <a:spLocks noGrp="1"/>
          </p:cNvSpPr>
          <p:nvPr>
            <p:ph type="dt" idx="1"/>
          </p:nvPr>
        </p:nvSpPr>
        <p:spPr>
          <a:xfrm>
            <a:off x="3884930" y="0"/>
            <a:ext cx="2972435" cy="459740"/>
          </a:xfrm>
          <a:prstGeom prst="rect">
            <a:avLst/>
          </a:prstGeom>
        </p:spPr>
        <p:txBody>
          <a:bodyPr vert="horz" wrap="square" lIns="91440" tIns="45720" rIns="91440" bIns="45720" anchor="t">
            <a:noAutofit/>
          </a:bodyPr>
          <a:lstStyle/>
          <a:p>
            <a:pPr marL="0" indent="0" algn="r" defTabSz="45720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solidFill>
                <a:latin typeface="맑은 고딕" charset="0"/>
                <a:ea typeface="맑은 고딕" charset="0"/>
              </a:rPr>
              <a:t>2018-11-28</a:t>
            </a:fld>
            <a:endParaRPr lang="ko-KR" altLang="en-US" sz="1200" b="0" strike="noStrike" cap="none" dirty="0" smtClean="0">
              <a:solidFill>
                <a:schemeClr val="tx1"/>
              </a:solidFill>
              <a:latin typeface="맑은 고딕" charset="0"/>
              <a:ea typeface="맑은 고딕" charset="0"/>
            </a:endParaRPr>
          </a:p>
        </p:txBody>
      </p:sp>
      <p:sp>
        <p:nvSpPr>
          <p:cNvPr id="4" name="온라인 이미지 개체 틀 3"/>
          <p:cNvSpPr>
            <a:spLocks noGrp="1" noRot="1" noChangeAspect="1"/>
          </p:cNvSpPr>
          <p:nvPr>
            <p:ph type="sldImg" idx="2"/>
          </p:nvPr>
        </p:nvSpPr>
        <p:spPr>
          <a:xfrm>
            <a:off x="685800" y="1143000"/>
            <a:ext cx="5487035" cy="3086735"/>
          </a:xfrm>
          <a:prstGeom prst="rect">
            <a:avLst/>
          </a:prstGeom>
          <a:noFill/>
          <a:ln w="12700" cap="flat" cmpd="sng">
            <a:solidFill>
              <a:srgbClr val="000000">
                <a:alpha val="100000"/>
              </a:srgbClr>
            </a:solidFill>
            <a:prstDash val="solid"/>
          </a:ln>
        </p:spPr>
        <p:txBody>
          <a:bodyPr vert="horz" wrap="square" lIns="91440" tIns="45720" rIns="91440" bIns="45720" anchor="ctr">
            <a:noAutofit/>
          </a:bodyPr>
          <a:lstStyle/>
          <a:p>
            <a:pPr marL="0" indent="0" algn="l" defTabSz="457200" fontAlgn="auto">
              <a:lnSpc>
                <a:spcPct val="100000"/>
              </a:lnSpc>
              <a:spcBef>
                <a:spcPts val="0"/>
              </a:spcBef>
              <a:spcAft>
                <a:spcPts val="0"/>
              </a:spcAft>
              <a:buFontTx/>
              <a:buNone/>
            </a:pPr>
            <a:endParaRPr lang="ko-KR" altLang="en-US" sz="1800" b="0" strike="noStrike" cap="none" dirty="0" smtClean="0">
              <a:solidFill>
                <a:schemeClr val="tx1"/>
              </a:solidFill>
              <a:latin typeface="맑은 고딕" charset="0"/>
              <a:ea typeface="맑은 고딕" charset="0"/>
            </a:endParaRPr>
          </a:p>
        </p:txBody>
      </p:sp>
      <p:sp>
        <p:nvSpPr>
          <p:cNvPr id="5" name="텍스트 개체 틀 4"/>
          <p:cNvSpPr txBox="1">
            <a:spLocks noGrp="1"/>
          </p:cNvSpPr>
          <p:nvPr>
            <p:ph type="body" idx="3"/>
          </p:nvPr>
        </p:nvSpPr>
        <p:spPr>
          <a:xfrm>
            <a:off x="685800" y="4400550"/>
            <a:ext cx="5487670" cy="3601720"/>
          </a:xfrm>
          <a:prstGeom prst="rect">
            <a:avLst/>
          </a:prstGeom>
        </p:spPr>
        <p:txBody>
          <a:bodyPr vert="horz" wrap="square" lIns="91440" tIns="45720" rIns="91440" bIns="45720" numCol="1" anchor="t">
            <a:noAutofit/>
          </a:bodyPr>
          <a:lstStyle/>
          <a:p>
            <a:pPr marL="0" indent="0" algn="just" defTabSz="508000" fontAlgn="auto">
              <a:lnSpc>
                <a:spcPct val="100000"/>
              </a:lnSpc>
              <a:spcBef>
                <a:spcPts val="0"/>
              </a:spcBef>
              <a:spcAft>
                <a:spcPts val="0"/>
              </a:spcAft>
              <a:buFontTx/>
              <a:buNone/>
            </a:pPr>
            <a:endParaRPr lang="ko-KR" altLang="en-US" sz="1200" b="0" strike="noStrike" cap="none" dirty="0" smtClean="0">
              <a:latin typeface="맑은 고딕" charset="0"/>
              <a:ea typeface="맑은 고딕" charset="0"/>
            </a:endParaRPr>
          </a:p>
        </p:txBody>
      </p:sp>
      <p:sp>
        <p:nvSpPr>
          <p:cNvPr id="6" name="바닥글 개체 틀 5"/>
          <p:cNvSpPr txBox="1">
            <a:spLocks noGrp="1"/>
          </p:cNvSpPr>
          <p:nvPr>
            <p:ph type="ftr" idx="4"/>
          </p:nvPr>
        </p:nvSpPr>
        <p:spPr>
          <a:xfrm>
            <a:off x="0" y="8685530"/>
            <a:ext cx="2972435" cy="459105"/>
          </a:xfrm>
          <a:prstGeom prst="rect">
            <a:avLst/>
          </a:prstGeom>
        </p:spPr>
        <p:txBody>
          <a:bodyPr vert="horz" wrap="square" lIns="91440" tIns="45720" rIns="91440" bIns="45720" anchor="b">
            <a:noAutofit/>
          </a:bodyPr>
          <a:lstStyle/>
          <a:p>
            <a:pPr marL="0" indent="0" algn="l" defTabSz="457200" fontAlgn="auto">
              <a:lnSpc>
                <a:spcPct val="100000"/>
              </a:lnSpc>
              <a:spcBef>
                <a:spcPts val="0"/>
              </a:spcBef>
              <a:spcAft>
                <a:spcPts val="0"/>
              </a:spcAft>
              <a:buFontTx/>
              <a:buNone/>
            </a:pPr>
            <a:endParaRPr/>
          </a:p>
        </p:txBody>
      </p:sp>
      <p:sp>
        <p:nvSpPr>
          <p:cNvPr id="7" name="슬라이드 번호 개체 틀 6"/>
          <p:cNvSpPr txBox="1">
            <a:spLocks noGrp="1"/>
          </p:cNvSpPr>
          <p:nvPr>
            <p:ph type="sldNum" idx="5"/>
          </p:nvPr>
        </p:nvSpPr>
        <p:spPr>
          <a:xfrm>
            <a:off x="3884930" y="8685530"/>
            <a:ext cx="2972435" cy="459105"/>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28</a:t>
            </a:fld>
            <a:endParaRPr lang="en-US" altLang="ko-KR" sz="1200" b="0" strike="noStrike" cap="none" dirty="0" smtClean="0">
              <a:solidFill>
                <a:schemeClr val="tx1"/>
              </a:solidFill>
              <a:latin typeface="맑은 고딕" charset="0"/>
              <a:ea typeface="맑은 고딕"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머리글 갤체 틀 1"/>
          <p:cNvSpPr txBox="1">
            <a:spLocks noGrp="1"/>
          </p:cNvSpPr>
          <p:nvPr>
            <p:ph type="hdr"/>
          </p:nvPr>
        </p:nvSpPr>
        <p:spPr>
          <a:xfrm>
            <a:off x="0" y="0"/>
            <a:ext cx="2972435" cy="459740"/>
          </a:xfrm>
          <a:prstGeom prst="rect">
            <a:avLst/>
          </a:prstGeom>
        </p:spPr>
        <p:txBody>
          <a:bodyPr vert="horz" wrap="square" lIns="91440" tIns="45720" rIns="91440" bIns="45720" anchor="t">
            <a:noAutofit/>
          </a:bodyPr>
          <a:lstStyle/>
          <a:p>
            <a:pPr marL="0" indent="0" algn="l" defTabSz="457200" fontAlgn="auto">
              <a:lnSpc>
                <a:spcPct val="100000"/>
              </a:lnSpc>
              <a:spcBef>
                <a:spcPts val="0"/>
              </a:spcBef>
              <a:spcAft>
                <a:spcPts val="0"/>
              </a:spcAft>
              <a:buFontTx/>
              <a:buNone/>
            </a:pPr>
            <a:endParaRPr/>
          </a:p>
        </p:txBody>
      </p:sp>
      <p:sp>
        <p:nvSpPr>
          <p:cNvPr id="3" name="날짜 개체 틀 2"/>
          <p:cNvSpPr txBox="1">
            <a:spLocks noGrp="1"/>
          </p:cNvSpPr>
          <p:nvPr>
            <p:ph type="dt" idx="1"/>
          </p:nvPr>
        </p:nvSpPr>
        <p:spPr>
          <a:xfrm>
            <a:off x="3884930" y="0"/>
            <a:ext cx="2972435" cy="459740"/>
          </a:xfrm>
          <a:prstGeom prst="rect">
            <a:avLst/>
          </a:prstGeom>
        </p:spPr>
        <p:txBody>
          <a:bodyPr vert="horz" wrap="square" lIns="91440" tIns="45720" rIns="91440" bIns="45720" anchor="t">
            <a:noAutofit/>
          </a:bodyPr>
          <a:lstStyle/>
          <a:p>
            <a:pPr marL="0" indent="0" algn="r" defTabSz="45720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solidFill>
                <a:latin typeface="맑은 고딕" charset="0"/>
                <a:ea typeface="맑은 고딕" charset="0"/>
              </a:rPr>
              <a:t>2018-11-28</a:t>
            </a:fld>
            <a:endParaRPr lang="ko-KR" altLang="en-US" sz="1200" b="0" strike="noStrike" cap="none" dirty="0">
              <a:solidFill>
                <a:schemeClr val="tx1"/>
              </a:solidFill>
              <a:latin typeface="맑은 고딕" charset="0"/>
              <a:ea typeface="맑은 고딕" charset="0"/>
            </a:endParaRPr>
          </a:p>
        </p:txBody>
      </p:sp>
      <p:sp>
        <p:nvSpPr>
          <p:cNvPr id="4" name="온라인 이미지 개체 틀 3"/>
          <p:cNvSpPr>
            <a:spLocks noGrp="1" noRot="1" noChangeAspect="1"/>
          </p:cNvSpPr>
          <p:nvPr>
            <p:ph type="sldImg" idx="2"/>
          </p:nvPr>
        </p:nvSpPr>
        <p:spPr>
          <a:xfrm>
            <a:off x="685800" y="1143000"/>
            <a:ext cx="5486400" cy="3086100"/>
          </a:xfrm>
          <a:prstGeom prst="rect">
            <a:avLst/>
          </a:prstGeom>
          <a:noFill/>
          <a:ln w="12700" cap="flat" cmpd="sng">
            <a:solidFill>
              <a:srgbClr val="000000">
                <a:alpha val="100000"/>
              </a:srgbClr>
            </a:solidFill>
            <a:prstDash val="solid"/>
          </a:ln>
        </p:spPr>
        <p:txBody>
          <a:bodyPr vert="horz" wrap="square" lIns="91440" tIns="45720" rIns="91440" bIns="45720" anchor="ctr">
            <a:noAutofit/>
          </a:bodyPr>
          <a:lstStyle/>
          <a:p>
            <a:pPr marL="0" indent="0" algn="l" defTabSz="457200" fontAlgn="auto">
              <a:lnSpc>
                <a:spcPct val="100000"/>
              </a:lnSpc>
              <a:spcBef>
                <a:spcPts val="0"/>
              </a:spcBef>
              <a:spcAft>
                <a:spcPts val="0"/>
              </a:spcAft>
              <a:buFontTx/>
              <a:buNone/>
            </a:pPr>
            <a:endParaRPr lang="ko-KR" altLang="en-US" sz="1800" b="0" strike="noStrike" cap="none" dirty="0">
              <a:solidFill>
                <a:schemeClr val="tx1"/>
              </a:solidFill>
              <a:latin typeface="맑은 고딕" charset="0"/>
              <a:ea typeface="맑은 고딕" charset="0"/>
            </a:endParaRPr>
          </a:p>
        </p:txBody>
      </p:sp>
      <p:sp>
        <p:nvSpPr>
          <p:cNvPr id="5" name="텍스트 개체 틀 4"/>
          <p:cNvSpPr txBox="1">
            <a:spLocks noGrp="1"/>
          </p:cNvSpPr>
          <p:nvPr>
            <p:ph type="body" idx="3"/>
          </p:nvPr>
        </p:nvSpPr>
        <p:spPr>
          <a:xfrm>
            <a:off x="685800" y="4400550"/>
            <a:ext cx="5488305" cy="3602355"/>
          </a:xfrm>
          <a:prstGeom prst="rect">
            <a:avLst/>
          </a:prstGeom>
        </p:spPr>
        <p:txBody>
          <a:bodyPr vert="horz" wrap="square" lIns="91440" tIns="45720" rIns="91440" bIns="45720" numCol="1"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latin typeface="맑은 고딕" charset="0"/>
                <a:ea typeface="맑은 고딕" charset="0"/>
              </a:rPr>
              <a:t>저희가 참고한 내용은 이전의 발표들과 마찬가지로, 각종 모듈 및 함수들에 대한 검색을 위해 각종 사이트를 이용했습니다.</a:t>
            </a:r>
            <a:endParaRPr lang="ko-KR" altLang="en-US" sz="1200" b="0" strike="noStrike" cap="none" dirty="0" smtClean="0">
              <a:latin typeface="맑은 고딕" charset="0"/>
              <a:ea typeface="맑은 고딕" charset="0"/>
            </a:endParaRPr>
          </a:p>
        </p:txBody>
      </p:sp>
      <p:sp>
        <p:nvSpPr>
          <p:cNvPr id="6" name="바닥글 개체 틀 5"/>
          <p:cNvSpPr txBox="1">
            <a:spLocks noGrp="1"/>
          </p:cNvSpPr>
          <p:nvPr>
            <p:ph type="ftr" idx="4"/>
          </p:nvPr>
        </p:nvSpPr>
        <p:spPr>
          <a:xfrm>
            <a:off x="0" y="8685530"/>
            <a:ext cx="2972435" cy="459105"/>
          </a:xfrm>
          <a:prstGeom prst="rect">
            <a:avLst/>
          </a:prstGeom>
        </p:spPr>
        <p:txBody>
          <a:bodyPr vert="horz" wrap="square" lIns="91440" tIns="45720" rIns="91440" bIns="45720" anchor="b">
            <a:noAutofit/>
          </a:bodyPr>
          <a:lstStyle/>
          <a:p>
            <a:pPr marL="0" indent="0" algn="l" defTabSz="457200" fontAlgn="auto">
              <a:lnSpc>
                <a:spcPct val="100000"/>
              </a:lnSpc>
              <a:spcBef>
                <a:spcPts val="0"/>
              </a:spcBef>
              <a:spcAft>
                <a:spcPts val="0"/>
              </a:spcAft>
              <a:buFontTx/>
              <a:buNone/>
            </a:pPr>
            <a:endParaRPr/>
          </a:p>
        </p:txBody>
      </p:sp>
      <p:sp>
        <p:nvSpPr>
          <p:cNvPr id="7" name="슬라이드 번호 개체 틀 6"/>
          <p:cNvSpPr txBox="1">
            <a:spLocks noGrp="1"/>
          </p:cNvSpPr>
          <p:nvPr>
            <p:ph type="sldNum" idx="5"/>
          </p:nvPr>
        </p:nvSpPr>
        <p:spPr>
          <a:xfrm>
            <a:off x="3884930" y="8685530"/>
            <a:ext cx="2972435" cy="459105"/>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29</a:t>
            </a:fld>
            <a:endParaRPr lang="en-US" altLang="ko-KR" sz="1200" b="0" strike="noStrike" cap="none" dirty="0">
              <a:solidFill>
                <a:schemeClr val="tx1"/>
              </a:solidFill>
              <a:latin typeface="맑은 고딕" charset="0"/>
              <a:ea typeface="맑은 고딕"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7035" cy="3086735"/>
          </a:xfrm>
        </p:spPr>
      </p:sp>
      <p:sp>
        <p:nvSpPr>
          <p:cNvPr id="3" name="슬라이드 노트 개체 틀 2"/>
          <p:cNvSpPr>
            <a:spLocks noGrp="1"/>
          </p:cNvSpPr>
          <p:nvPr>
            <p:ph type="body" idx="1"/>
          </p:nvPr>
        </p:nvSpPr>
        <p:spPr>
          <a:xfrm>
            <a:off x="685800" y="4400550"/>
            <a:ext cx="5487035" cy="3601085"/>
          </a:xfrm>
        </p:spPr>
        <p:txBody>
          <a:bodyPr vert="horz" wrap="square" lIns="91440" tIns="45720" rIns="91440" bIns="45720" numCol="1"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latin typeface="맑은 고딕" charset="0"/>
                <a:ea typeface="맑은 고딕" charset="0"/>
              </a:rPr>
              <a:t>먼저 개요입니다.</a:t>
            </a:r>
          </a:p>
        </p:txBody>
      </p:sp>
      <p:sp>
        <p:nvSpPr>
          <p:cNvPr id="4" name="슬라이드 번호 개체 틀 3"/>
          <p:cNvSpPr>
            <a:spLocks noGrp="1"/>
          </p:cNvSpPr>
          <p:nvPr>
            <p:ph type="sldNum" sz="quarter" idx="5"/>
          </p:nvPr>
        </p:nvSpPr>
        <p:spPr>
          <a:xfrm>
            <a:off x="3884930" y="8685530"/>
            <a:ext cx="2972435" cy="459105"/>
          </a:xfrm>
        </p:spPr>
        <p:txBody>
          <a:bodyPr/>
          <a:lstStyle/>
          <a:p>
            <a:fld id="{577C9F3B-4A45-4C75-9868-04B644A27251}" type="slidenum">
              <a:rPr lang="ko-KR" altLang="en-US" smtClean="0"/>
              <a:t>3</a:t>
            </a:fld>
            <a:endParaRPr lang="ko-KR" altLang="en-US"/>
          </a:p>
        </p:txBody>
      </p:sp>
    </p:spTree>
    <p:extLst>
      <p:ext uri="{BB962C8B-B14F-4D97-AF65-F5344CB8AC3E}">
        <p14:creationId xmlns:p14="http://schemas.microsoft.com/office/powerpoint/2010/main" val="29237307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이상 발표를 마치겠습니다</a:t>
            </a:r>
            <a:r>
              <a:rPr lang="en-US" altLang="ko-KR" dirty="0"/>
              <a:t>. </a:t>
            </a:r>
            <a:r>
              <a:rPr lang="ko-KR" altLang="en-US" dirty="0"/>
              <a:t>감사합니다</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fld id="{577C9F3B-4A45-4C75-9868-04B644A27251}" type="slidenum">
              <a:rPr lang="ko-KR" altLang="en-US" smtClean="0"/>
              <a:t>30</a:t>
            </a:fld>
            <a:endParaRPr lang="ko-KR" altLang="en-US"/>
          </a:p>
        </p:txBody>
      </p:sp>
    </p:spTree>
    <p:extLst>
      <p:ext uri="{BB962C8B-B14F-4D97-AF65-F5344CB8AC3E}">
        <p14:creationId xmlns:p14="http://schemas.microsoft.com/office/powerpoint/2010/main" val="2977974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7035" cy="3086735"/>
          </a:xfrm>
        </p:spPr>
      </p:sp>
      <p:sp>
        <p:nvSpPr>
          <p:cNvPr id="3" name="슬라이드 노트 개체 틀 2"/>
          <p:cNvSpPr>
            <a:spLocks noGrp="1"/>
          </p:cNvSpPr>
          <p:nvPr>
            <p:ph type="body" idx="1"/>
          </p:nvPr>
        </p:nvSpPr>
        <p:spPr>
          <a:xfrm>
            <a:off x="685800" y="4400550"/>
            <a:ext cx="5487670" cy="3601720"/>
          </a:xfrm>
        </p:spPr>
        <p:txBody>
          <a:bodyPr vert="horz" wrap="square" lIns="91440" tIns="45720" rIns="91440" bIns="45720" numCol="1"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저희 조가 분석한 공개 SW는 Safe Lock이라는 오픈 소스입니다.</a:t>
            </a:r>
          </a:p>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저번 발표때 설명 드린대로, 파일을 드래그하여 본 프로그램에 올리게 되면, 비밀번호와 저장위치를 입력받아 파일을 암호화 혹은 복호화 해주게 됩니다.</a:t>
            </a:r>
          </a:p>
        </p:txBody>
      </p:sp>
      <p:sp>
        <p:nvSpPr>
          <p:cNvPr id="4" name="슬라이드 번호 개체 틀 3"/>
          <p:cNvSpPr>
            <a:spLocks noGrp="1"/>
          </p:cNvSpPr>
          <p:nvPr>
            <p:ph type="sldNum" sz="quarter" idx="5"/>
          </p:nvPr>
        </p:nvSpPr>
        <p:spPr>
          <a:xfrm>
            <a:off x="3884930" y="8685530"/>
            <a:ext cx="2972435" cy="459105"/>
          </a:xfrm>
        </p:spPr>
        <p:txBody>
          <a:bodyPr/>
          <a:lstStyle/>
          <a:p>
            <a:fld id="{577C9F3B-4A45-4C75-9868-04B644A27251}" type="slidenum">
              <a:rPr lang="ko-KR" altLang="en-US" smtClean="0"/>
              <a:t>4</a:t>
            </a:fld>
            <a:endParaRPr lang="ko-KR" altLang="en-US"/>
          </a:p>
        </p:txBody>
      </p:sp>
    </p:spTree>
    <p:extLst>
      <p:ext uri="{BB962C8B-B14F-4D97-AF65-F5344CB8AC3E}">
        <p14:creationId xmlns:p14="http://schemas.microsoft.com/office/powerpoint/2010/main" val="1453698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7035" cy="3086735"/>
          </a:xfrm>
        </p:spPr>
      </p:sp>
      <p:sp>
        <p:nvSpPr>
          <p:cNvPr id="3" name="슬라이드 노트 개체 틀 2"/>
          <p:cNvSpPr>
            <a:spLocks noGrp="1"/>
          </p:cNvSpPr>
          <p:nvPr>
            <p:ph type="body" idx="1"/>
          </p:nvPr>
        </p:nvSpPr>
        <p:spPr>
          <a:xfrm>
            <a:off x="685800" y="4400550"/>
            <a:ext cx="5487670" cy="3601720"/>
          </a:xfrm>
        </p:spPr>
        <p:txBody>
          <a:bodyPr vert="horz" wrap="square" lIns="91440" tIns="45720" rIns="91440" bIns="45720" numCol="1"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latin typeface="맑은 고딕" charset="0"/>
                <a:ea typeface="맑은 고딕" charset="0"/>
              </a:rPr>
              <a:t>현재 저희는 깃허브를 이용해 프로그램 개발 과정을 올리고 있습니다.</a:t>
            </a:r>
            <a:endParaRPr lang="ko-KR" altLang="en-US" sz="1200" b="0" strike="noStrike" cap="none" dirty="0" smtClean="0">
              <a:latin typeface="맑은 고딕" charset="0"/>
              <a:ea typeface="맑은 고딕" charset="0"/>
            </a:endParaRPr>
          </a:p>
        </p:txBody>
      </p:sp>
      <p:sp>
        <p:nvSpPr>
          <p:cNvPr id="4" name="슬라이드 번호 개체 틀 3"/>
          <p:cNvSpPr>
            <a:spLocks noGrp="1"/>
          </p:cNvSpPr>
          <p:nvPr>
            <p:ph type="sldNum" sz="quarter" idx="5"/>
          </p:nvPr>
        </p:nvSpPr>
        <p:spPr>
          <a:xfrm>
            <a:off x="3884930" y="8685530"/>
            <a:ext cx="2972435" cy="459105"/>
          </a:xfrm>
        </p:spPr>
        <p:txBody>
          <a:bodyPr/>
          <a:lstStyle/>
          <a:p>
            <a:fld id="{577C9F3B-4A45-4C75-9868-04B644A27251}" type="slidenum">
              <a:rPr lang="ko-KR" altLang="en-US" smtClean="0"/>
              <a:t>5</a:t>
            </a:fld>
            <a:endParaRPr lang="ko-KR" altLang="en-US"/>
          </a:p>
        </p:txBody>
      </p:sp>
    </p:spTree>
    <p:extLst>
      <p:ext uri="{BB962C8B-B14F-4D97-AF65-F5344CB8AC3E}">
        <p14:creationId xmlns:p14="http://schemas.microsoft.com/office/powerpoint/2010/main" val="977314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7035" cy="3086735"/>
          </a:xfrm>
        </p:spPr>
      </p:sp>
      <p:sp>
        <p:nvSpPr>
          <p:cNvPr id="3" name="슬라이드 노트 개체 틀 2"/>
          <p:cNvSpPr>
            <a:spLocks noGrp="1"/>
          </p:cNvSpPr>
          <p:nvPr>
            <p:ph type="body" idx="1"/>
          </p:nvPr>
        </p:nvSpPr>
        <p:spPr>
          <a:xfrm>
            <a:off x="685800" y="4400550"/>
            <a:ext cx="5487670" cy="3601720"/>
          </a:xfrm>
        </p:spPr>
        <p:txBody>
          <a:bodyPr vert="horz" wrap="square" lIns="91440" tIns="45720" rIns="91440" bIns="45720" numCol="1"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latin typeface="맑은 고딕" charset="0"/>
                <a:ea typeface="맑은 고딕" charset="0"/>
              </a:rPr>
              <a:t>이어서 프로그램의 상세 분석입니다.</a:t>
            </a:r>
            <a:endParaRPr lang="ko-KR" altLang="en-US" sz="1200" b="0" strike="noStrike" cap="none" dirty="0" smtClean="0">
              <a:latin typeface="맑은 고딕" charset="0"/>
              <a:ea typeface="맑은 고딕" charset="0"/>
            </a:endParaRPr>
          </a:p>
        </p:txBody>
      </p:sp>
      <p:sp>
        <p:nvSpPr>
          <p:cNvPr id="4" name="슬라이드 번호 개체 틀 3"/>
          <p:cNvSpPr>
            <a:spLocks noGrp="1"/>
          </p:cNvSpPr>
          <p:nvPr>
            <p:ph type="sldNum" sz="quarter" idx="5"/>
          </p:nvPr>
        </p:nvSpPr>
        <p:spPr>
          <a:xfrm>
            <a:off x="3884930" y="8685530"/>
            <a:ext cx="2972435" cy="459105"/>
          </a:xfrm>
        </p:spPr>
        <p:txBody>
          <a:bodyPr/>
          <a:lstStyle/>
          <a:p>
            <a:fld id="{577C9F3B-4A45-4C75-9868-04B644A27251}" type="slidenum">
              <a:rPr lang="ko-KR" altLang="en-US" smtClean="0"/>
              <a:t>6</a:t>
            </a:fld>
            <a:endParaRPr lang="ko-KR" altLang="en-US"/>
          </a:p>
        </p:txBody>
      </p:sp>
    </p:spTree>
    <p:extLst>
      <p:ext uri="{BB962C8B-B14F-4D97-AF65-F5344CB8AC3E}">
        <p14:creationId xmlns:p14="http://schemas.microsoft.com/office/powerpoint/2010/main" val="278354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Grp="1" noRot="1" noChangeAspect="1"/>
          </p:cNvSpPr>
          <p:nvPr>
            <p:ph type="sldImg"/>
          </p:nvPr>
        </p:nvSpPr>
        <p:spPr>
          <a:xfrm>
            <a:off x="685800" y="1143000"/>
            <a:ext cx="5487035" cy="3086735"/>
          </a:xfrm>
          <a:prstGeom prst="rect">
            <a:avLst/>
          </a:prstGeom>
          <a:noFill/>
          <a:ln w="12700" cap="flat" cmpd="sng">
            <a:solidFill>
              <a:srgbClr val="000000">
                <a:alpha val="100000"/>
              </a:srgbClr>
            </a:solidFill>
            <a:prstDash val="solid"/>
          </a:ln>
        </p:spPr>
        <p:txBody>
          <a:bodyPr vert="horz" wrap="square" lIns="0" tIns="0" rIns="0" bIns="0" anchor="t">
            <a:noAutofit/>
          </a:bodyPr>
          <a:lstStyle/>
          <a:p>
            <a:pPr marL="0" indent="0" algn="just" defTabSz="508000" fontAlgn="auto">
              <a:lnSpc>
                <a:spcPct val="100000"/>
              </a:lnSpc>
              <a:spcBef>
                <a:spcPts val="0"/>
              </a:spcBef>
              <a:spcAft>
                <a:spcPts val="0"/>
              </a:spcAft>
              <a:buFontTx/>
              <a:buNone/>
            </a:pPr>
            <a:endParaRPr/>
          </a:p>
        </p:txBody>
      </p:sp>
      <p:sp>
        <p:nvSpPr>
          <p:cNvPr id="3" name="텍스트 개체 틀 2"/>
          <p:cNvSpPr txBox="1">
            <a:spLocks noGrp="1"/>
          </p:cNvSpPr>
          <p:nvPr>
            <p:ph type="body" idx="1"/>
          </p:nvPr>
        </p:nvSpPr>
        <p:spPr>
          <a:xfrm>
            <a:off x="685800" y="4400550"/>
            <a:ext cx="5488305" cy="3602355"/>
          </a:xfrm>
          <a:prstGeom prst="rect">
            <a:avLst/>
          </a:prstGeom>
        </p:spPr>
        <p:txBody>
          <a:bodyPr vert="horz" wrap="square" lIns="91440" tIns="45720" rIns="91440" bIns="45720" numCol="1"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먼저 저번 기능분석 발표 때 설명드린 것처럼, 프로젝트를 실행하면 __init__이라는 파이썬 함수의 gui 메소드가 실행됩니다.</a:t>
            </a:r>
            <a:endParaRPr lang="ko-KR" altLang="en-US" sz="1200" b="0" strike="noStrike" cap="none" dirty="0" smtClean="0">
              <a:solidFill>
                <a:schemeClr val="bg1"/>
              </a:solidFill>
              <a:latin typeface="맑은 고딕" charset="0"/>
              <a:ea typeface="맑은 고딕" charset="0"/>
            </a:endParaRPr>
          </a:p>
        </p:txBody>
      </p:sp>
      <p:sp>
        <p:nvSpPr>
          <p:cNvPr id="4" name="슬라이드 번호 개체 틀 3"/>
          <p:cNvSpPr txBox="1">
            <a:spLocks noGrp="1"/>
          </p:cNvSpPr>
          <p:nvPr>
            <p:ph type="sldNum" idx="5"/>
          </p:nvPr>
        </p:nvSpPr>
        <p:spPr>
          <a:xfrm>
            <a:off x="3884930" y="8685530"/>
            <a:ext cx="2972435" cy="459105"/>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7</a:t>
            </a:fld>
            <a:endParaRPr lang="en-US" altLang="ko-KR" sz="1200" b="0" strike="noStrike" cap="none" dirty="0" smtClean="0">
              <a:solidFill>
                <a:schemeClr val="tx1"/>
              </a:solidFill>
              <a:latin typeface="맑은 고딕" charset="0"/>
              <a:ea typeface="맑은 고딕"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Grp="1" noRot="1" noChangeAspect="1"/>
          </p:cNvSpPr>
          <p:nvPr>
            <p:ph type="sldImg"/>
          </p:nvPr>
        </p:nvSpPr>
        <p:spPr>
          <a:xfrm>
            <a:off x="685800" y="1143000"/>
            <a:ext cx="5487035" cy="3086735"/>
          </a:xfrm>
          <a:prstGeom prst="rect">
            <a:avLst/>
          </a:prstGeom>
          <a:noFill/>
          <a:ln w="12700" cap="flat" cmpd="sng">
            <a:solidFill>
              <a:srgbClr val="000000">
                <a:alpha val="100000"/>
              </a:srgbClr>
            </a:solidFill>
            <a:prstDash val="solid"/>
          </a:ln>
        </p:spPr>
        <p:txBody>
          <a:bodyPr vert="horz" wrap="square" lIns="0" tIns="0" rIns="0" bIns="0" anchor="t">
            <a:noAutofit/>
          </a:bodyPr>
          <a:lstStyle/>
          <a:p>
            <a:pPr marL="0" indent="0" algn="just" defTabSz="508000" fontAlgn="auto">
              <a:lnSpc>
                <a:spcPct val="100000"/>
              </a:lnSpc>
              <a:spcBef>
                <a:spcPts val="0"/>
              </a:spcBef>
              <a:spcAft>
                <a:spcPts val="0"/>
              </a:spcAft>
              <a:buFontTx/>
              <a:buNone/>
            </a:pPr>
            <a:endParaRPr/>
          </a:p>
        </p:txBody>
      </p:sp>
      <p:sp>
        <p:nvSpPr>
          <p:cNvPr id="3" name="텍스트 개체 틀 2"/>
          <p:cNvSpPr txBox="1">
            <a:spLocks noGrp="1"/>
          </p:cNvSpPr>
          <p:nvPr>
            <p:ph type="body" idx="1"/>
          </p:nvPr>
        </p:nvSpPr>
        <p:spPr>
          <a:xfrm>
            <a:off x="685800" y="4400550"/>
            <a:ext cx="5488305" cy="3602355"/>
          </a:xfrm>
          <a:prstGeom prst="rect">
            <a:avLst/>
          </a:prstGeom>
        </p:spPr>
        <p:txBody>
          <a:bodyPr vert="horz" wrap="square" lIns="91440" tIns="45720" rIns="91440" bIns="45720" numCol="1"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__init__ 파이썬 코드 내의 gui 메소드가 호출되면, PySide를 이용해 화면을 구성하게 됩니다.</a:t>
            </a:r>
            <a:endParaRPr lang="ko-KR" altLang="en-US" sz="1200" b="0" strike="noStrike" cap="none" dirty="0" smtClean="0">
              <a:solidFill>
                <a:schemeClr val="bg1"/>
              </a:solidFill>
              <a:latin typeface="맑은 고딕" charset="0"/>
              <a:ea typeface="맑은 고딕" charset="0"/>
            </a:endParaRPr>
          </a:p>
        </p:txBody>
      </p:sp>
      <p:sp>
        <p:nvSpPr>
          <p:cNvPr id="4" name="슬라이드 번호 개체 틀 3"/>
          <p:cNvSpPr txBox="1">
            <a:spLocks noGrp="1"/>
          </p:cNvSpPr>
          <p:nvPr>
            <p:ph type="sldNum" idx="5"/>
          </p:nvPr>
        </p:nvSpPr>
        <p:spPr>
          <a:xfrm>
            <a:off x="3884930" y="8685530"/>
            <a:ext cx="2972435" cy="459105"/>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8</a:t>
            </a:fld>
            <a:endParaRPr lang="en-US" altLang="ko-KR" sz="1200" b="0" strike="noStrike" cap="none" dirty="0" smtClean="0">
              <a:solidFill>
                <a:schemeClr val="tx1"/>
              </a:solidFill>
              <a:latin typeface="맑은 고딕" charset="0"/>
              <a:ea typeface="맑은 고딕"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Grp="1" noRot="1" noChangeAspect="1"/>
          </p:cNvSpPr>
          <p:nvPr>
            <p:ph type="sldImg"/>
          </p:nvPr>
        </p:nvSpPr>
        <p:spPr>
          <a:xfrm>
            <a:off x="685800" y="1143000"/>
            <a:ext cx="5487035" cy="3086735"/>
          </a:xfrm>
          <a:prstGeom prst="rect">
            <a:avLst/>
          </a:prstGeom>
          <a:noFill/>
          <a:ln w="12700" cap="flat" cmpd="sng">
            <a:solidFill>
              <a:srgbClr val="000000">
                <a:alpha val="100000"/>
              </a:srgbClr>
            </a:solidFill>
            <a:prstDash val="solid"/>
          </a:ln>
        </p:spPr>
        <p:txBody>
          <a:bodyPr vert="horz" wrap="square" lIns="0" tIns="0" rIns="0" bIns="0" anchor="t">
            <a:noAutofit/>
          </a:bodyPr>
          <a:lstStyle/>
          <a:p>
            <a:pPr marL="0" indent="0" algn="just" defTabSz="508000" fontAlgn="auto">
              <a:lnSpc>
                <a:spcPct val="100000"/>
              </a:lnSpc>
              <a:spcBef>
                <a:spcPts val="0"/>
              </a:spcBef>
              <a:spcAft>
                <a:spcPts val="0"/>
              </a:spcAft>
              <a:buFontTx/>
              <a:buNone/>
            </a:pPr>
            <a:endParaRPr/>
          </a:p>
        </p:txBody>
      </p:sp>
      <p:sp>
        <p:nvSpPr>
          <p:cNvPr id="3" name="텍스트 개체 틀 2"/>
          <p:cNvSpPr txBox="1">
            <a:spLocks noGrp="1"/>
          </p:cNvSpPr>
          <p:nvPr>
            <p:ph type="body" idx="1"/>
          </p:nvPr>
        </p:nvSpPr>
        <p:spPr>
          <a:xfrm>
            <a:off x="685800" y="4400550"/>
            <a:ext cx="5488305" cy="3602355"/>
          </a:xfrm>
          <a:prstGeom prst="rect">
            <a:avLst/>
          </a:prstGeom>
        </p:spPr>
        <p:txBody>
          <a:bodyPr vert="horz" wrap="square" lIns="91440" tIns="45720" rIns="91440" bIns="45720" numCol="1" anchor="t">
            <a:noAutofit/>
          </a:bodyPr>
          <a:lstStyle/>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gui() 메서드에서 호출된 SafeLock 클래스의 객체가 초기화가 진행되면서 화면이 구성됩니다.</a:t>
            </a:r>
            <a:endParaRPr lang="ko-KR" altLang="en-US" sz="1200" b="0" strike="noStrike" cap="none" dirty="0" smtClean="0">
              <a:solidFill>
                <a:schemeClr val="bg1"/>
              </a:solidFill>
              <a:latin typeface="맑은 고딕" charset="0"/>
              <a:ea typeface="맑은 고딕" charset="0"/>
            </a:endParaRPr>
          </a:p>
          <a:p>
            <a:pPr marL="0" indent="0" algn="just" defTabSz="508000" fontAlgn="auto">
              <a:lnSpc>
                <a:spcPct val="100000"/>
              </a:lnSpc>
              <a:spcBef>
                <a:spcPts val="0"/>
              </a:spcBef>
              <a:spcAft>
                <a:spcPts val="0"/>
              </a:spcAft>
              <a:buFontTx/>
              <a:buNone/>
            </a:pPr>
            <a:r>
              <a:rPr lang="en-US" altLang="ko-KR" sz="1200" b="0" strike="noStrike" cap="none" dirty="0" smtClean="0">
                <a:solidFill>
                  <a:schemeClr val="bg1"/>
                </a:solidFill>
                <a:latin typeface="맑은 고딕" charset="0"/>
                <a:ea typeface="맑은 고딕" charset="0"/>
              </a:rPr>
              <a:t>이때 각종 설정들이 호출 되는데 주요한 코드는 다음과 같습니다.</a:t>
            </a:r>
            <a:endParaRPr lang="ko-KR" altLang="en-US" sz="1200" b="0" strike="noStrike" cap="none" dirty="0" smtClean="0">
              <a:solidFill>
                <a:schemeClr val="bg1"/>
              </a:solidFill>
              <a:latin typeface="맑은 고딕" charset="0"/>
              <a:ea typeface="맑은 고딕" charset="0"/>
            </a:endParaRPr>
          </a:p>
        </p:txBody>
      </p:sp>
      <p:sp>
        <p:nvSpPr>
          <p:cNvPr id="4" name="슬라이드 번호 개체 틀 3"/>
          <p:cNvSpPr txBox="1">
            <a:spLocks noGrp="1"/>
          </p:cNvSpPr>
          <p:nvPr>
            <p:ph type="sldNum" idx="5"/>
          </p:nvPr>
        </p:nvSpPr>
        <p:spPr>
          <a:xfrm>
            <a:off x="3884930" y="8685530"/>
            <a:ext cx="2972435" cy="459105"/>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9</a:t>
            </a:fld>
            <a:endParaRPr lang="en-US" altLang="ko-KR" sz="1200" b="0" strike="noStrike" cap="none" dirty="0" smtClean="0">
              <a:solidFill>
                <a:schemeClr val="tx1"/>
              </a:solidFill>
              <a:latin typeface="맑은 고딕" charset="0"/>
              <a:ea typeface="맑은 고딕"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524000" y="3602355"/>
            <a:ext cx="9144000" cy="16554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a:xfrm>
            <a:off x="838200" y="6356350"/>
            <a:ext cx="2743835" cy="365760"/>
          </a:xfrm>
        </p:spPr>
        <p:txBody>
          <a:bodyPr/>
          <a:lstStyle/>
          <a:p>
            <a:fld id="{E3932116-79AA-4AE8-8CB2-1AB367544312}" type="datetimeFigureOut">
              <a:rPr lang="ko-KR" altLang="en-US" smtClean="0"/>
              <a:t>2018-11-28</a:t>
            </a:fld>
            <a:endParaRPr lang="ko-KR" altLang="en-US"/>
          </a:p>
        </p:txBody>
      </p:sp>
      <p:sp>
        <p:nvSpPr>
          <p:cNvPr id="5" name="Footer Placeholder 4"/>
          <p:cNvSpPr>
            <a:spLocks noGrp="1"/>
          </p:cNvSpPr>
          <p:nvPr>
            <p:ph type="ftr" sz="quarter" idx="11"/>
          </p:nvPr>
        </p:nvSpPr>
        <p:spPr>
          <a:xfrm>
            <a:off x="4038600" y="6356350"/>
            <a:ext cx="4115435" cy="365760"/>
          </a:xfrm>
        </p:spPr>
        <p:txBody>
          <a:bodyPr/>
          <a:lstStyle/>
          <a:p>
            <a:endParaRPr lang="ko-KR" altLang="en-US"/>
          </a:p>
        </p:txBody>
      </p:sp>
      <p:sp>
        <p:nvSpPr>
          <p:cNvPr id="6" name="Slide Number Placeholder 5"/>
          <p:cNvSpPr>
            <a:spLocks noGrp="1"/>
          </p:cNvSpPr>
          <p:nvPr>
            <p:ph type="sldNum" sz="quarter" idx="12"/>
          </p:nvPr>
        </p:nvSpPr>
        <p:spPr>
          <a:xfrm>
            <a:off x="8610600" y="6356350"/>
            <a:ext cx="2743835" cy="365760"/>
          </a:xfrm>
        </p:spPr>
        <p:txBody>
          <a:bodyPr/>
          <a:lstStyle/>
          <a:p>
            <a:fld id="{17EADCC8-925C-4F56-A521-6C569D4279B0}" type="slidenum">
              <a:rPr lang="ko-KR" altLang="en-US" smtClean="0"/>
              <a:t>‹#›</a:t>
            </a:fld>
            <a:endParaRPr lang="ko-KR" altLang="en-US"/>
          </a:p>
        </p:txBody>
      </p:sp>
    </p:spTree>
    <p:extLst>
      <p:ext uri="{BB962C8B-B14F-4D97-AF65-F5344CB8AC3E}">
        <p14:creationId xmlns:p14="http://schemas.microsoft.com/office/powerpoint/2010/main" val="174155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6235" cy="1326515"/>
          </a:xfrm>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1825625"/>
            <a:ext cx="10516235" cy="4352290"/>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a:xfrm>
            <a:off x="838200" y="6356350"/>
            <a:ext cx="2743835" cy="365760"/>
          </a:xfrm>
        </p:spPr>
        <p:txBody>
          <a:bodyPr/>
          <a:lstStyle/>
          <a:p>
            <a:fld id="{E3932116-79AA-4AE8-8CB2-1AB367544312}" type="datetimeFigureOut">
              <a:rPr lang="ko-KR" altLang="en-US" smtClean="0"/>
              <a:t>2018-11-28</a:t>
            </a:fld>
            <a:endParaRPr lang="ko-KR" altLang="en-US"/>
          </a:p>
        </p:txBody>
      </p:sp>
      <p:sp>
        <p:nvSpPr>
          <p:cNvPr id="5" name="Footer Placeholder 4"/>
          <p:cNvSpPr>
            <a:spLocks noGrp="1"/>
          </p:cNvSpPr>
          <p:nvPr>
            <p:ph type="ftr" sz="quarter" idx="11"/>
          </p:nvPr>
        </p:nvSpPr>
        <p:spPr>
          <a:xfrm>
            <a:off x="4038600" y="6356350"/>
            <a:ext cx="4115435" cy="365760"/>
          </a:xfrm>
        </p:spPr>
        <p:txBody>
          <a:bodyPr/>
          <a:lstStyle/>
          <a:p>
            <a:endParaRPr lang="ko-KR" altLang="en-US"/>
          </a:p>
        </p:txBody>
      </p:sp>
      <p:sp>
        <p:nvSpPr>
          <p:cNvPr id="6" name="Slide Number Placeholder 5"/>
          <p:cNvSpPr>
            <a:spLocks noGrp="1"/>
          </p:cNvSpPr>
          <p:nvPr>
            <p:ph type="sldNum" sz="quarter" idx="12"/>
          </p:nvPr>
        </p:nvSpPr>
        <p:spPr>
          <a:xfrm>
            <a:off x="8610600" y="6356350"/>
            <a:ext cx="2743835" cy="365760"/>
          </a:xfrm>
        </p:spPr>
        <p:txBody>
          <a:bodyPr/>
          <a:lstStyle/>
          <a:p>
            <a:fld id="{17EADCC8-925C-4F56-A521-6C569D4279B0}" type="slidenum">
              <a:rPr lang="ko-KR" altLang="en-US" smtClean="0"/>
              <a:t>‹#›</a:t>
            </a:fld>
            <a:endParaRPr lang="ko-KR" altLang="en-US"/>
          </a:p>
        </p:txBody>
      </p:sp>
    </p:spTree>
    <p:extLst>
      <p:ext uri="{BB962C8B-B14F-4D97-AF65-F5344CB8AC3E}">
        <p14:creationId xmlns:p14="http://schemas.microsoft.com/office/powerpoint/2010/main" val="158801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2155"/>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365125"/>
            <a:ext cx="7734300" cy="5812155"/>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a:xfrm>
            <a:off x="838200" y="6356350"/>
            <a:ext cx="2743835" cy="365760"/>
          </a:xfrm>
        </p:spPr>
        <p:txBody>
          <a:bodyPr/>
          <a:lstStyle/>
          <a:p>
            <a:fld id="{E3932116-79AA-4AE8-8CB2-1AB367544312}" type="datetimeFigureOut">
              <a:rPr lang="ko-KR" altLang="en-US" smtClean="0"/>
              <a:t>2018-11-28</a:t>
            </a:fld>
            <a:endParaRPr lang="ko-KR" altLang="en-US"/>
          </a:p>
        </p:txBody>
      </p:sp>
      <p:sp>
        <p:nvSpPr>
          <p:cNvPr id="5" name="Footer Placeholder 4"/>
          <p:cNvSpPr>
            <a:spLocks noGrp="1"/>
          </p:cNvSpPr>
          <p:nvPr>
            <p:ph type="ftr" sz="quarter" idx="11"/>
          </p:nvPr>
        </p:nvSpPr>
        <p:spPr>
          <a:xfrm>
            <a:off x="4038600" y="6356350"/>
            <a:ext cx="4115435" cy="365760"/>
          </a:xfrm>
        </p:spPr>
        <p:txBody>
          <a:bodyPr/>
          <a:lstStyle/>
          <a:p>
            <a:endParaRPr lang="ko-KR" altLang="en-US"/>
          </a:p>
        </p:txBody>
      </p:sp>
      <p:sp>
        <p:nvSpPr>
          <p:cNvPr id="6" name="Slide Number Placeholder 5"/>
          <p:cNvSpPr>
            <a:spLocks noGrp="1"/>
          </p:cNvSpPr>
          <p:nvPr>
            <p:ph type="sldNum" sz="quarter" idx="12"/>
          </p:nvPr>
        </p:nvSpPr>
        <p:spPr>
          <a:xfrm>
            <a:off x="8610600" y="6356350"/>
            <a:ext cx="2743835" cy="365760"/>
          </a:xfrm>
        </p:spPr>
        <p:txBody>
          <a:bodyPr/>
          <a:lstStyle/>
          <a:p>
            <a:fld id="{17EADCC8-925C-4F56-A521-6C569D4279B0}" type="slidenum">
              <a:rPr lang="ko-KR" altLang="en-US" smtClean="0"/>
              <a:t>‹#›</a:t>
            </a:fld>
            <a:endParaRPr lang="ko-KR" altLang="en-US"/>
          </a:p>
        </p:txBody>
      </p:sp>
    </p:spTree>
    <p:extLst>
      <p:ext uri="{BB962C8B-B14F-4D97-AF65-F5344CB8AC3E}">
        <p14:creationId xmlns:p14="http://schemas.microsoft.com/office/powerpoint/2010/main" val="1763017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텍스트 개체 틀 1"/>
          <p:cNvSpPr txBox="1">
            <a:spLocks noGrp="1"/>
          </p:cNvSpPr>
          <p:nvPr>
            <p:ph type="ctrTitle"/>
          </p:nvPr>
        </p:nvSpPr>
        <p:spPr>
          <a:xfrm>
            <a:off x="1524000" y="1122680"/>
            <a:ext cx="9144635" cy="2388235"/>
          </a:xfrm>
          <a:prstGeom prst="rect">
            <a:avLst/>
          </a:prstGeom>
        </p:spPr>
        <p:txBody>
          <a:bodyPr vert="horz" wrap="square" lIns="91440" tIns="45720" rIns="91440" bIns="45720" anchor="b">
            <a:normAutofit/>
          </a:bodyPr>
          <a:lstStyle/>
          <a:p>
            <a:pPr marL="0" indent="0" algn="ctr" defTabSz="914400" fontAlgn="auto">
              <a:lnSpc>
                <a:spcPct val="90000"/>
              </a:lnSpc>
              <a:spcBef>
                <a:spcPts val="0"/>
              </a:spcBef>
              <a:spcAft>
                <a:spcPts val="0"/>
              </a:spcAft>
              <a:buFontTx/>
              <a:buNone/>
            </a:pPr>
            <a:r>
              <a:rPr lang="en-US" altLang="ko-KR" sz="6000" b="0" strike="noStrike" cap="none" dirty="0" smtClean="0">
                <a:latin typeface="맑은 고딕" charset="0"/>
                <a:ea typeface="맑은 고딕" charset="0"/>
              </a:rPr>
              <a:t>마스터</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제목</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스타일</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편집</a:t>
            </a:r>
          </a:p>
        </p:txBody>
      </p:sp>
      <p:sp>
        <p:nvSpPr>
          <p:cNvPr id="3" name="부제목 2"/>
          <p:cNvSpPr txBox="1">
            <a:spLocks noGrp="1"/>
          </p:cNvSpPr>
          <p:nvPr>
            <p:ph type="subTitle"/>
          </p:nvPr>
        </p:nvSpPr>
        <p:spPr>
          <a:xfrm>
            <a:off x="1524000" y="3602355"/>
            <a:ext cx="9144635" cy="1656080"/>
          </a:xfrm>
          <a:prstGeom prst="rect">
            <a:avLst/>
          </a:prstGeom>
        </p:spPr>
        <p:txBody>
          <a:bodyPr vert="horz" wrap="square" lIns="91440" tIns="45720" rIns="91440" bIns="45720" anchor="t">
            <a:normAutofit/>
          </a:bodyPr>
          <a:lstStyle/>
          <a:p>
            <a:pPr marL="0" indent="0" algn="ctr" defTabSz="914400" fontAlgn="auto">
              <a:lnSpc>
                <a:spcPct val="90000"/>
              </a:lnSpc>
              <a:spcBef>
                <a:spcPts val="1000"/>
              </a:spcBef>
              <a:spcAft>
                <a:spcPts val="0"/>
              </a:spcAft>
              <a:buFontTx/>
              <a:buNone/>
            </a:pPr>
            <a:r>
              <a:rPr lang="en-US" altLang="ko-KR" sz="2400" b="0" strike="noStrike" cap="none" dirty="0" smtClean="0">
                <a:latin typeface="맑은 고딕" charset="0"/>
                <a:ea typeface="맑은 고딕" charset="0"/>
              </a:rPr>
              <a:t>클릭하여</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마스터</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부제목</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스타일</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편집</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p>
        </p:txBody>
      </p:sp>
      <p:sp>
        <p:nvSpPr>
          <p:cNvPr id="3" name="내용 개체 틀 2"/>
          <p:cNvSpPr txBox="1">
            <a:spLocks noGrp="1"/>
          </p:cNvSpPr>
          <p:nvPr>
            <p:ph/>
          </p:nvPr>
        </p:nvSpPr>
        <p:spPr>
          <a:xfrm>
            <a:off x="838200" y="1825625"/>
            <a:ext cx="10516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1850" y="1710055"/>
            <a:ext cx="10516235" cy="285305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6000" b="0" strike="noStrike" cap="none" dirty="0" smtClean="0">
                <a:latin typeface="맑은 고딕" charset="0"/>
                <a:ea typeface="맑은 고딕" charset="0"/>
              </a:rPr>
              <a:t>마스터</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제목</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스타일</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편집</a:t>
            </a:r>
          </a:p>
        </p:txBody>
      </p:sp>
      <p:sp>
        <p:nvSpPr>
          <p:cNvPr id="3" name="텍스트 개체 틀 2"/>
          <p:cNvSpPr txBox="1">
            <a:spLocks noGrp="1"/>
          </p:cNvSpPr>
          <p:nvPr>
            <p:ph type="body"/>
          </p:nvPr>
        </p:nvSpPr>
        <p:spPr>
          <a:xfrm>
            <a:off x="831850" y="4589780"/>
            <a:ext cx="10516235" cy="1500505"/>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2400" b="0" strike="noStrike" cap="none" dirty="0" smtClean="0">
                <a:solidFill>
                  <a:schemeClr val="tx1">
                    <a:tint val="75000"/>
                  </a:schemeClr>
                </a:solidFill>
                <a:latin typeface="맑은 고딕" charset="0"/>
                <a:ea typeface="맑은 고딕" charset="0"/>
              </a:rPr>
              <a:t>마스터</a:t>
            </a:r>
            <a:r>
              <a:rPr lang="en-US" altLang="ko-KR" sz="2400" b="0" strike="noStrike" cap="none" dirty="0" smtClean="0">
                <a:solidFill>
                  <a:schemeClr val="tx1">
                    <a:tint val="75000"/>
                  </a:schemeClr>
                </a:solidFill>
                <a:latin typeface="Calibri" charset="0"/>
                <a:ea typeface="Calibri" charset="0"/>
              </a:rPr>
              <a:t> </a:t>
            </a:r>
            <a:r>
              <a:rPr lang="en-US" altLang="ko-KR" sz="2400" b="0" strike="noStrike" cap="none" dirty="0" smtClean="0">
                <a:solidFill>
                  <a:schemeClr val="tx1">
                    <a:tint val="75000"/>
                  </a:schemeClr>
                </a:solidFill>
                <a:latin typeface="맑은 고딕" charset="0"/>
                <a:ea typeface="맑은 고딕" charset="0"/>
              </a:rPr>
              <a:t>텍스트</a:t>
            </a:r>
            <a:r>
              <a:rPr lang="en-US" altLang="ko-KR" sz="2400" b="0" strike="noStrike" cap="none" dirty="0" smtClean="0">
                <a:solidFill>
                  <a:schemeClr val="tx1">
                    <a:tint val="75000"/>
                  </a:schemeClr>
                </a:solidFill>
                <a:latin typeface="Calibri" charset="0"/>
                <a:ea typeface="Calibri" charset="0"/>
              </a:rPr>
              <a:t> </a:t>
            </a:r>
            <a:r>
              <a:rPr lang="en-US" altLang="ko-KR" sz="2400" b="0" strike="noStrike" cap="none" dirty="0" smtClean="0">
                <a:solidFill>
                  <a:schemeClr val="tx1">
                    <a:tint val="75000"/>
                  </a:schemeClr>
                </a:solidFill>
                <a:latin typeface="맑은 고딕" charset="0"/>
                <a:ea typeface="맑은 고딕" charset="0"/>
              </a:rPr>
              <a:t>스타일</a:t>
            </a:r>
            <a:r>
              <a:rPr lang="en-US" altLang="ko-KR" sz="2400" b="0" strike="noStrike" cap="none" dirty="0" smtClean="0">
                <a:solidFill>
                  <a:schemeClr val="tx1">
                    <a:tint val="75000"/>
                  </a:schemeClr>
                </a:solidFill>
                <a:latin typeface="Calibri" charset="0"/>
                <a:ea typeface="Calibri" charset="0"/>
              </a:rPr>
              <a:t> </a:t>
            </a:r>
            <a:r>
              <a:rPr lang="en-US" altLang="ko-KR" sz="2400" b="0" strike="noStrike" cap="none" dirty="0" smtClean="0">
                <a:solidFill>
                  <a:schemeClr val="tx1">
                    <a:tint val="75000"/>
                  </a:schemeClr>
                </a:solidFill>
                <a:latin typeface="맑은 고딕" charset="0"/>
                <a:ea typeface="맑은 고딕" charset="0"/>
              </a:rPr>
              <a:t>편집</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p>
        </p:txBody>
      </p:sp>
      <p:sp>
        <p:nvSpPr>
          <p:cNvPr id="3" name="내용 개체 틀 2"/>
          <p:cNvSpPr txBox="1">
            <a:spLocks noGrp="1"/>
          </p:cNvSpPr>
          <p:nvPr>
            <p:ph/>
          </p:nvPr>
        </p:nvSpPr>
        <p:spPr>
          <a:xfrm>
            <a:off x="838200" y="1825625"/>
            <a:ext cx="5182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p>
        </p:txBody>
      </p:sp>
      <p:sp>
        <p:nvSpPr>
          <p:cNvPr id="4" name="내용 개체 틀 3"/>
          <p:cNvSpPr txBox="1">
            <a:spLocks noGrp="1"/>
          </p:cNvSpPr>
          <p:nvPr>
            <p:ph/>
          </p:nvPr>
        </p:nvSpPr>
        <p:spPr>
          <a:xfrm>
            <a:off x="6172200" y="1825625"/>
            <a:ext cx="5182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p>
        </p:txBody>
      </p:sp>
      <p:sp>
        <p:nvSpPr>
          <p:cNvPr id="3" name="텍스트 개체 틀 2"/>
          <p:cNvSpPr txBox="1">
            <a:spLocks noGrp="1"/>
          </p:cNvSpPr>
          <p:nvPr>
            <p:ph type="body"/>
          </p:nvPr>
        </p:nvSpPr>
        <p:spPr>
          <a:xfrm>
            <a:off x="840105" y="1681480"/>
            <a:ext cx="5158105" cy="824230"/>
          </a:xfrm>
          <a:prstGeom prst="rect">
            <a:avLst/>
          </a:prstGeom>
        </p:spPr>
        <p:txBody>
          <a:bodyPr vert="horz" wrap="square" lIns="91440" tIns="45720" rIns="91440" bIns="45720" anchor="b">
            <a:normAutofit/>
          </a:bodyPr>
          <a:lstStyle/>
          <a:p>
            <a:pPr marL="0" indent="0" algn="l" defTabSz="914400" fontAlgn="auto">
              <a:lnSpc>
                <a:spcPct val="90000"/>
              </a:lnSpc>
              <a:spcBef>
                <a:spcPts val="1000"/>
              </a:spcBef>
              <a:spcAft>
                <a:spcPts val="0"/>
              </a:spcAft>
              <a:buFontTx/>
              <a:buNone/>
            </a:pPr>
            <a:r>
              <a:rPr lang="en-US" altLang="ko-KR" sz="2400" b="1" strike="noStrike" cap="none" dirty="0" smtClean="0">
                <a:latin typeface="맑은 고딕" charset="0"/>
                <a:ea typeface="맑은 고딕" charset="0"/>
              </a:rPr>
              <a:t>마스터</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텍스트</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스타일</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편집</a:t>
            </a:r>
          </a:p>
        </p:txBody>
      </p:sp>
      <p:sp>
        <p:nvSpPr>
          <p:cNvPr id="4" name="내용 개체 틀 3"/>
          <p:cNvSpPr txBox="1">
            <a:spLocks noGrp="1"/>
          </p:cNvSpPr>
          <p:nvPr>
            <p:ph/>
          </p:nvPr>
        </p:nvSpPr>
        <p:spPr>
          <a:xfrm>
            <a:off x="840105" y="2505075"/>
            <a:ext cx="5158105" cy="368554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p>
        </p:txBody>
      </p:sp>
      <p:sp>
        <p:nvSpPr>
          <p:cNvPr id="5" name="텍스트 개체 틀 4"/>
          <p:cNvSpPr txBox="1">
            <a:spLocks noGrp="1"/>
          </p:cNvSpPr>
          <p:nvPr>
            <p:ph type="body"/>
          </p:nvPr>
        </p:nvSpPr>
        <p:spPr>
          <a:xfrm>
            <a:off x="6172200" y="1681480"/>
            <a:ext cx="5184140" cy="824230"/>
          </a:xfrm>
          <a:prstGeom prst="rect">
            <a:avLst/>
          </a:prstGeom>
        </p:spPr>
        <p:txBody>
          <a:bodyPr vert="horz" wrap="square" lIns="91440" tIns="45720" rIns="91440" bIns="45720" anchor="b">
            <a:normAutofit/>
          </a:bodyPr>
          <a:lstStyle/>
          <a:p>
            <a:pPr marL="0" indent="0" algn="l" defTabSz="914400" fontAlgn="auto">
              <a:lnSpc>
                <a:spcPct val="90000"/>
              </a:lnSpc>
              <a:spcBef>
                <a:spcPts val="1000"/>
              </a:spcBef>
              <a:spcAft>
                <a:spcPts val="0"/>
              </a:spcAft>
              <a:buFontTx/>
              <a:buNone/>
            </a:pPr>
            <a:r>
              <a:rPr lang="en-US" altLang="ko-KR" sz="2400" b="1" strike="noStrike" cap="none" dirty="0" smtClean="0">
                <a:latin typeface="맑은 고딕" charset="0"/>
                <a:ea typeface="맑은 고딕" charset="0"/>
              </a:rPr>
              <a:t>마스터</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텍스트</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스타일</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편집</a:t>
            </a:r>
          </a:p>
        </p:txBody>
      </p:sp>
      <p:sp>
        <p:nvSpPr>
          <p:cNvPr id="6" name="내용 개체 틀 5"/>
          <p:cNvSpPr txBox="1">
            <a:spLocks noGrp="1"/>
          </p:cNvSpPr>
          <p:nvPr>
            <p:ph/>
          </p:nvPr>
        </p:nvSpPr>
        <p:spPr>
          <a:xfrm>
            <a:off x="6172200" y="2505075"/>
            <a:ext cx="5184140" cy="368554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p>
        </p:txBody>
      </p:sp>
      <p:sp>
        <p:nvSpPr>
          <p:cNvPr id="7" name="날짜 개체 틀 6"/>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8" name="바닥글 개체 틀 7"/>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9" name="슬라이드 번호 개체 틀 8"/>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p>
        </p:txBody>
      </p:sp>
      <p:sp>
        <p:nvSpPr>
          <p:cNvPr id="3" name="날짜 개체 틀 2"/>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4" name="바닥글 개체 틀 3"/>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5" name="슬라이드 번호 개체 틀 4"/>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3" name="바닥글 개체 틀 2"/>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4" name="슬라이드 번호 개체 틀 3"/>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457200"/>
            <a:ext cx="3932555" cy="160083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3200" b="0" strike="noStrike" cap="none" dirty="0" smtClean="0">
                <a:latin typeface="맑은 고딕" charset="0"/>
                <a:ea typeface="맑은 고딕" charset="0"/>
              </a:rPr>
              <a:t>마스터</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제목</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스타일</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편집</a:t>
            </a:r>
          </a:p>
        </p:txBody>
      </p:sp>
      <p:sp>
        <p:nvSpPr>
          <p:cNvPr id="3" name="내용 개체 틀 2"/>
          <p:cNvSpPr txBox="1">
            <a:spLocks noGrp="1"/>
          </p:cNvSpPr>
          <p:nvPr>
            <p:ph/>
          </p:nvPr>
        </p:nvSpPr>
        <p:spPr>
          <a:xfrm>
            <a:off x="5183505" y="987425"/>
            <a:ext cx="6172835" cy="487426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3200" b="0" strike="noStrike" cap="none" dirty="0" smtClean="0">
                <a:latin typeface="맑은 고딕" charset="0"/>
                <a:ea typeface="맑은 고딕" charset="0"/>
              </a:rPr>
              <a:t>마스터</a:t>
            </a:r>
            <a:r>
              <a:rPr lang="en-US" altLang="ko-KR" sz="3200" b="0" strike="noStrike" cap="none" dirty="0" smtClean="0">
                <a:latin typeface="Calibri" charset="0"/>
                <a:ea typeface="Calibri" charset="0"/>
              </a:rPr>
              <a:t> </a:t>
            </a:r>
            <a:r>
              <a:rPr lang="en-US" altLang="ko-KR" sz="3200" b="0" strike="noStrike" cap="none" dirty="0" smtClean="0">
                <a:latin typeface="맑은 고딕" charset="0"/>
                <a:ea typeface="맑은 고딕" charset="0"/>
              </a:rPr>
              <a:t>텍스트</a:t>
            </a:r>
            <a:r>
              <a:rPr lang="en-US" altLang="ko-KR" sz="3200" b="0" strike="noStrike" cap="none" dirty="0" smtClean="0">
                <a:latin typeface="Calibri" charset="0"/>
                <a:ea typeface="Calibri" charset="0"/>
              </a:rPr>
              <a:t> </a:t>
            </a:r>
            <a:r>
              <a:rPr lang="en-US" altLang="ko-KR" sz="3200" b="0" strike="noStrike" cap="none" dirty="0" smtClean="0">
                <a:latin typeface="맑은 고딕" charset="0"/>
                <a:ea typeface="맑은 고딕" charset="0"/>
              </a:rPr>
              <a:t>스타일</a:t>
            </a:r>
            <a:r>
              <a:rPr lang="en-US" altLang="ko-KR" sz="3200" b="0" strike="noStrike" cap="none" dirty="0" smtClean="0">
                <a:latin typeface="Calibri" charset="0"/>
                <a:ea typeface="Calibri" charset="0"/>
              </a:rPr>
              <a:t> </a:t>
            </a:r>
            <a:r>
              <a:rPr lang="en-US" altLang="ko-KR" sz="3200" b="0" strike="noStrike" cap="none" dirty="0" smtClean="0">
                <a:latin typeface="맑은 고딕" charset="0"/>
                <a:ea typeface="맑은 고딕" charset="0"/>
              </a:rPr>
              <a:t>편집</a:t>
            </a:r>
          </a:p>
          <a:p>
            <a:pPr marL="685800" indent="-228600" algn="l" defTabSz="914400" fontAlgn="auto">
              <a:lnSpc>
                <a:spcPct val="90000"/>
              </a:lnSpc>
              <a:spcBef>
                <a:spcPts val="500"/>
              </a:spcBef>
              <a:spcAft>
                <a:spcPts val="0"/>
              </a:spcAft>
              <a:buClr>
                <a:srgbClr val="000000"/>
              </a:buClr>
              <a:buFont typeface="Arial"/>
              <a:buChar char="•"/>
            </a:pPr>
            <a:r>
              <a:rPr lang="en-US" altLang="ko-KR" sz="2800" b="0" strike="noStrike" cap="none" dirty="0" smtClean="0">
                <a:latin typeface="맑은 고딕" charset="0"/>
                <a:ea typeface="맑은 고딕" charset="0"/>
              </a:rPr>
              <a:t>둘째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수준</a:t>
            </a:r>
          </a:p>
          <a:p>
            <a:pPr marL="11430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셋째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p>
          <a:p>
            <a:pPr marL="16002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넷째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p>
          <a:p>
            <a:pPr marL="20574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다섯째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p>
        </p:txBody>
      </p:sp>
      <p:sp>
        <p:nvSpPr>
          <p:cNvPr id="4" name="텍스트 개체 틀 3"/>
          <p:cNvSpPr txBox="1">
            <a:spLocks noGrp="1"/>
          </p:cNvSpPr>
          <p:nvPr>
            <p:ph type="body"/>
          </p:nvPr>
        </p:nvSpPr>
        <p:spPr>
          <a:xfrm>
            <a:off x="840105" y="2057400"/>
            <a:ext cx="3932555" cy="381254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1600" b="0" strike="noStrike" cap="none" dirty="0" smtClean="0">
                <a:latin typeface="맑은 고딕" charset="0"/>
                <a:ea typeface="맑은 고딕" charset="0"/>
              </a:rPr>
              <a:t>마스터</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텍스트</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스타일</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편집</a:t>
            </a: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6235" cy="1326515"/>
          </a:xfrm>
        </p:spPr>
        <p:txBody>
          <a:bodyPr/>
          <a:lstStyle/>
          <a:p>
            <a:r>
              <a:rPr lang="ko-KR" altLang="en-US"/>
              <a:t>마스터 제목 스타일 편집</a:t>
            </a:r>
            <a:endParaRPr lang="en-US" dirty="0"/>
          </a:p>
        </p:txBody>
      </p:sp>
      <p:sp>
        <p:nvSpPr>
          <p:cNvPr id="3" name="Content Placeholder 2"/>
          <p:cNvSpPr>
            <a:spLocks noGrp="1"/>
          </p:cNvSpPr>
          <p:nvPr>
            <p:ph idx="1"/>
          </p:nvPr>
        </p:nvSpPr>
        <p:spPr>
          <a:xfrm>
            <a:off x="838200" y="1825625"/>
            <a:ext cx="10516235" cy="4352290"/>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a:xfrm>
            <a:off x="838200" y="6356350"/>
            <a:ext cx="2743835" cy="365760"/>
          </a:xfrm>
        </p:spPr>
        <p:txBody>
          <a:bodyPr/>
          <a:lstStyle/>
          <a:p>
            <a:fld id="{E3932116-79AA-4AE8-8CB2-1AB367544312}" type="datetimeFigureOut">
              <a:rPr lang="ko-KR" altLang="en-US" smtClean="0"/>
              <a:t>2018-11-28</a:t>
            </a:fld>
            <a:endParaRPr lang="ko-KR" altLang="en-US"/>
          </a:p>
        </p:txBody>
      </p:sp>
      <p:sp>
        <p:nvSpPr>
          <p:cNvPr id="5" name="Footer Placeholder 4"/>
          <p:cNvSpPr>
            <a:spLocks noGrp="1"/>
          </p:cNvSpPr>
          <p:nvPr>
            <p:ph type="ftr" sz="quarter" idx="11"/>
          </p:nvPr>
        </p:nvSpPr>
        <p:spPr>
          <a:xfrm>
            <a:off x="4038600" y="6356350"/>
            <a:ext cx="4115435" cy="365760"/>
          </a:xfrm>
        </p:spPr>
        <p:txBody>
          <a:bodyPr/>
          <a:lstStyle/>
          <a:p>
            <a:endParaRPr lang="ko-KR" altLang="en-US"/>
          </a:p>
        </p:txBody>
      </p:sp>
      <p:sp>
        <p:nvSpPr>
          <p:cNvPr id="6" name="Slide Number Placeholder 5"/>
          <p:cNvSpPr>
            <a:spLocks noGrp="1"/>
          </p:cNvSpPr>
          <p:nvPr>
            <p:ph type="sldNum" sz="quarter" idx="12"/>
          </p:nvPr>
        </p:nvSpPr>
        <p:spPr>
          <a:xfrm>
            <a:off x="8610600" y="6356350"/>
            <a:ext cx="2743835" cy="365760"/>
          </a:xfrm>
        </p:spPr>
        <p:txBody>
          <a:bodyPr/>
          <a:lstStyle/>
          <a:p>
            <a:fld id="{17EADCC8-925C-4F56-A521-6C569D4279B0}" type="slidenum">
              <a:rPr lang="ko-KR" altLang="en-US" smtClean="0"/>
              <a:t>‹#›</a:t>
            </a:fld>
            <a:endParaRPr lang="ko-KR" altLang="en-US"/>
          </a:p>
        </p:txBody>
      </p:sp>
    </p:spTree>
    <p:extLst>
      <p:ext uri="{BB962C8B-B14F-4D97-AF65-F5344CB8AC3E}">
        <p14:creationId xmlns:p14="http://schemas.microsoft.com/office/powerpoint/2010/main" val="1349773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457200"/>
            <a:ext cx="3932555" cy="160083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3200" b="0" strike="noStrike" cap="none" dirty="0" smtClean="0">
                <a:latin typeface="맑은 고딕" charset="0"/>
                <a:ea typeface="맑은 고딕" charset="0"/>
              </a:rPr>
              <a:t>마스터</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제목</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스타일</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편집</a:t>
            </a:r>
          </a:p>
        </p:txBody>
      </p:sp>
      <p:sp>
        <p:nvSpPr>
          <p:cNvPr id="3" name="그림 개체 틀 2"/>
          <p:cNvSpPr txBox="1">
            <a:spLocks noGrp="1" noChangeAspect="1"/>
          </p:cNvSpPr>
          <p:nvPr>
            <p:ph type="pic"/>
          </p:nvPr>
        </p:nvSpPr>
        <p:spPr>
          <a:xfrm>
            <a:off x="5183505" y="987425"/>
            <a:ext cx="6172835" cy="487426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2000" b="0" strike="noStrike" cap="none" dirty="0" smtClean="0">
                <a:latin typeface="맑은 고딕" charset="0"/>
                <a:ea typeface="맑은 고딕" charset="0"/>
              </a:rPr>
              <a:t>그림을</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추가하려면</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아이콘을</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클릭하십시오</a:t>
            </a:r>
          </a:p>
        </p:txBody>
      </p:sp>
      <p:sp>
        <p:nvSpPr>
          <p:cNvPr id="4" name="텍스트 개체 틀 3"/>
          <p:cNvSpPr txBox="1">
            <a:spLocks noGrp="1"/>
          </p:cNvSpPr>
          <p:nvPr>
            <p:ph type="body"/>
          </p:nvPr>
        </p:nvSpPr>
        <p:spPr>
          <a:xfrm>
            <a:off x="840105" y="2057400"/>
            <a:ext cx="3932555" cy="381254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1600" b="0" strike="noStrike" cap="none" dirty="0" smtClean="0">
                <a:latin typeface="맑은 고딕" charset="0"/>
                <a:ea typeface="맑은 고딕" charset="0"/>
              </a:rPr>
              <a:t>마스터</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텍스트</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스타일</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편집</a:t>
            </a: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p>
        </p:txBody>
      </p:sp>
      <p:sp>
        <p:nvSpPr>
          <p:cNvPr id="3" name="세로 텍스트 개체 틀 2"/>
          <p:cNvSpPr txBox="1">
            <a:spLocks noGrp="1"/>
          </p:cNvSpPr>
          <p:nvPr>
            <p:ph type="body" orient="vert"/>
          </p:nvPr>
        </p:nvSpPr>
        <p:spPr>
          <a:xfrm>
            <a:off x="838200" y="1825625"/>
            <a:ext cx="10516235" cy="4352290"/>
          </a:xfrm>
          <a:prstGeom prst="rect">
            <a:avLst/>
          </a:prstGeom>
        </p:spPr>
        <p:txBody>
          <a:bodyPr vert="eaVert"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noGrp="1"/>
          </p:cNvSpPr>
          <p:nvPr>
            <p:ph type="title" orient="vert"/>
          </p:nvPr>
        </p:nvSpPr>
        <p:spPr>
          <a:xfrm>
            <a:off x="8724900" y="365125"/>
            <a:ext cx="2629535" cy="5812790"/>
          </a:xfrm>
          <a:prstGeom prst="rect">
            <a:avLst/>
          </a:prstGeom>
        </p:spPr>
        <p:txBody>
          <a:bodyPr vert="eaVert"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p>
        </p:txBody>
      </p:sp>
      <p:sp>
        <p:nvSpPr>
          <p:cNvPr id="3" name="세로 텍스트 개체 틀 2"/>
          <p:cNvSpPr txBox="1">
            <a:spLocks noGrp="1"/>
          </p:cNvSpPr>
          <p:nvPr>
            <p:ph type="body" orient="vert"/>
          </p:nvPr>
        </p:nvSpPr>
        <p:spPr>
          <a:xfrm>
            <a:off x="838200" y="365125"/>
            <a:ext cx="7734935" cy="5812790"/>
          </a:xfrm>
          <a:prstGeom prst="rect">
            <a:avLst/>
          </a:prstGeom>
        </p:spPr>
        <p:txBody>
          <a:bodyPr vert="eaVert"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텍스트 개체 틀 1"/>
          <p:cNvSpPr txBox="1">
            <a:spLocks noGrp="1"/>
          </p:cNvSpPr>
          <p:nvPr>
            <p:ph type="ctrTitle"/>
          </p:nvPr>
        </p:nvSpPr>
        <p:spPr>
          <a:xfrm>
            <a:off x="1524000" y="1122680"/>
            <a:ext cx="9144635" cy="2388235"/>
          </a:xfrm>
          <a:prstGeom prst="rect">
            <a:avLst/>
          </a:prstGeom>
        </p:spPr>
        <p:txBody>
          <a:bodyPr vert="horz" wrap="square" lIns="91440" tIns="45720" rIns="91440" bIns="45720" anchor="b">
            <a:normAutofit/>
          </a:bodyPr>
          <a:lstStyle/>
          <a:p>
            <a:pPr marL="0" indent="0" algn="ctr" defTabSz="914400" fontAlgn="auto">
              <a:lnSpc>
                <a:spcPct val="90000"/>
              </a:lnSpc>
              <a:spcBef>
                <a:spcPts val="0"/>
              </a:spcBef>
              <a:spcAft>
                <a:spcPts val="0"/>
              </a:spcAft>
              <a:buFontTx/>
              <a:buNone/>
            </a:pPr>
            <a:r>
              <a:rPr lang="en-US" altLang="ko-KR" sz="6000" b="0" strike="noStrike" cap="none" dirty="0" smtClean="0">
                <a:latin typeface="맑은 고딕" charset="0"/>
                <a:ea typeface="맑은 고딕" charset="0"/>
              </a:rPr>
              <a:t>마스터</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제목</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스타일</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편집</a:t>
            </a:r>
            <a:endParaRPr lang="ko-KR" altLang="en-US" sz="6000" b="0" strike="noStrike" cap="none" dirty="0" smtClean="0">
              <a:latin typeface="맑은 고딕" charset="0"/>
              <a:ea typeface="맑은 고딕" charset="0"/>
            </a:endParaRPr>
          </a:p>
        </p:txBody>
      </p:sp>
      <p:sp>
        <p:nvSpPr>
          <p:cNvPr id="3" name="부제목 2"/>
          <p:cNvSpPr txBox="1">
            <a:spLocks noGrp="1"/>
          </p:cNvSpPr>
          <p:nvPr>
            <p:ph type="subTitle"/>
          </p:nvPr>
        </p:nvSpPr>
        <p:spPr>
          <a:xfrm>
            <a:off x="1524000" y="3602355"/>
            <a:ext cx="9144635" cy="1656080"/>
          </a:xfrm>
          <a:prstGeom prst="rect">
            <a:avLst/>
          </a:prstGeom>
        </p:spPr>
        <p:txBody>
          <a:bodyPr vert="horz" wrap="square" lIns="91440" tIns="45720" rIns="91440" bIns="45720" anchor="t">
            <a:normAutofit/>
          </a:bodyPr>
          <a:lstStyle/>
          <a:p>
            <a:pPr marL="0" indent="0" algn="ctr" defTabSz="914400" fontAlgn="auto">
              <a:lnSpc>
                <a:spcPct val="90000"/>
              </a:lnSpc>
              <a:spcBef>
                <a:spcPts val="1000"/>
              </a:spcBef>
              <a:spcAft>
                <a:spcPts val="0"/>
              </a:spcAft>
              <a:buFontTx/>
              <a:buNone/>
            </a:pPr>
            <a:r>
              <a:rPr lang="en-US" altLang="ko-KR" sz="2400" b="0" strike="noStrike" cap="none" dirty="0" smtClean="0">
                <a:latin typeface="맑은 고딕" charset="0"/>
                <a:ea typeface="맑은 고딕" charset="0"/>
              </a:rPr>
              <a:t>클릭하여</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마스터</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부제목</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스타일</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편집</a:t>
            </a:r>
            <a:endParaRPr lang="ko-KR" altLang="en-US" sz="2400" b="0" strike="noStrike" cap="none" dirty="0" smtClean="0">
              <a:latin typeface="맑은 고딕" charset="0"/>
              <a:ea typeface="맑은 고딕" charset="0"/>
            </a:endParaRP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endParaRPr lang="ko-KR" altLang="en-US" sz="4400" b="0" strike="noStrike" cap="none" dirty="0" smtClean="0">
              <a:latin typeface="맑은 고딕" charset="0"/>
              <a:ea typeface="맑은 고딕" charset="0"/>
            </a:endParaRPr>
          </a:p>
        </p:txBody>
      </p:sp>
      <p:sp>
        <p:nvSpPr>
          <p:cNvPr id="3" name="내용 개체 틀 2"/>
          <p:cNvSpPr txBox="1">
            <a:spLocks noGrp="1"/>
          </p:cNvSpPr>
          <p:nvPr>
            <p:ph/>
          </p:nvPr>
        </p:nvSpPr>
        <p:spPr>
          <a:xfrm>
            <a:off x="838200" y="1825625"/>
            <a:ext cx="10516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1850" y="1710055"/>
            <a:ext cx="10516235" cy="285305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6000" b="0" strike="noStrike" cap="none" dirty="0" smtClean="0">
                <a:latin typeface="맑은 고딕" charset="0"/>
                <a:ea typeface="맑은 고딕" charset="0"/>
              </a:rPr>
              <a:t>마스터</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제목</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스타일</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편집</a:t>
            </a:r>
            <a:endParaRPr lang="ko-KR" altLang="en-US" sz="6000" b="0" strike="noStrike" cap="none" dirty="0" smtClean="0">
              <a:latin typeface="맑은 고딕" charset="0"/>
              <a:ea typeface="맑은 고딕" charset="0"/>
            </a:endParaRPr>
          </a:p>
        </p:txBody>
      </p:sp>
      <p:sp>
        <p:nvSpPr>
          <p:cNvPr id="3" name="텍스트 개체 틀 2"/>
          <p:cNvSpPr txBox="1">
            <a:spLocks noGrp="1"/>
          </p:cNvSpPr>
          <p:nvPr>
            <p:ph type="body"/>
          </p:nvPr>
        </p:nvSpPr>
        <p:spPr>
          <a:xfrm>
            <a:off x="831850" y="4589780"/>
            <a:ext cx="10516235" cy="1500505"/>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2400" b="0" strike="noStrike" cap="none" dirty="0" smtClean="0">
                <a:solidFill>
                  <a:schemeClr val="tx1">
                    <a:tint val="75000"/>
                  </a:schemeClr>
                </a:solidFill>
                <a:latin typeface="맑은 고딕" charset="0"/>
                <a:ea typeface="맑은 고딕" charset="0"/>
              </a:rPr>
              <a:t>마스터</a:t>
            </a:r>
            <a:r>
              <a:rPr lang="en-US" altLang="ko-KR" sz="2400" b="0" strike="noStrike" cap="none" dirty="0" smtClean="0">
                <a:solidFill>
                  <a:schemeClr val="tx1">
                    <a:tint val="75000"/>
                  </a:schemeClr>
                </a:solidFill>
                <a:latin typeface="Calibri" charset="0"/>
                <a:ea typeface="Calibri" charset="0"/>
              </a:rPr>
              <a:t> </a:t>
            </a:r>
            <a:r>
              <a:rPr lang="en-US" altLang="ko-KR" sz="2400" b="0" strike="noStrike" cap="none" dirty="0" smtClean="0">
                <a:solidFill>
                  <a:schemeClr val="tx1">
                    <a:tint val="75000"/>
                  </a:schemeClr>
                </a:solidFill>
                <a:latin typeface="맑은 고딕" charset="0"/>
                <a:ea typeface="맑은 고딕" charset="0"/>
              </a:rPr>
              <a:t>텍스트</a:t>
            </a:r>
            <a:r>
              <a:rPr lang="en-US" altLang="ko-KR" sz="2400" b="0" strike="noStrike" cap="none" dirty="0" smtClean="0">
                <a:solidFill>
                  <a:schemeClr val="tx1">
                    <a:tint val="75000"/>
                  </a:schemeClr>
                </a:solidFill>
                <a:latin typeface="Calibri" charset="0"/>
                <a:ea typeface="Calibri" charset="0"/>
              </a:rPr>
              <a:t> </a:t>
            </a:r>
            <a:r>
              <a:rPr lang="en-US" altLang="ko-KR" sz="2400" b="0" strike="noStrike" cap="none" dirty="0" smtClean="0">
                <a:solidFill>
                  <a:schemeClr val="tx1">
                    <a:tint val="75000"/>
                  </a:schemeClr>
                </a:solidFill>
                <a:latin typeface="맑은 고딕" charset="0"/>
                <a:ea typeface="맑은 고딕" charset="0"/>
              </a:rPr>
              <a:t>스타일</a:t>
            </a:r>
            <a:r>
              <a:rPr lang="en-US" altLang="ko-KR" sz="2400" b="0" strike="noStrike" cap="none" dirty="0" smtClean="0">
                <a:solidFill>
                  <a:schemeClr val="tx1">
                    <a:tint val="75000"/>
                  </a:schemeClr>
                </a:solidFill>
                <a:latin typeface="Calibri" charset="0"/>
                <a:ea typeface="Calibri" charset="0"/>
              </a:rPr>
              <a:t> </a:t>
            </a:r>
            <a:r>
              <a:rPr lang="en-US" altLang="ko-KR" sz="2400" b="0" strike="noStrike" cap="none" dirty="0" smtClean="0">
                <a:solidFill>
                  <a:schemeClr val="tx1">
                    <a:tint val="75000"/>
                  </a:schemeClr>
                </a:solidFill>
                <a:latin typeface="맑은 고딕" charset="0"/>
                <a:ea typeface="맑은 고딕" charset="0"/>
              </a:rPr>
              <a:t>편집</a:t>
            </a:r>
            <a:endParaRPr lang="ko-KR" altLang="en-US" sz="2400" b="0" strike="noStrike" cap="none" dirty="0" smtClean="0">
              <a:solidFill>
                <a:schemeClr val="tx1">
                  <a:tint val="75000"/>
                </a:schemeClr>
              </a:solidFill>
              <a:latin typeface="맑은 고딕" charset="0"/>
              <a:ea typeface="맑은 고딕" charset="0"/>
            </a:endParaRP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endParaRPr lang="ko-KR" altLang="en-US" sz="4400" b="0" strike="noStrike" cap="none" dirty="0" smtClean="0">
              <a:latin typeface="맑은 고딕" charset="0"/>
              <a:ea typeface="맑은 고딕" charset="0"/>
            </a:endParaRPr>
          </a:p>
        </p:txBody>
      </p:sp>
      <p:sp>
        <p:nvSpPr>
          <p:cNvPr id="3" name="내용 개체 틀 2"/>
          <p:cNvSpPr txBox="1">
            <a:spLocks noGrp="1"/>
          </p:cNvSpPr>
          <p:nvPr>
            <p:ph/>
          </p:nvPr>
        </p:nvSpPr>
        <p:spPr>
          <a:xfrm>
            <a:off x="838200" y="1825625"/>
            <a:ext cx="5182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4" name="내용 개체 틀 3"/>
          <p:cNvSpPr txBox="1">
            <a:spLocks noGrp="1"/>
          </p:cNvSpPr>
          <p:nvPr>
            <p:ph/>
          </p:nvPr>
        </p:nvSpPr>
        <p:spPr>
          <a:xfrm>
            <a:off x="6172200" y="1825625"/>
            <a:ext cx="5182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endParaRPr lang="ko-KR" altLang="en-US" sz="4400" b="0" strike="noStrike" cap="none" dirty="0" smtClean="0">
              <a:latin typeface="맑은 고딕" charset="0"/>
              <a:ea typeface="맑은 고딕" charset="0"/>
            </a:endParaRPr>
          </a:p>
        </p:txBody>
      </p:sp>
      <p:sp>
        <p:nvSpPr>
          <p:cNvPr id="3" name="텍스트 개체 틀 2"/>
          <p:cNvSpPr txBox="1">
            <a:spLocks noGrp="1"/>
          </p:cNvSpPr>
          <p:nvPr>
            <p:ph type="body"/>
          </p:nvPr>
        </p:nvSpPr>
        <p:spPr>
          <a:xfrm>
            <a:off x="840105" y="1681480"/>
            <a:ext cx="5158105" cy="824230"/>
          </a:xfrm>
          <a:prstGeom prst="rect">
            <a:avLst/>
          </a:prstGeom>
        </p:spPr>
        <p:txBody>
          <a:bodyPr vert="horz" wrap="square" lIns="91440" tIns="45720" rIns="91440" bIns="45720" anchor="b">
            <a:normAutofit/>
          </a:bodyPr>
          <a:lstStyle/>
          <a:p>
            <a:pPr marL="0" indent="0" algn="l" defTabSz="914400" fontAlgn="auto">
              <a:lnSpc>
                <a:spcPct val="90000"/>
              </a:lnSpc>
              <a:spcBef>
                <a:spcPts val="1000"/>
              </a:spcBef>
              <a:spcAft>
                <a:spcPts val="0"/>
              </a:spcAft>
              <a:buFontTx/>
              <a:buNone/>
            </a:pPr>
            <a:r>
              <a:rPr lang="en-US" altLang="ko-KR" sz="2400" b="1" strike="noStrike" cap="none" dirty="0" smtClean="0">
                <a:latin typeface="맑은 고딕" charset="0"/>
                <a:ea typeface="맑은 고딕" charset="0"/>
              </a:rPr>
              <a:t>마스터</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텍스트</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스타일</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편집</a:t>
            </a:r>
            <a:endParaRPr lang="ko-KR" altLang="en-US" sz="2400" b="1" strike="noStrike" cap="none" dirty="0" smtClean="0">
              <a:latin typeface="맑은 고딕" charset="0"/>
              <a:ea typeface="맑은 고딕" charset="0"/>
            </a:endParaRPr>
          </a:p>
        </p:txBody>
      </p:sp>
      <p:sp>
        <p:nvSpPr>
          <p:cNvPr id="4" name="내용 개체 틀 3"/>
          <p:cNvSpPr txBox="1">
            <a:spLocks noGrp="1"/>
          </p:cNvSpPr>
          <p:nvPr>
            <p:ph/>
          </p:nvPr>
        </p:nvSpPr>
        <p:spPr>
          <a:xfrm>
            <a:off x="840105" y="2505075"/>
            <a:ext cx="5158105" cy="368554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5" name="텍스트 개체 틀 4"/>
          <p:cNvSpPr txBox="1">
            <a:spLocks noGrp="1"/>
          </p:cNvSpPr>
          <p:nvPr>
            <p:ph type="body"/>
          </p:nvPr>
        </p:nvSpPr>
        <p:spPr>
          <a:xfrm>
            <a:off x="6172200" y="1681480"/>
            <a:ext cx="5184140" cy="824230"/>
          </a:xfrm>
          <a:prstGeom prst="rect">
            <a:avLst/>
          </a:prstGeom>
        </p:spPr>
        <p:txBody>
          <a:bodyPr vert="horz" wrap="square" lIns="91440" tIns="45720" rIns="91440" bIns="45720" anchor="b">
            <a:normAutofit/>
          </a:bodyPr>
          <a:lstStyle/>
          <a:p>
            <a:pPr marL="0" indent="0" algn="l" defTabSz="914400" fontAlgn="auto">
              <a:lnSpc>
                <a:spcPct val="90000"/>
              </a:lnSpc>
              <a:spcBef>
                <a:spcPts val="1000"/>
              </a:spcBef>
              <a:spcAft>
                <a:spcPts val="0"/>
              </a:spcAft>
              <a:buFontTx/>
              <a:buNone/>
            </a:pPr>
            <a:r>
              <a:rPr lang="en-US" altLang="ko-KR" sz="2400" b="1" strike="noStrike" cap="none" dirty="0" smtClean="0">
                <a:latin typeface="맑은 고딕" charset="0"/>
                <a:ea typeface="맑은 고딕" charset="0"/>
              </a:rPr>
              <a:t>마스터</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텍스트</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스타일</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편집</a:t>
            </a:r>
            <a:endParaRPr lang="ko-KR" altLang="en-US" sz="2400" b="1" strike="noStrike" cap="none" dirty="0" smtClean="0">
              <a:latin typeface="맑은 고딕" charset="0"/>
              <a:ea typeface="맑은 고딕" charset="0"/>
            </a:endParaRPr>
          </a:p>
        </p:txBody>
      </p:sp>
      <p:sp>
        <p:nvSpPr>
          <p:cNvPr id="6" name="내용 개체 틀 5"/>
          <p:cNvSpPr txBox="1">
            <a:spLocks noGrp="1"/>
          </p:cNvSpPr>
          <p:nvPr>
            <p:ph/>
          </p:nvPr>
        </p:nvSpPr>
        <p:spPr>
          <a:xfrm>
            <a:off x="6172200" y="2505075"/>
            <a:ext cx="5184140" cy="368554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7" name="날짜 개체 틀 6"/>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8" name="바닥글 개체 틀 7"/>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9" name="슬라이드 번호 개체 틀 8"/>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endParaRPr lang="ko-KR" altLang="en-US" sz="4400" b="0" strike="noStrike" cap="none" dirty="0" smtClean="0">
              <a:latin typeface="맑은 고딕" charset="0"/>
              <a:ea typeface="맑은 고딕" charset="0"/>
            </a:endParaRPr>
          </a:p>
        </p:txBody>
      </p:sp>
      <p:sp>
        <p:nvSpPr>
          <p:cNvPr id="3" name="날짜 개체 틀 2"/>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4" name="바닥글 개체 틀 3"/>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5" name="슬라이드 번호 개체 틀 4"/>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3" name="바닥글 개체 틀 2"/>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4" name="슬라이드 번호 개체 틀 3"/>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10055"/>
            <a:ext cx="10515600" cy="2852420"/>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831850" y="4589780"/>
            <a:ext cx="10515600" cy="149987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a:xfrm>
            <a:off x="838200" y="6356350"/>
            <a:ext cx="2743835" cy="365760"/>
          </a:xfrm>
        </p:spPr>
        <p:txBody>
          <a:bodyPr/>
          <a:lstStyle/>
          <a:p>
            <a:fld id="{E3932116-79AA-4AE8-8CB2-1AB367544312}" type="datetimeFigureOut">
              <a:rPr lang="ko-KR" altLang="en-US" smtClean="0"/>
              <a:t>2018-11-28</a:t>
            </a:fld>
            <a:endParaRPr lang="ko-KR" altLang="en-US"/>
          </a:p>
        </p:txBody>
      </p:sp>
      <p:sp>
        <p:nvSpPr>
          <p:cNvPr id="5" name="Footer Placeholder 4"/>
          <p:cNvSpPr>
            <a:spLocks noGrp="1"/>
          </p:cNvSpPr>
          <p:nvPr>
            <p:ph type="ftr" sz="quarter" idx="11"/>
          </p:nvPr>
        </p:nvSpPr>
        <p:spPr>
          <a:xfrm>
            <a:off x="4038600" y="6356350"/>
            <a:ext cx="4115435" cy="365760"/>
          </a:xfrm>
        </p:spPr>
        <p:txBody>
          <a:bodyPr/>
          <a:lstStyle/>
          <a:p>
            <a:endParaRPr lang="ko-KR" altLang="en-US"/>
          </a:p>
        </p:txBody>
      </p:sp>
      <p:sp>
        <p:nvSpPr>
          <p:cNvPr id="6" name="Slide Number Placeholder 5"/>
          <p:cNvSpPr>
            <a:spLocks noGrp="1"/>
          </p:cNvSpPr>
          <p:nvPr>
            <p:ph type="sldNum" sz="quarter" idx="12"/>
          </p:nvPr>
        </p:nvSpPr>
        <p:spPr>
          <a:xfrm>
            <a:off x="8610600" y="6356350"/>
            <a:ext cx="2743835" cy="365760"/>
          </a:xfrm>
        </p:spPr>
        <p:txBody>
          <a:bodyPr/>
          <a:lstStyle/>
          <a:p>
            <a:fld id="{17EADCC8-925C-4F56-A521-6C569D4279B0}" type="slidenum">
              <a:rPr lang="ko-KR" altLang="en-US" smtClean="0"/>
              <a:t>‹#›</a:t>
            </a:fld>
            <a:endParaRPr lang="ko-KR" altLang="en-US"/>
          </a:p>
        </p:txBody>
      </p:sp>
    </p:spTree>
    <p:extLst>
      <p:ext uri="{BB962C8B-B14F-4D97-AF65-F5344CB8AC3E}">
        <p14:creationId xmlns:p14="http://schemas.microsoft.com/office/powerpoint/2010/main" val="3951479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457200"/>
            <a:ext cx="3932555" cy="160083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3200" b="0" strike="noStrike" cap="none" dirty="0" smtClean="0">
                <a:latin typeface="맑은 고딕" charset="0"/>
                <a:ea typeface="맑은 고딕" charset="0"/>
              </a:rPr>
              <a:t>마스터</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제목</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스타일</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편집</a:t>
            </a:r>
            <a:endParaRPr lang="ko-KR" altLang="en-US" sz="3200" b="0" strike="noStrike" cap="none" dirty="0" smtClean="0">
              <a:latin typeface="맑은 고딕" charset="0"/>
              <a:ea typeface="맑은 고딕" charset="0"/>
            </a:endParaRPr>
          </a:p>
        </p:txBody>
      </p:sp>
      <p:sp>
        <p:nvSpPr>
          <p:cNvPr id="3" name="내용 개체 틀 2"/>
          <p:cNvSpPr txBox="1">
            <a:spLocks noGrp="1"/>
          </p:cNvSpPr>
          <p:nvPr>
            <p:ph/>
          </p:nvPr>
        </p:nvSpPr>
        <p:spPr>
          <a:xfrm>
            <a:off x="5183505" y="987425"/>
            <a:ext cx="6172835" cy="487426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3200" b="0" strike="noStrike" cap="none" dirty="0" smtClean="0">
                <a:latin typeface="맑은 고딕" charset="0"/>
                <a:ea typeface="맑은 고딕" charset="0"/>
              </a:rPr>
              <a:t>마스터</a:t>
            </a:r>
            <a:r>
              <a:rPr lang="en-US" altLang="ko-KR" sz="3200" b="0" strike="noStrike" cap="none" dirty="0" smtClean="0">
                <a:latin typeface="Calibri" charset="0"/>
                <a:ea typeface="Calibri" charset="0"/>
              </a:rPr>
              <a:t> </a:t>
            </a:r>
            <a:r>
              <a:rPr lang="en-US" altLang="ko-KR" sz="3200" b="0" strike="noStrike" cap="none" dirty="0" smtClean="0">
                <a:latin typeface="맑은 고딕" charset="0"/>
                <a:ea typeface="맑은 고딕" charset="0"/>
              </a:rPr>
              <a:t>텍스트</a:t>
            </a:r>
            <a:r>
              <a:rPr lang="en-US" altLang="ko-KR" sz="3200" b="0" strike="noStrike" cap="none" dirty="0" smtClean="0">
                <a:latin typeface="Calibri" charset="0"/>
                <a:ea typeface="Calibri" charset="0"/>
              </a:rPr>
              <a:t> </a:t>
            </a:r>
            <a:r>
              <a:rPr lang="en-US" altLang="ko-KR" sz="3200" b="0" strike="noStrike" cap="none" dirty="0" smtClean="0">
                <a:latin typeface="맑은 고딕" charset="0"/>
                <a:ea typeface="맑은 고딕" charset="0"/>
              </a:rPr>
              <a:t>스타일</a:t>
            </a:r>
            <a:r>
              <a:rPr lang="en-US" altLang="ko-KR" sz="3200" b="0" strike="noStrike" cap="none" dirty="0" smtClean="0">
                <a:latin typeface="Calibri" charset="0"/>
                <a:ea typeface="Calibri" charset="0"/>
              </a:rPr>
              <a:t> </a:t>
            </a:r>
            <a:r>
              <a:rPr lang="en-US" altLang="ko-KR" sz="3200" b="0" strike="noStrike" cap="none" dirty="0" smtClean="0">
                <a:latin typeface="맑은 고딕" charset="0"/>
                <a:ea typeface="맑은 고딕" charset="0"/>
              </a:rPr>
              <a:t>편집</a:t>
            </a:r>
            <a:endParaRPr lang="ko-KR" altLang="en-US" sz="32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800" b="0" strike="noStrike" cap="none" dirty="0" smtClean="0">
                <a:latin typeface="맑은 고딕" charset="0"/>
                <a:ea typeface="맑은 고딕" charset="0"/>
              </a:rPr>
              <a:t>둘째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수준</a:t>
            </a:r>
            <a:endParaRPr lang="ko-KR" altLang="en-US" sz="28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셋째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넷째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다섯째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p:txBody>
      </p:sp>
      <p:sp>
        <p:nvSpPr>
          <p:cNvPr id="4" name="텍스트 개체 틀 3"/>
          <p:cNvSpPr txBox="1">
            <a:spLocks noGrp="1"/>
          </p:cNvSpPr>
          <p:nvPr>
            <p:ph type="body"/>
          </p:nvPr>
        </p:nvSpPr>
        <p:spPr>
          <a:xfrm>
            <a:off x="840105" y="2057400"/>
            <a:ext cx="3932555" cy="381254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1600" b="0" strike="noStrike" cap="none" dirty="0" smtClean="0">
                <a:latin typeface="맑은 고딕" charset="0"/>
                <a:ea typeface="맑은 고딕" charset="0"/>
              </a:rPr>
              <a:t>마스터</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텍스트</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스타일</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편집</a:t>
            </a:r>
            <a:endParaRPr lang="ko-KR" altLang="en-US" sz="1600" b="0" strike="noStrike" cap="none" dirty="0" smtClean="0">
              <a:latin typeface="맑은 고딕" charset="0"/>
              <a:ea typeface="맑은 고딕" charset="0"/>
            </a:endParaRP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457200"/>
            <a:ext cx="3932555" cy="160083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3200" b="0" strike="noStrike" cap="none" dirty="0" smtClean="0">
                <a:latin typeface="맑은 고딕" charset="0"/>
                <a:ea typeface="맑은 고딕" charset="0"/>
              </a:rPr>
              <a:t>마스터</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제목</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스타일</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편집</a:t>
            </a:r>
            <a:endParaRPr lang="ko-KR" altLang="en-US" sz="3200" b="0" strike="noStrike" cap="none" dirty="0" smtClean="0">
              <a:latin typeface="맑은 고딕" charset="0"/>
              <a:ea typeface="맑은 고딕" charset="0"/>
            </a:endParaRPr>
          </a:p>
        </p:txBody>
      </p:sp>
      <p:sp>
        <p:nvSpPr>
          <p:cNvPr id="3" name="그림 개체 틀 2"/>
          <p:cNvSpPr txBox="1">
            <a:spLocks noGrp="1" noChangeAspect="1"/>
          </p:cNvSpPr>
          <p:nvPr>
            <p:ph type="pic"/>
          </p:nvPr>
        </p:nvSpPr>
        <p:spPr>
          <a:xfrm>
            <a:off x="5183505" y="987425"/>
            <a:ext cx="6172835" cy="487426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2000" b="0" strike="noStrike" cap="none" dirty="0" smtClean="0">
                <a:latin typeface="맑은 고딕" charset="0"/>
                <a:ea typeface="맑은 고딕" charset="0"/>
              </a:rPr>
              <a:t>그림을</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추가하려면</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아이콘을</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클릭하십시오</a:t>
            </a:r>
            <a:endParaRPr lang="ko-KR" altLang="en-US" sz="2000" b="0" strike="noStrike" cap="none" dirty="0" smtClean="0">
              <a:latin typeface="맑은 고딕" charset="0"/>
              <a:ea typeface="맑은 고딕" charset="0"/>
            </a:endParaRPr>
          </a:p>
        </p:txBody>
      </p:sp>
      <p:sp>
        <p:nvSpPr>
          <p:cNvPr id="4" name="텍스트 개체 틀 3"/>
          <p:cNvSpPr txBox="1">
            <a:spLocks noGrp="1"/>
          </p:cNvSpPr>
          <p:nvPr>
            <p:ph type="body"/>
          </p:nvPr>
        </p:nvSpPr>
        <p:spPr>
          <a:xfrm>
            <a:off x="840105" y="2057400"/>
            <a:ext cx="3932555" cy="381254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1600" b="0" strike="noStrike" cap="none" dirty="0" smtClean="0">
                <a:latin typeface="맑은 고딕" charset="0"/>
                <a:ea typeface="맑은 고딕" charset="0"/>
              </a:rPr>
              <a:t>마스터</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텍스트</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스타일</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편집</a:t>
            </a:r>
            <a:endParaRPr lang="ko-KR" altLang="en-US" sz="1600" b="0" strike="noStrike" cap="none" dirty="0" smtClean="0">
              <a:latin typeface="맑은 고딕" charset="0"/>
              <a:ea typeface="맑은 고딕" charset="0"/>
            </a:endParaRP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endParaRPr lang="ko-KR" altLang="en-US" sz="4400" b="0" strike="noStrike" cap="none" dirty="0" smtClean="0">
              <a:latin typeface="맑은 고딕" charset="0"/>
              <a:ea typeface="맑은 고딕" charset="0"/>
            </a:endParaRPr>
          </a:p>
        </p:txBody>
      </p:sp>
      <p:sp>
        <p:nvSpPr>
          <p:cNvPr id="3" name="세로 텍스트 개체 틀 2"/>
          <p:cNvSpPr txBox="1">
            <a:spLocks noGrp="1"/>
          </p:cNvSpPr>
          <p:nvPr>
            <p:ph type="body" orient="vert"/>
          </p:nvPr>
        </p:nvSpPr>
        <p:spPr>
          <a:xfrm>
            <a:off x="838200" y="1825625"/>
            <a:ext cx="10516235" cy="4352290"/>
          </a:xfrm>
          <a:prstGeom prst="rect">
            <a:avLst/>
          </a:prstGeom>
        </p:spPr>
        <p:txBody>
          <a:bodyPr vert="eaVert"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noGrp="1"/>
          </p:cNvSpPr>
          <p:nvPr>
            <p:ph type="title" orient="vert"/>
          </p:nvPr>
        </p:nvSpPr>
        <p:spPr>
          <a:xfrm>
            <a:off x="8724900" y="365125"/>
            <a:ext cx="2629535" cy="5812790"/>
          </a:xfrm>
          <a:prstGeom prst="rect">
            <a:avLst/>
          </a:prstGeom>
        </p:spPr>
        <p:txBody>
          <a:bodyPr vert="eaVert"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endParaRPr lang="ko-KR" altLang="en-US" sz="4400" b="0" strike="noStrike" cap="none" dirty="0" smtClean="0">
              <a:latin typeface="맑은 고딕" charset="0"/>
              <a:ea typeface="맑은 고딕" charset="0"/>
            </a:endParaRPr>
          </a:p>
        </p:txBody>
      </p:sp>
      <p:sp>
        <p:nvSpPr>
          <p:cNvPr id="3" name="세로 텍스트 개체 틀 2"/>
          <p:cNvSpPr txBox="1">
            <a:spLocks noGrp="1"/>
          </p:cNvSpPr>
          <p:nvPr>
            <p:ph type="body" orient="vert"/>
          </p:nvPr>
        </p:nvSpPr>
        <p:spPr>
          <a:xfrm>
            <a:off x="838200" y="365125"/>
            <a:ext cx="7734935" cy="5812790"/>
          </a:xfrm>
          <a:prstGeom prst="rect">
            <a:avLst/>
          </a:prstGeom>
        </p:spPr>
        <p:txBody>
          <a:bodyPr vert="eaVert"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텍스트 개체 틀 1"/>
          <p:cNvSpPr txBox="1">
            <a:spLocks noGrp="1"/>
          </p:cNvSpPr>
          <p:nvPr>
            <p:ph type="ctrTitle"/>
          </p:nvPr>
        </p:nvSpPr>
        <p:spPr>
          <a:xfrm>
            <a:off x="1524000" y="1122680"/>
            <a:ext cx="9144635" cy="2388235"/>
          </a:xfrm>
          <a:prstGeom prst="rect">
            <a:avLst/>
          </a:prstGeom>
        </p:spPr>
        <p:txBody>
          <a:bodyPr vert="horz" wrap="square" lIns="91440" tIns="45720" rIns="91440" bIns="45720" anchor="b">
            <a:normAutofit/>
          </a:bodyPr>
          <a:lstStyle/>
          <a:p>
            <a:pPr marL="0" indent="0" algn="ctr" defTabSz="914400" fontAlgn="auto">
              <a:lnSpc>
                <a:spcPct val="90000"/>
              </a:lnSpc>
              <a:spcBef>
                <a:spcPts val="0"/>
              </a:spcBef>
              <a:spcAft>
                <a:spcPts val="0"/>
              </a:spcAft>
              <a:buFontTx/>
              <a:buNone/>
            </a:pPr>
            <a:r>
              <a:rPr lang="en-US" altLang="ko-KR" sz="6000" b="0" strike="noStrike" cap="none" dirty="0" smtClean="0">
                <a:latin typeface="맑은 고딕" charset="0"/>
                <a:ea typeface="맑은 고딕" charset="0"/>
              </a:rPr>
              <a:t>마스터</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제목</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스타일</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편집</a:t>
            </a:r>
            <a:endParaRPr lang="ko-KR" altLang="en-US" sz="6000" b="0" strike="noStrike" cap="none" dirty="0" smtClean="0">
              <a:latin typeface="맑은 고딕" charset="0"/>
              <a:ea typeface="맑은 고딕" charset="0"/>
            </a:endParaRPr>
          </a:p>
        </p:txBody>
      </p:sp>
      <p:sp>
        <p:nvSpPr>
          <p:cNvPr id="3" name="부제목 2"/>
          <p:cNvSpPr txBox="1">
            <a:spLocks noGrp="1"/>
          </p:cNvSpPr>
          <p:nvPr>
            <p:ph type="subTitle"/>
          </p:nvPr>
        </p:nvSpPr>
        <p:spPr>
          <a:xfrm>
            <a:off x="1524000" y="3602355"/>
            <a:ext cx="9144635" cy="1656080"/>
          </a:xfrm>
          <a:prstGeom prst="rect">
            <a:avLst/>
          </a:prstGeom>
        </p:spPr>
        <p:txBody>
          <a:bodyPr vert="horz" wrap="square" lIns="91440" tIns="45720" rIns="91440" bIns="45720" anchor="t">
            <a:normAutofit/>
          </a:bodyPr>
          <a:lstStyle/>
          <a:p>
            <a:pPr marL="0" indent="0" algn="ctr" defTabSz="914400" fontAlgn="auto">
              <a:lnSpc>
                <a:spcPct val="90000"/>
              </a:lnSpc>
              <a:spcBef>
                <a:spcPts val="1000"/>
              </a:spcBef>
              <a:spcAft>
                <a:spcPts val="0"/>
              </a:spcAft>
              <a:buFontTx/>
              <a:buNone/>
            </a:pPr>
            <a:r>
              <a:rPr lang="en-US" altLang="ko-KR" sz="2400" b="0" strike="noStrike" cap="none" dirty="0" smtClean="0">
                <a:latin typeface="맑은 고딕" charset="0"/>
                <a:ea typeface="맑은 고딕" charset="0"/>
              </a:rPr>
              <a:t>클릭하여</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마스터</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부제목</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스타일</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편집</a:t>
            </a:r>
            <a:endParaRPr lang="ko-KR" altLang="en-US" sz="2400" b="0" strike="noStrike" cap="none" dirty="0" smtClean="0">
              <a:latin typeface="맑은 고딕" charset="0"/>
              <a:ea typeface="맑은 고딕" charset="0"/>
            </a:endParaRP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endParaRPr lang="ko-KR" altLang="en-US" sz="4400" b="0" strike="noStrike" cap="none" dirty="0" smtClean="0">
              <a:latin typeface="맑은 고딕" charset="0"/>
              <a:ea typeface="맑은 고딕" charset="0"/>
            </a:endParaRPr>
          </a:p>
        </p:txBody>
      </p:sp>
      <p:sp>
        <p:nvSpPr>
          <p:cNvPr id="3" name="내용 개체 틀 2"/>
          <p:cNvSpPr txBox="1">
            <a:spLocks noGrp="1"/>
          </p:cNvSpPr>
          <p:nvPr>
            <p:ph/>
          </p:nvPr>
        </p:nvSpPr>
        <p:spPr>
          <a:xfrm>
            <a:off x="838200" y="1825625"/>
            <a:ext cx="10516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1850" y="1710055"/>
            <a:ext cx="10516235" cy="285305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6000" b="0" strike="noStrike" cap="none" dirty="0" smtClean="0">
                <a:latin typeface="맑은 고딕" charset="0"/>
                <a:ea typeface="맑은 고딕" charset="0"/>
              </a:rPr>
              <a:t>마스터</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제목</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스타일</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편집</a:t>
            </a:r>
            <a:endParaRPr lang="ko-KR" altLang="en-US" sz="6000" b="0" strike="noStrike" cap="none" dirty="0" smtClean="0">
              <a:latin typeface="맑은 고딕" charset="0"/>
              <a:ea typeface="맑은 고딕" charset="0"/>
            </a:endParaRPr>
          </a:p>
        </p:txBody>
      </p:sp>
      <p:sp>
        <p:nvSpPr>
          <p:cNvPr id="3" name="텍스트 개체 틀 2"/>
          <p:cNvSpPr txBox="1">
            <a:spLocks noGrp="1"/>
          </p:cNvSpPr>
          <p:nvPr>
            <p:ph type="body"/>
          </p:nvPr>
        </p:nvSpPr>
        <p:spPr>
          <a:xfrm>
            <a:off x="831850" y="4589780"/>
            <a:ext cx="10516235" cy="1500505"/>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2400" b="0" strike="noStrike" cap="none" dirty="0" smtClean="0">
                <a:solidFill>
                  <a:schemeClr val="tx1">
                    <a:tint val="75000"/>
                  </a:schemeClr>
                </a:solidFill>
                <a:latin typeface="맑은 고딕" charset="0"/>
                <a:ea typeface="맑은 고딕" charset="0"/>
              </a:rPr>
              <a:t>마스터</a:t>
            </a:r>
            <a:r>
              <a:rPr lang="en-US" altLang="ko-KR" sz="2400" b="0" strike="noStrike" cap="none" dirty="0" smtClean="0">
                <a:solidFill>
                  <a:schemeClr val="tx1">
                    <a:tint val="75000"/>
                  </a:schemeClr>
                </a:solidFill>
                <a:latin typeface="Calibri" charset="0"/>
                <a:ea typeface="Calibri" charset="0"/>
              </a:rPr>
              <a:t> </a:t>
            </a:r>
            <a:r>
              <a:rPr lang="en-US" altLang="ko-KR" sz="2400" b="0" strike="noStrike" cap="none" dirty="0" smtClean="0">
                <a:solidFill>
                  <a:schemeClr val="tx1">
                    <a:tint val="75000"/>
                  </a:schemeClr>
                </a:solidFill>
                <a:latin typeface="맑은 고딕" charset="0"/>
                <a:ea typeface="맑은 고딕" charset="0"/>
              </a:rPr>
              <a:t>텍스트</a:t>
            </a:r>
            <a:r>
              <a:rPr lang="en-US" altLang="ko-KR" sz="2400" b="0" strike="noStrike" cap="none" dirty="0" smtClean="0">
                <a:solidFill>
                  <a:schemeClr val="tx1">
                    <a:tint val="75000"/>
                  </a:schemeClr>
                </a:solidFill>
                <a:latin typeface="Calibri" charset="0"/>
                <a:ea typeface="Calibri" charset="0"/>
              </a:rPr>
              <a:t> </a:t>
            </a:r>
            <a:r>
              <a:rPr lang="en-US" altLang="ko-KR" sz="2400" b="0" strike="noStrike" cap="none" dirty="0" smtClean="0">
                <a:solidFill>
                  <a:schemeClr val="tx1">
                    <a:tint val="75000"/>
                  </a:schemeClr>
                </a:solidFill>
                <a:latin typeface="맑은 고딕" charset="0"/>
                <a:ea typeface="맑은 고딕" charset="0"/>
              </a:rPr>
              <a:t>스타일</a:t>
            </a:r>
            <a:r>
              <a:rPr lang="en-US" altLang="ko-KR" sz="2400" b="0" strike="noStrike" cap="none" dirty="0" smtClean="0">
                <a:solidFill>
                  <a:schemeClr val="tx1">
                    <a:tint val="75000"/>
                  </a:schemeClr>
                </a:solidFill>
                <a:latin typeface="Calibri" charset="0"/>
                <a:ea typeface="Calibri" charset="0"/>
              </a:rPr>
              <a:t> </a:t>
            </a:r>
            <a:r>
              <a:rPr lang="en-US" altLang="ko-KR" sz="2400" b="0" strike="noStrike" cap="none" dirty="0" smtClean="0">
                <a:solidFill>
                  <a:schemeClr val="tx1">
                    <a:tint val="75000"/>
                  </a:schemeClr>
                </a:solidFill>
                <a:latin typeface="맑은 고딕" charset="0"/>
                <a:ea typeface="맑은 고딕" charset="0"/>
              </a:rPr>
              <a:t>편집</a:t>
            </a:r>
            <a:endParaRPr lang="ko-KR" altLang="en-US" sz="2400" b="0" strike="noStrike" cap="none" dirty="0" smtClean="0">
              <a:solidFill>
                <a:schemeClr val="tx1">
                  <a:tint val="75000"/>
                </a:schemeClr>
              </a:solidFill>
              <a:latin typeface="맑은 고딕" charset="0"/>
              <a:ea typeface="맑은 고딕" charset="0"/>
            </a:endParaRP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endParaRPr lang="ko-KR" altLang="en-US" sz="4400" b="0" strike="noStrike" cap="none" dirty="0" smtClean="0">
              <a:latin typeface="맑은 고딕" charset="0"/>
              <a:ea typeface="맑은 고딕" charset="0"/>
            </a:endParaRPr>
          </a:p>
        </p:txBody>
      </p:sp>
      <p:sp>
        <p:nvSpPr>
          <p:cNvPr id="3" name="내용 개체 틀 2"/>
          <p:cNvSpPr txBox="1">
            <a:spLocks noGrp="1"/>
          </p:cNvSpPr>
          <p:nvPr>
            <p:ph/>
          </p:nvPr>
        </p:nvSpPr>
        <p:spPr>
          <a:xfrm>
            <a:off x="838200" y="1825625"/>
            <a:ext cx="5182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4" name="내용 개체 틀 3"/>
          <p:cNvSpPr txBox="1">
            <a:spLocks noGrp="1"/>
          </p:cNvSpPr>
          <p:nvPr>
            <p:ph/>
          </p:nvPr>
        </p:nvSpPr>
        <p:spPr>
          <a:xfrm>
            <a:off x="6172200" y="1825625"/>
            <a:ext cx="5182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endParaRPr lang="ko-KR" altLang="en-US" sz="4400" b="0" strike="noStrike" cap="none" dirty="0" smtClean="0">
              <a:latin typeface="맑은 고딕" charset="0"/>
              <a:ea typeface="맑은 고딕" charset="0"/>
            </a:endParaRPr>
          </a:p>
        </p:txBody>
      </p:sp>
      <p:sp>
        <p:nvSpPr>
          <p:cNvPr id="3" name="텍스트 개체 틀 2"/>
          <p:cNvSpPr txBox="1">
            <a:spLocks noGrp="1"/>
          </p:cNvSpPr>
          <p:nvPr>
            <p:ph type="body"/>
          </p:nvPr>
        </p:nvSpPr>
        <p:spPr>
          <a:xfrm>
            <a:off x="840105" y="1681480"/>
            <a:ext cx="5158105" cy="824230"/>
          </a:xfrm>
          <a:prstGeom prst="rect">
            <a:avLst/>
          </a:prstGeom>
        </p:spPr>
        <p:txBody>
          <a:bodyPr vert="horz" wrap="square" lIns="91440" tIns="45720" rIns="91440" bIns="45720" anchor="b">
            <a:normAutofit/>
          </a:bodyPr>
          <a:lstStyle/>
          <a:p>
            <a:pPr marL="0" indent="0" algn="l" defTabSz="914400" fontAlgn="auto">
              <a:lnSpc>
                <a:spcPct val="90000"/>
              </a:lnSpc>
              <a:spcBef>
                <a:spcPts val="1000"/>
              </a:spcBef>
              <a:spcAft>
                <a:spcPts val="0"/>
              </a:spcAft>
              <a:buFontTx/>
              <a:buNone/>
            </a:pPr>
            <a:r>
              <a:rPr lang="en-US" altLang="ko-KR" sz="2400" b="1" strike="noStrike" cap="none" dirty="0" smtClean="0">
                <a:latin typeface="맑은 고딕" charset="0"/>
                <a:ea typeface="맑은 고딕" charset="0"/>
              </a:rPr>
              <a:t>마스터</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텍스트</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스타일</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편집</a:t>
            </a:r>
            <a:endParaRPr lang="ko-KR" altLang="en-US" sz="2400" b="1" strike="noStrike" cap="none" dirty="0" smtClean="0">
              <a:latin typeface="맑은 고딕" charset="0"/>
              <a:ea typeface="맑은 고딕" charset="0"/>
            </a:endParaRPr>
          </a:p>
        </p:txBody>
      </p:sp>
      <p:sp>
        <p:nvSpPr>
          <p:cNvPr id="4" name="내용 개체 틀 3"/>
          <p:cNvSpPr txBox="1">
            <a:spLocks noGrp="1"/>
          </p:cNvSpPr>
          <p:nvPr>
            <p:ph/>
          </p:nvPr>
        </p:nvSpPr>
        <p:spPr>
          <a:xfrm>
            <a:off x="840105" y="2505075"/>
            <a:ext cx="5158105" cy="368554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5" name="텍스트 개체 틀 4"/>
          <p:cNvSpPr txBox="1">
            <a:spLocks noGrp="1"/>
          </p:cNvSpPr>
          <p:nvPr>
            <p:ph type="body"/>
          </p:nvPr>
        </p:nvSpPr>
        <p:spPr>
          <a:xfrm>
            <a:off x="6172200" y="1681480"/>
            <a:ext cx="5184140" cy="824230"/>
          </a:xfrm>
          <a:prstGeom prst="rect">
            <a:avLst/>
          </a:prstGeom>
        </p:spPr>
        <p:txBody>
          <a:bodyPr vert="horz" wrap="square" lIns="91440" tIns="45720" rIns="91440" bIns="45720" anchor="b">
            <a:normAutofit/>
          </a:bodyPr>
          <a:lstStyle/>
          <a:p>
            <a:pPr marL="0" indent="0" algn="l" defTabSz="914400" fontAlgn="auto">
              <a:lnSpc>
                <a:spcPct val="90000"/>
              </a:lnSpc>
              <a:spcBef>
                <a:spcPts val="1000"/>
              </a:spcBef>
              <a:spcAft>
                <a:spcPts val="0"/>
              </a:spcAft>
              <a:buFontTx/>
              <a:buNone/>
            </a:pPr>
            <a:r>
              <a:rPr lang="en-US" altLang="ko-KR" sz="2400" b="1" strike="noStrike" cap="none" dirty="0" smtClean="0">
                <a:latin typeface="맑은 고딕" charset="0"/>
                <a:ea typeface="맑은 고딕" charset="0"/>
              </a:rPr>
              <a:t>마스터</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텍스트</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스타일</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편집</a:t>
            </a:r>
            <a:endParaRPr lang="ko-KR" altLang="en-US" sz="2400" b="1" strike="noStrike" cap="none" dirty="0" smtClean="0">
              <a:latin typeface="맑은 고딕" charset="0"/>
              <a:ea typeface="맑은 고딕" charset="0"/>
            </a:endParaRPr>
          </a:p>
        </p:txBody>
      </p:sp>
      <p:sp>
        <p:nvSpPr>
          <p:cNvPr id="6" name="내용 개체 틀 5"/>
          <p:cNvSpPr txBox="1">
            <a:spLocks noGrp="1"/>
          </p:cNvSpPr>
          <p:nvPr>
            <p:ph/>
          </p:nvPr>
        </p:nvSpPr>
        <p:spPr>
          <a:xfrm>
            <a:off x="6172200" y="2505075"/>
            <a:ext cx="5184140" cy="368554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7" name="날짜 개체 틀 6"/>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8" name="바닥글 개체 틀 7"/>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9" name="슬라이드 번호 개체 틀 8"/>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endParaRPr lang="ko-KR" altLang="en-US" sz="4400" b="0" strike="noStrike" cap="none" dirty="0" smtClean="0">
              <a:latin typeface="맑은 고딕" charset="0"/>
              <a:ea typeface="맑은 고딕" charset="0"/>
            </a:endParaRPr>
          </a:p>
        </p:txBody>
      </p:sp>
      <p:sp>
        <p:nvSpPr>
          <p:cNvPr id="3" name="날짜 개체 틀 2"/>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4" name="바닥글 개체 틀 3"/>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5" name="슬라이드 번호 개체 틀 4"/>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6235" cy="1326515"/>
          </a:xfrm>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838200" y="1825625"/>
            <a:ext cx="5181600" cy="435165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172200" y="1825625"/>
            <a:ext cx="5181600" cy="435165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a:xfrm>
            <a:off x="838200" y="6356350"/>
            <a:ext cx="2743835" cy="365760"/>
          </a:xfrm>
        </p:spPr>
        <p:txBody>
          <a:bodyPr/>
          <a:lstStyle/>
          <a:p>
            <a:fld id="{E3932116-79AA-4AE8-8CB2-1AB367544312}" type="datetimeFigureOut">
              <a:rPr lang="ko-KR" altLang="en-US" smtClean="0"/>
              <a:t>2018-11-28</a:t>
            </a:fld>
            <a:endParaRPr lang="ko-KR" altLang="en-US"/>
          </a:p>
        </p:txBody>
      </p:sp>
      <p:sp>
        <p:nvSpPr>
          <p:cNvPr id="6" name="Footer Placeholder 5"/>
          <p:cNvSpPr>
            <a:spLocks noGrp="1"/>
          </p:cNvSpPr>
          <p:nvPr>
            <p:ph type="ftr" sz="quarter" idx="11"/>
          </p:nvPr>
        </p:nvSpPr>
        <p:spPr>
          <a:xfrm>
            <a:off x="4038600" y="6356350"/>
            <a:ext cx="4115435" cy="365760"/>
          </a:xfrm>
        </p:spPr>
        <p:txBody>
          <a:bodyPr/>
          <a:lstStyle/>
          <a:p>
            <a:endParaRPr lang="ko-KR" altLang="en-US"/>
          </a:p>
        </p:txBody>
      </p:sp>
      <p:sp>
        <p:nvSpPr>
          <p:cNvPr id="7" name="Slide Number Placeholder 6"/>
          <p:cNvSpPr>
            <a:spLocks noGrp="1"/>
          </p:cNvSpPr>
          <p:nvPr>
            <p:ph type="sldNum" sz="quarter" idx="12"/>
          </p:nvPr>
        </p:nvSpPr>
        <p:spPr>
          <a:xfrm>
            <a:off x="8610600" y="6356350"/>
            <a:ext cx="2743835" cy="365760"/>
          </a:xfrm>
        </p:spPr>
        <p:txBody>
          <a:bodyPr/>
          <a:lstStyle/>
          <a:p>
            <a:fld id="{17EADCC8-925C-4F56-A521-6C569D4279B0}" type="slidenum">
              <a:rPr lang="ko-KR" altLang="en-US" smtClean="0"/>
              <a:t>‹#›</a:t>
            </a:fld>
            <a:endParaRPr lang="ko-KR" altLang="en-US"/>
          </a:p>
        </p:txBody>
      </p:sp>
    </p:spTree>
    <p:extLst>
      <p:ext uri="{BB962C8B-B14F-4D97-AF65-F5344CB8AC3E}">
        <p14:creationId xmlns:p14="http://schemas.microsoft.com/office/powerpoint/2010/main" val="424669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3" name="바닥글 개체 틀 2"/>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4" name="슬라이드 번호 개체 틀 3"/>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457200"/>
            <a:ext cx="3932555" cy="160083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3200" b="0" strike="noStrike" cap="none" dirty="0" smtClean="0">
                <a:latin typeface="맑은 고딕" charset="0"/>
                <a:ea typeface="맑은 고딕" charset="0"/>
              </a:rPr>
              <a:t>마스터</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제목</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스타일</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편집</a:t>
            </a:r>
            <a:endParaRPr lang="ko-KR" altLang="en-US" sz="3200" b="0" strike="noStrike" cap="none" dirty="0" smtClean="0">
              <a:latin typeface="맑은 고딕" charset="0"/>
              <a:ea typeface="맑은 고딕" charset="0"/>
            </a:endParaRPr>
          </a:p>
        </p:txBody>
      </p:sp>
      <p:sp>
        <p:nvSpPr>
          <p:cNvPr id="3" name="내용 개체 틀 2"/>
          <p:cNvSpPr txBox="1">
            <a:spLocks noGrp="1"/>
          </p:cNvSpPr>
          <p:nvPr>
            <p:ph/>
          </p:nvPr>
        </p:nvSpPr>
        <p:spPr>
          <a:xfrm>
            <a:off x="5183505" y="987425"/>
            <a:ext cx="6172835" cy="487426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3200" b="0" strike="noStrike" cap="none" dirty="0" smtClean="0">
                <a:latin typeface="맑은 고딕" charset="0"/>
                <a:ea typeface="맑은 고딕" charset="0"/>
              </a:rPr>
              <a:t>마스터</a:t>
            </a:r>
            <a:r>
              <a:rPr lang="en-US" altLang="ko-KR" sz="3200" b="0" strike="noStrike" cap="none" dirty="0" smtClean="0">
                <a:latin typeface="Calibri" charset="0"/>
                <a:ea typeface="Calibri" charset="0"/>
              </a:rPr>
              <a:t> </a:t>
            </a:r>
            <a:r>
              <a:rPr lang="en-US" altLang="ko-KR" sz="3200" b="0" strike="noStrike" cap="none" dirty="0" smtClean="0">
                <a:latin typeface="맑은 고딕" charset="0"/>
                <a:ea typeface="맑은 고딕" charset="0"/>
              </a:rPr>
              <a:t>텍스트</a:t>
            </a:r>
            <a:r>
              <a:rPr lang="en-US" altLang="ko-KR" sz="3200" b="0" strike="noStrike" cap="none" dirty="0" smtClean="0">
                <a:latin typeface="Calibri" charset="0"/>
                <a:ea typeface="Calibri" charset="0"/>
              </a:rPr>
              <a:t> </a:t>
            </a:r>
            <a:r>
              <a:rPr lang="en-US" altLang="ko-KR" sz="3200" b="0" strike="noStrike" cap="none" dirty="0" smtClean="0">
                <a:latin typeface="맑은 고딕" charset="0"/>
                <a:ea typeface="맑은 고딕" charset="0"/>
              </a:rPr>
              <a:t>스타일</a:t>
            </a:r>
            <a:r>
              <a:rPr lang="en-US" altLang="ko-KR" sz="3200" b="0" strike="noStrike" cap="none" dirty="0" smtClean="0">
                <a:latin typeface="Calibri" charset="0"/>
                <a:ea typeface="Calibri" charset="0"/>
              </a:rPr>
              <a:t> </a:t>
            </a:r>
            <a:r>
              <a:rPr lang="en-US" altLang="ko-KR" sz="3200" b="0" strike="noStrike" cap="none" dirty="0" smtClean="0">
                <a:latin typeface="맑은 고딕" charset="0"/>
                <a:ea typeface="맑은 고딕" charset="0"/>
              </a:rPr>
              <a:t>편집</a:t>
            </a:r>
            <a:endParaRPr lang="ko-KR" altLang="en-US" sz="32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800" b="0" strike="noStrike" cap="none" dirty="0" smtClean="0">
                <a:latin typeface="맑은 고딕" charset="0"/>
                <a:ea typeface="맑은 고딕" charset="0"/>
              </a:rPr>
              <a:t>둘째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수준</a:t>
            </a:r>
            <a:endParaRPr lang="ko-KR" altLang="en-US" sz="28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셋째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넷째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다섯째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p:txBody>
      </p:sp>
      <p:sp>
        <p:nvSpPr>
          <p:cNvPr id="4" name="텍스트 개체 틀 3"/>
          <p:cNvSpPr txBox="1">
            <a:spLocks noGrp="1"/>
          </p:cNvSpPr>
          <p:nvPr>
            <p:ph type="body"/>
          </p:nvPr>
        </p:nvSpPr>
        <p:spPr>
          <a:xfrm>
            <a:off x="840105" y="2057400"/>
            <a:ext cx="3932555" cy="381254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1600" b="0" strike="noStrike" cap="none" dirty="0" smtClean="0">
                <a:latin typeface="맑은 고딕" charset="0"/>
                <a:ea typeface="맑은 고딕" charset="0"/>
              </a:rPr>
              <a:t>마스터</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텍스트</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스타일</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편집</a:t>
            </a:r>
            <a:endParaRPr lang="ko-KR" altLang="en-US" sz="1600" b="0" strike="noStrike" cap="none" dirty="0" smtClean="0">
              <a:latin typeface="맑은 고딕" charset="0"/>
              <a:ea typeface="맑은 고딕" charset="0"/>
            </a:endParaRP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457200"/>
            <a:ext cx="3932555" cy="160083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3200" b="0" strike="noStrike" cap="none" dirty="0" smtClean="0">
                <a:latin typeface="맑은 고딕" charset="0"/>
                <a:ea typeface="맑은 고딕" charset="0"/>
              </a:rPr>
              <a:t>마스터</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제목</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스타일</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편집</a:t>
            </a:r>
            <a:endParaRPr lang="ko-KR" altLang="en-US" sz="3200" b="0" strike="noStrike" cap="none" dirty="0" smtClean="0">
              <a:latin typeface="맑은 고딕" charset="0"/>
              <a:ea typeface="맑은 고딕" charset="0"/>
            </a:endParaRPr>
          </a:p>
        </p:txBody>
      </p:sp>
      <p:sp>
        <p:nvSpPr>
          <p:cNvPr id="3" name="그림 개체 틀 2"/>
          <p:cNvSpPr txBox="1">
            <a:spLocks noGrp="1" noChangeAspect="1"/>
          </p:cNvSpPr>
          <p:nvPr>
            <p:ph type="pic"/>
          </p:nvPr>
        </p:nvSpPr>
        <p:spPr>
          <a:xfrm>
            <a:off x="5183505" y="987425"/>
            <a:ext cx="6172835" cy="487426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2000" b="0" strike="noStrike" cap="none" dirty="0" smtClean="0">
                <a:latin typeface="맑은 고딕" charset="0"/>
                <a:ea typeface="맑은 고딕" charset="0"/>
              </a:rPr>
              <a:t>그림을</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추가하려면</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아이콘을</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클릭하십시오</a:t>
            </a:r>
            <a:endParaRPr lang="ko-KR" altLang="en-US" sz="2000" b="0" strike="noStrike" cap="none" dirty="0" smtClean="0">
              <a:latin typeface="맑은 고딕" charset="0"/>
              <a:ea typeface="맑은 고딕" charset="0"/>
            </a:endParaRPr>
          </a:p>
        </p:txBody>
      </p:sp>
      <p:sp>
        <p:nvSpPr>
          <p:cNvPr id="4" name="텍스트 개체 틀 3"/>
          <p:cNvSpPr txBox="1">
            <a:spLocks noGrp="1"/>
          </p:cNvSpPr>
          <p:nvPr>
            <p:ph type="body"/>
          </p:nvPr>
        </p:nvSpPr>
        <p:spPr>
          <a:xfrm>
            <a:off x="840105" y="2057400"/>
            <a:ext cx="3932555" cy="381254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1600" b="0" strike="noStrike" cap="none" dirty="0" smtClean="0">
                <a:latin typeface="맑은 고딕" charset="0"/>
                <a:ea typeface="맑은 고딕" charset="0"/>
              </a:rPr>
              <a:t>마스터</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텍스트</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스타일</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편집</a:t>
            </a:r>
            <a:endParaRPr lang="ko-KR" altLang="en-US" sz="1600" b="0" strike="noStrike" cap="none" dirty="0" smtClean="0">
              <a:latin typeface="맑은 고딕" charset="0"/>
              <a:ea typeface="맑은 고딕" charset="0"/>
            </a:endParaRP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endParaRPr lang="ko-KR" altLang="en-US" sz="4400" b="0" strike="noStrike" cap="none" dirty="0" smtClean="0">
              <a:latin typeface="맑은 고딕" charset="0"/>
              <a:ea typeface="맑은 고딕" charset="0"/>
            </a:endParaRPr>
          </a:p>
        </p:txBody>
      </p:sp>
      <p:sp>
        <p:nvSpPr>
          <p:cNvPr id="3" name="세로 텍스트 개체 틀 2"/>
          <p:cNvSpPr txBox="1">
            <a:spLocks noGrp="1"/>
          </p:cNvSpPr>
          <p:nvPr>
            <p:ph type="body" orient="vert"/>
          </p:nvPr>
        </p:nvSpPr>
        <p:spPr>
          <a:xfrm>
            <a:off x="838200" y="1825625"/>
            <a:ext cx="10516235" cy="4352290"/>
          </a:xfrm>
          <a:prstGeom prst="rect">
            <a:avLst/>
          </a:prstGeom>
        </p:spPr>
        <p:txBody>
          <a:bodyPr vert="eaVert"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noGrp="1"/>
          </p:cNvSpPr>
          <p:nvPr>
            <p:ph type="title" orient="vert"/>
          </p:nvPr>
        </p:nvSpPr>
        <p:spPr>
          <a:xfrm>
            <a:off x="8724900" y="365125"/>
            <a:ext cx="2629535" cy="5812790"/>
          </a:xfrm>
          <a:prstGeom prst="rect">
            <a:avLst/>
          </a:prstGeom>
        </p:spPr>
        <p:txBody>
          <a:bodyPr vert="eaVert"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endParaRPr lang="ko-KR" altLang="en-US" sz="4400" b="0" strike="noStrike" cap="none" dirty="0" smtClean="0">
              <a:latin typeface="맑은 고딕" charset="0"/>
              <a:ea typeface="맑은 고딕" charset="0"/>
            </a:endParaRPr>
          </a:p>
        </p:txBody>
      </p:sp>
      <p:sp>
        <p:nvSpPr>
          <p:cNvPr id="3" name="세로 텍스트 개체 틀 2"/>
          <p:cNvSpPr txBox="1">
            <a:spLocks noGrp="1"/>
          </p:cNvSpPr>
          <p:nvPr>
            <p:ph type="body" orient="vert"/>
          </p:nvPr>
        </p:nvSpPr>
        <p:spPr>
          <a:xfrm>
            <a:off x="838200" y="365125"/>
            <a:ext cx="7734935" cy="5812790"/>
          </a:xfrm>
          <a:prstGeom prst="rect">
            <a:avLst/>
          </a:prstGeom>
        </p:spPr>
        <p:txBody>
          <a:bodyPr vert="eaVert"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텍스트 개체 틀 1"/>
          <p:cNvSpPr txBox="1">
            <a:spLocks noGrp="1"/>
          </p:cNvSpPr>
          <p:nvPr>
            <p:ph type="ctrTitle"/>
          </p:nvPr>
        </p:nvSpPr>
        <p:spPr>
          <a:xfrm>
            <a:off x="1524000" y="1122680"/>
            <a:ext cx="9144635" cy="2388235"/>
          </a:xfrm>
          <a:prstGeom prst="rect">
            <a:avLst/>
          </a:prstGeom>
        </p:spPr>
        <p:txBody>
          <a:bodyPr vert="horz" wrap="square" lIns="91440" tIns="45720" rIns="91440" bIns="45720" anchor="b">
            <a:normAutofit/>
          </a:bodyPr>
          <a:lstStyle/>
          <a:p>
            <a:pPr marL="0" indent="0" algn="ctr" defTabSz="914400" fontAlgn="auto">
              <a:lnSpc>
                <a:spcPct val="90000"/>
              </a:lnSpc>
              <a:spcBef>
                <a:spcPts val="0"/>
              </a:spcBef>
              <a:spcAft>
                <a:spcPts val="0"/>
              </a:spcAft>
              <a:buFontTx/>
              <a:buNone/>
            </a:pPr>
            <a:r>
              <a:rPr lang="en-US" altLang="ko-KR" sz="6000" b="0" strike="noStrike" cap="none" dirty="0" smtClean="0">
                <a:latin typeface="맑은 고딕" charset="0"/>
                <a:ea typeface="맑은 고딕" charset="0"/>
              </a:rPr>
              <a:t>마스터</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제목</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스타일</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편집</a:t>
            </a:r>
            <a:endParaRPr lang="ko-KR" altLang="en-US" sz="6000" b="0" strike="noStrike" cap="none" dirty="0" smtClean="0">
              <a:latin typeface="맑은 고딕" charset="0"/>
              <a:ea typeface="맑은 고딕" charset="0"/>
            </a:endParaRPr>
          </a:p>
        </p:txBody>
      </p:sp>
      <p:sp>
        <p:nvSpPr>
          <p:cNvPr id="3" name="부제목 2"/>
          <p:cNvSpPr txBox="1">
            <a:spLocks noGrp="1"/>
          </p:cNvSpPr>
          <p:nvPr>
            <p:ph type="subTitle"/>
          </p:nvPr>
        </p:nvSpPr>
        <p:spPr>
          <a:xfrm>
            <a:off x="1524000" y="3602355"/>
            <a:ext cx="9144635" cy="1656080"/>
          </a:xfrm>
          <a:prstGeom prst="rect">
            <a:avLst/>
          </a:prstGeom>
        </p:spPr>
        <p:txBody>
          <a:bodyPr vert="horz" wrap="square" lIns="91440" tIns="45720" rIns="91440" bIns="45720" anchor="t">
            <a:normAutofit/>
          </a:bodyPr>
          <a:lstStyle/>
          <a:p>
            <a:pPr marL="0" indent="0" algn="ctr" defTabSz="914400" fontAlgn="auto">
              <a:lnSpc>
                <a:spcPct val="90000"/>
              </a:lnSpc>
              <a:spcBef>
                <a:spcPts val="1000"/>
              </a:spcBef>
              <a:spcAft>
                <a:spcPts val="0"/>
              </a:spcAft>
              <a:buFontTx/>
              <a:buNone/>
            </a:pPr>
            <a:r>
              <a:rPr lang="en-US" altLang="ko-KR" sz="2400" b="0" strike="noStrike" cap="none" dirty="0" smtClean="0">
                <a:latin typeface="맑은 고딕" charset="0"/>
                <a:ea typeface="맑은 고딕" charset="0"/>
              </a:rPr>
              <a:t>클릭하여</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마스터</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부제목</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스타일</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편집</a:t>
            </a:r>
            <a:endParaRPr lang="ko-KR" altLang="en-US" sz="2400" b="0" strike="noStrike" cap="none" dirty="0" smtClean="0">
              <a:latin typeface="맑은 고딕" charset="0"/>
              <a:ea typeface="맑은 고딕" charset="0"/>
            </a:endParaRP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endParaRPr lang="ko-KR" altLang="en-US" sz="4400" b="0" strike="noStrike" cap="none" dirty="0" smtClean="0">
              <a:latin typeface="맑은 고딕" charset="0"/>
              <a:ea typeface="맑은 고딕" charset="0"/>
            </a:endParaRPr>
          </a:p>
        </p:txBody>
      </p:sp>
      <p:sp>
        <p:nvSpPr>
          <p:cNvPr id="3" name="내용 개체 틀 2"/>
          <p:cNvSpPr txBox="1">
            <a:spLocks noGrp="1"/>
          </p:cNvSpPr>
          <p:nvPr>
            <p:ph/>
          </p:nvPr>
        </p:nvSpPr>
        <p:spPr>
          <a:xfrm>
            <a:off x="838200" y="1825625"/>
            <a:ext cx="10516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1850" y="1710055"/>
            <a:ext cx="10516235" cy="285305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6000" b="0" strike="noStrike" cap="none" dirty="0" smtClean="0">
                <a:latin typeface="맑은 고딕" charset="0"/>
                <a:ea typeface="맑은 고딕" charset="0"/>
              </a:rPr>
              <a:t>마스터</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제목</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스타일</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편집</a:t>
            </a:r>
            <a:endParaRPr lang="ko-KR" altLang="en-US" sz="6000" b="0" strike="noStrike" cap="none" dirty="0" smtClean="0">
              <a:latin typeface="맑은 고딕" charset="0"/>
              <a:ea typeface="맑은 고딕" charset="0"/>
            </a:endParaRPr>
          </a:p>
        </p:txBody>
      </p:sp>
      <p:sp>
        <p:nvSpPr>
          <p:cNvPr id="3" name="텍스트 개체 틀 2"/>
          <p:cNvSpPr txBox="1">
            <a:spLocks noGrp="1"/>
          </p:cNvSpPr>
          <p:nvPr>
            <p:ph type="body"/>
          </p:nvPr>
        </p:nvSpPr>
        <p:spPr>
          <a:xfrm>
            <a:off x="831850" y="4589780"/>
            <a:ext cx="10516235" cy="1500505"/>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2400" b="0" strike="noStrike" cap="none" dirty="0" smtClean="0">
                <a:solidFill>
                  <a:schemeClr val="tx1">
                    <a:tint val="75000"/>
                  </a:schemeClr>
                </a:solidFill>
                <a:latin typeface="맑은 고딕" charset="0"/>
                <a:ea typeface="맑은 고딕" charset="0"/>
              </a:rPr>
              <a:t>마스터</a:t>
            </a:r>
            <a:r>
              <a:rPr lang="en-US" altLang="ko-KR" sz="2400" b="0" strike="noStrike" cap="none" dirty="0" smtClean="0">
                <a:solidFill>
                  <a:schemeClr val="tx1">
                    <a:tint val="75000"/>
                  </a:schemeClr>
                </a:solidFill>
                <a:latin typeface="Calibri" charset="0"/>
                <a:ea typeface="Calibri" charset="0"/>
              </a:rPr>
              <a:t> </a:t>
            </a:r>
            <a:r>
              <a:rPr lang="en-US" altLang="ko-KR" sz="2400" b="0" strike="noStrike" cap="none" dirty="0" smtClean="0">
                <a:solidFill>
                  <a:schemeClr val="tx1">
                    <a:tint val="75000"/>
                  </a:schemeClr>
                </a:solidFill>
                <a:latin typeface="맑은 고딕" charset="0"/>
                <a:ea typeface="맑은 고딕" charset="0"/>
              </a:rPr>
              <a:t>텍스트</a:t>
            </a:r>
            <a:r>
              <a:rPr lang="en-US" altLang="ko-KR" sz="2400" b="0" strike="noStrike" cap="none" dirty="0" smtClean="0">
                <a:solidFill>
                  <a:schemeClr val="tx1">
                    <a:tint val="75000"/>
                  </a:schemeClr>
                </a:solidFill>
                <a:latin typeface="Calibri" charset="0"/>
                <a:ea typeface="Calibri" charset="0"/>
              </a:rPr>
              <a:t> </a:t>
            </a:r>
            <a:r>
              <a:rPr lang="en-US" altLang="ko-KR" sz="2400" b="0" strike="noStrike" cap="none" dirty="0" smtClean="0">
                <a:solidFill>
                  <a:schemeClr val="tx1">
                    <a:tint val="75000"/>
                  </a:schemeClr>
                </a:solidFill>
                <a:latin typeface="맑은 고딕" charset="0"/>
                <a:ea typeface="맑은 고딕" charset="0"/>
              </a:rPr>
              <a:t>스타일</a:t>
            </a:r>
            <a:r>
              <a:rPr lang="en-US" altLang="ko-KR" sz="2400" b="0" strike="noStrike" cap="none" dirty="0" smtClean="0">
                <a:solidFill>
                  <a:schemeClr val="tx1">
                    <a:tint val="75000"/>
                  </a:schemeClr>
                </a:solidFill>
                <a:latin typeface="Calibri" charset="0"/>
                <a:ea typeface="Calibri" charset="0"/>
              </a:rPr>
              <a:t> </a:t>
            </a:r>
            <a:r>
              <a:rPr lang="en-US" altLang="ko-KR" sz="2400" b="0" strike="noStrike" cap="none" dirty="0" smtClean="0">
                <a:solidFill>
                  <a:schemeClr val="tx1">
                    <a:tint val="75000"/>
                  </a:schemeClr>
                </a:solidFill>
                <a:latin typeface="맑은 고딕" charset="0"/>
                <a:ea typeface="맑은 고딕" charset="0"/>
              </a:rPr>
              <a:t>편집</a:t>
            </a:r>
            <a:endParaRPr lang="ko-KR" altLang="en-US" sz="2400" b="0" strike="noStrike" cap="none" dirty="0" smtClean="0">
              <a:solidFill>
                <a:schemeClr val="tx1">
                  <a:tint val="75000"/>
                </a:schemeClr>
              </a:solidFill>
              <a:latin typeface="맑은 고딕" charset="0"/>
              <a:ea typeface="맑은 고딕" charset="0"/>
            </a:endParaRP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endParaRPr lang="ko-KR" altLang="en-US" sz="4400" b="0" strike="noStrike" cap="none" dirty="0" smtClean="0">
              <a:latin typeface="맑은 고딕" charset="0"/>
              <a:ea typeface="맑은 고딕" charset="0"/>
            </a:endParaRPr>
          </a:p>
        </p:txBody>
      </p:sp>
      <p:sp>
        <p:nvSpPr>
          <p:cNvPr id="3" name="내용 개체 틀 2"/>
          <p:cNvSpPr txBox="1">
            <a:spLocks noGrp="1"/>
          </p:cNvSpPr>
          <p:nvPr>
            <p:ph/>
          </p:nvPr>
        </p:nvSpPr>
        <p:spPr>
          <a:xfrm>
            <a:off x="838200" y="1825625"/>
            <a:ext cx="5182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4" name="내용 개체 틀 3"/>
          <p:cNvSpPr txBox="1">
            <a:spLocks noGrp="1"/>
          </p:cNvSpPr>
          <p:nvPr>
            <p:ph/>
          </p:nvPr>
        </p:nvSpPr>
        <p:spPr>
          <a:xfrm>
            <a:off x="6172200" y="1825625"/>
            <a:ext cx="5182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endParaRPr lang="ko-KR" altLang="en-US" sz="4400" b="0" strike="noStrike" cap="none" dirty="0" smtClean="0">
              <a:latin typeface="맑은 고딕" charset="0"/>
              <a:ea typeface="맑은 고딕" charset="0"/>
            </a:endParaRPr>
          </a:p>
        </p:txBody>
      </p:sp>
      <p:sp>
        <p:nvSpPr>
          <p:cNvPr id="3" name="텍스트 개체 틀 2"/>
          <p:cNvSpPr txBox="1">
            <a:spLocks noGrp="1"/>
          </p:cNvSpPr>
          <p:nvPr>
            <p:ph type="body"/>
          </p:nvPr>
        </p:nvSpPr>
        <p:spPr>
          <a:xfrm>
            <a:off x="840105" y="1681480"/>
            <a:ext cx="5158105" cy="824230"/>
          </a:xfrm>
          <a:prstGeom prst="rect">
            <a:avLst/>
          </a:prstGeom>
        </p:spPr>
        <p:txBody>
          <a:bodyPr vert="horz" wrap="square" lIns="91440" tIns="45720" rIns="91440" bIns="45720" anchor="b">
            <a:normAutofit/>
          </a:bodyPr>
          <a:lstStyle/>
          <a:p>
            <a:pPr marL="0" indent="0" algn="l" defTabSz="914400" fontAlgn="auto">
              <a:lnSpc>
                <a:spcPct val="90000"/>
              </a:lnSpc>
              <a:spcBef>
                <a:spcPts val="1000"/>
              </a:spcBef>
              <a:spcAft>
                <a:spcPts val="0"/>
              </a:spcAft>
              <a:buFontTx/>
              <a:buNone/>
            </a:pPr>
            <a:r>
              <a:rPr lang="en-US" altLang="ko-KR" sz="2400" b="1" strike="noStrike" cap="none" dirty="0" smtClean="0">
                <a:latin typeface="맑은 고딕" charset="0"/>
                <a:ea typeface="맑은 고딕" charset="0"/>
              </a:rPr>
              <a:t>마스터</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텍스트</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스타일</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편집</a:t>
            </a:r>
            <a:endParaRPr lang="ko-KR" altLang="en-US" sz="2400" b="1" strike="noStrike" cap="none" dirty="0" smtClean="0">
              <a:latin typeface="맑은 고딕" charset="0"/>
              <a:ea typeface="맑은 고딕" charset="0"/>
            </a:endParaRPr>
          </a:p>
        </p:txBody>
      </p:sp>
      <p:sp>
        <p:nvSpPr>
          <p:cNvPr id="4" name="내용 개체 틀 3"/>
          <p:cNvSpPr txBox="1">
            <a:spLocks noGrp="1"/>
          </p:cNvSpPr>
          <p:nvPr>
            <p:ph/>
          </p:nvPr>
        </p:nvSpPr>
        <p:spPr>
          <a:xfrm>
            <a:off x="840105" y="2505075"/>
            <a:ext cx="5158105" cy="368554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5" name="텍스트 개체 틀 4"/>
          <p:cNvSpPr txBox="1">
            <a:spLocks noGrp="1"/>
          </p:cNvSpPr>
          <p:nvPr>
            <p:ph type="body"/>
          </p:nvPr>
        </p:nvSpPr>
        <p:spPr>
          <a:xfrm>
            <a:off x="6172200" y="1681480"/>
            <a:ext cx="5184140" cy="824230"/>
          </a:xfrm>
          <a:prstGeom prst="rect">
            <a:avLst/>
          </a:prstGeom>
        </p:spPr>
        <p:txBody>
          <a:bodyPr vert="horz" wrap="square" lIns="91440" tIns="45720" rIns="91440" bIns="45720" anchor="b">
            <a:normAutofit/>
          </a:bodyPr>
          <a:lstStyle/>
          <a:p>
            <a:pPr marL="0" indent="0" algn="l" defTabSz="914400" fontAlgn="auto">
              <a:lnSpc>
                <a:spcPct val="90000"/>
              </a:lnSpc>
              <a:spcBef>
                <a:spcPts val="1000"/>
              </a:spcBef>
              <a:spcAft>
                <a:spcPts val="0"/>
              </a:spcAft>
              <a:buFontTx/>
              <a:buNone/>
            </a:pPr>
            <a:r>
              <a:rPr lang="en-US" altLang="ko-KR" sz="2400" b="1" strike="noStrike" cap="none" dirty="0" smtClean="0">
                <a:latin typeface="맑은 고딕" charset="0"/>
                <a:ea typeface="맑은 고딕" charset="0"/>
              </a:rPr>
              <a:t>마스터</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텍스트</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스타일</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편집</a:t>
            </a:r>
            <a:endParaRPr lang="ko-KR" altLang="en-US" sz="2400" b="1" strike="noStrike" cap="none" dirty="0" smtClean="0">
              <a:latin typeface="맑은 고딕" charset="0"/>
              <a:ea typeface="맑은 고딕" charset="0"/>
            </a:endParaRPr>
          </a:p>
        </p:txBody>
      </p:sp>
      <p:sp>
        <p:nvSpPr>
          <p:cNvPr id="6" name="내용 개체 틀 5"/>
          <p:cNvSpPr txBox="1">
            <a:spLocks noGrp="1"/>
          </p:cNvSpPr>
          <p:nvPr>
            <p:ph/>
          </p:nvPr>
        </p:nvSpPr>
        <p:spPr>
          <a:xfrm>
            <a:off x="6172200" y="2505075"/>
            <a:ext cx="5184140" cy="368554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7" name="날짜 개체 틀 6"/>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8" name="바닥글 개체 틀 7"/>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9" name="슬라이드 번호 개체 틀 8"/>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840105" y="365125"/>
            <a:ext cx="10515600" cy="1325880"/>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40105" y="1681480"/>
            <a:ext cx="5157470" cy="8235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840105" y="2505075"/>
            <a:ext cx="5157470" cy="368490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172200" y="1681480"/>
            <a:ext cx="5183505" cy="8235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6172200" y="2505075"/>
            <a:ext cx="5183505" cy="368490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a:xfrm>
            <a:off x="838200" y="6356350"/>
            <a:ext cx="2743835" cy="365760"/>
          </a:xfrm>
        </p:spPr>
        <p:txBody>
          <a:bodyPr/>
          <a:lstStyle/>
          <a:p>
            <a:fld id="{E3932116-79AA-4AE8-8CB2-1AB367544312}" type="datetimeFigureOut">
              <a:rPr lang="ko-KR" altLang="en-US" smtClean="0"/>
              <a:t>2018-11-28</a:t>
            </a:fld>
            <a:endParaRPr lang="ko-KR" altLang="en-US"/>
          </a:p>
        </p:txBody>
      </p:sp>
      <p:sp>
        <p:nvSpPr>
          <p:cNvPr id="8" name="Footer Placeholder 7"/>
          <p:cNvSpPr>
            <a:spLocks noGrp="1"/>
          </p:cNvSpPr>
          <p:nvPr>
            <p:ph type="ftr" sz="quarter" idx="11"/>
          </p:nvPr>
        </p:nvSpPr>
        <p:spPr>
          <a:xfrm>
            <a:off x="4038600" y="6356350"/>
            <a:ext cx="4115435" cy="365760"/>
          </a:xfrm>
        </p:spPr>
        <p:txBody>
          <a:bodyPr/>
          <a:lstStyle/>
          <a:p>
            <a:endParaRPr lang="ko-KR" altLang="en-US"/>
          </a:p>
        </p:txBody>
      </p:sp>
      <p:sp>
        <p:nvSpPr>
          <p:cNvPr id="9" name="Slide Number Placeholder 8"/>
          <p:cNvSpPr>
            <a:spLocks noGrp="1"/>
          </p:cNvSpPr>
          <p:nvPr>
            <p:ph type="sldNum" sz="quarter" idx="12"/>
          </p:nvPr>
        </p:nvSpPr>
        <p:spPr>
          <a:xfrm>
            <a:off x="8610600" y="6356350"/>
            <a:ext cx="2743835" cy="365760"/>
          </a:xfrm>
        </p:spPr>
        <p:txBody>
          <a:bodyPr/>
          <a:lstStyle/>
          <a:p>
            <a:fld id="{17EADCC8-925C-4F56-A521-6C569D4279B0}" type="slidenum">
              <a:rPr lang="ko-KR" altLang="en-US" smtClean="0"/>
              <a:t>‹#›</a:t>
            </a:fld>
            <a:endParaRPr lang="ko-KR" altLang="en-US"/>
          </a:p>
        </p:txBody>
      </p:sp>
    </p:spTree>
    <p:extLst>
      <p:ext uri="{BB962C8B-B14F-4D97-AF65-F5344CB8AC3E}">
        <p14:creationId xmlns:p14="http://schemas.microsoft.com/office/powerpoint/2010/main" val="1332551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endParaRPr lang="ko-KR" altLang="en-US" sz="4400" b="0" strike="noStrike" cap="none" dirty="0" smtClean="0">
              <a:latin typeface="맑은 고딕" charset="0"/>
              <a:ea typeface="맑은 고딕" charset="0"/>
            </a:endParaRPr>
          </a:p>
        </p:txBody>
      </p:sp>
      <p:sp>
        <p:nvSpPr>
          <p:cNvPr id="3" name="날짜 개체 틀 2"/>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4" name="바닥글 개체 틀 3"/>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5" name="슬라이드 번호 개체 틀 4"/>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3" name="바닥글 개체 틀 2"/>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4" name="슬라이드 번호 개체 틀 3"/>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457200"/>
            <a:ext cx="3932555" cy="160083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3200" b="0" strike="noStrike" cap="none" dirty="0" smtClean="0">
                <a:latin typeface="맑은 고딕" charset="0"/>
                <a:ea typeface="맑은 고딕" charset="0"/>
              </a:rPr>
              <a:t>마스터</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제목</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스타일</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편집</a:t>
            </a:r>
            <a:endParaRPr lang="ko-KR" altLang="en-US" sz="3200" b="0" strike="noStrike" cap="none" dirty="0" smtClean="0">
              <a:latin typeface="맑은 고딕" charset="0"/>
              <a:ea typeface="맑은 고딕" charset="0"/>
            </a:endParaRPr>
          </a:p>
        </p:txBody>
      </p:sp>
      <p:sp>
        <p:nvSpPr>
          <p:cNvPr id="3" name="내용 개체 틀 2"/>
          <p:cNvSpPr txBox="1">
            <a:spLocks noGrp="1"/>
          </p:cNvSpPr>
          <p:nvPr>
            <p:ph/>
          </p:nvPr>
        </p:nvSpPr>
        <p:spPr>
          <a:xfrm>
            <a:off x="5183505" y="987425"/>
            <a:ext cx="6172835" cy="487426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3200" b="0" strike="noStrike" cap="none" dirty="0" smtClean="0">
                <a:latin typeface="맑은 고딕" charset="0"/>
                <a:ea typeface="맑은 고딕" charset="0"/>
              </a:rPr>
              <a:t>마스터</a:t>
            </a:r>
            <a:r>
              <a:rPr lang="en-US" altLang="ko-KR" sz="3200" b="0" strike="noStrike" cap="none" dirty="0" smtClean="0">
                <a:latin typeface="Calibri" charset="0"/>
                <a:ea typeface="Calibri" charset="0"/>
              </a:rPr>
              <a:t> </a:t>
            </a:r>
            <a:r>
              <a:rPr lang="en-US" altLang="ko-KR" sz="3200" b="0" strike="noStrike" cap="none" dirty="0" smtClean="0">
                <a:latin typeface="맑은 고딕" charset="0"/>
                <a:ea typeface="맑은 고딕" charset="0"/>
              </a:rPr>
              <a:t>텍스트</a:t>
            </a:r>
            <a:r>
              <a:rPr lang="en-US" altLang="ko-KR" sz="3200" b="0" strike="noStrike" cap="none" dirty="0" smtClean="0">
                <a:latin typeface="Calibri" charset="0"/>
                <a:ea typeface="Calibri" charset="0"/>
              </a:rPr>
              <a:t> </a:t>
            </a:r>
            <a:r>
              <a:rPr lang="en-US" altLang="ko-KR" sz="3200" b="0" strike="noStrike" cap="none" dirty="0" smtClean="0">
                <a:latin typeface="맑은 고딕" charset="0"/>
                <a:ea typeface="맑은 고딕" charset="0"/>
              </a:rPr>
              <a:t>스타일</a:t>
            </a:r>
            <a:r>
              <a:rPr lang="en-US" altLang="ko-KR" sz="3200" b="0" strike="noStrike" cap="none" dirty="0" smtClean="0">
                <a:latin typeface="Calibri" charset="0"/>
                <a:ea typeface="Calibri" charset="0"/>
              </a:rPr>
              <a:t> </a:t>
            </a:r>
            <a:r>
              <a:rPr lang="en-US" altLang="ko-KR" sz="3200" b="0" strike="noStrike" cap="none" dirty="0" smtClean="0">
                <a:latin typeface="맑은 고딕" charset="0"/>
                <a:ea typeface="맑은 고딕" charset="0"/>
              </a:rPr>
              <a:t>편집</a:t>
            </a:r>
            <a:endParaRPr lang="ko-KR" altLang="en-US" sz="32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800" b="0" strike="noStrike" cap="none" dirty="0" smtClean="0">
                <a:latin typeface="맑은 고딕" charset="0"/>
                <a:ea typeface="맑은 고딕" charset="0"/>
              </a:rPr>
              <a:t>둘째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수준</a:t>
            </a:r>
            <a:endParaRPr lang="ko-KR" altLang="en-US" sz="28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셋째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넷째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다섯째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p:txBody>
      </p:sp>
      <p:sp>
        <p:nvSpPr>
          <p:cNvPr id="4" name="텍스트 개체 틀 3"/>
          <p:cNvSpPr txBox="1">
            <a:spLocks noGrp="1"/>
          </p:cNvSpPr>
          <p:nvPr>
            <p:ph type="body"/>
          </p:nvPr>
        </p:nvSpPr>
        <p:spPr>
          <a:xfrm>
            <a:off x="840105" y="2057400"/>
            <a:ext cx="3932555" cy="381254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1600" b="0" strike="noStrike" cap="none" dirty="0" smtClean="0">
                <a:latin typeface="맑은 고딕" charset="0"/>
                <a:ea typeface="맑은 고딕" charset="0"/>
              </a:rPr>
              <a:t>마스터</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텍스트</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스타일</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편집</a:t>
            </a:r>
            <a:endParaRPr lang="ko-KR" altLang="en-US" sz="1600" b="0" strike="noStrike" cap="none" dirty="0" smtClean="0">
              <a:latin typeface="맑은 고딕" charset="0"/>
              <a:ea typeface="맑은 고딕" charset="0"/>
            </a:endParaRP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457200"/>
            <a:ext cx="3932555" cy="160083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3200" b="0" strike="noStrike" cap="none" dirty="0" smtClean="0">
                <a:latin typeface="맑은 고딕" charset="0"/>
                <a:ea typeface="맑은 고딕" charset="0"/>
              </a:rPr>
              <a:t>마스터</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제목</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스타일</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편집</a:t>
            </a:r>
            <a:endParaRPr lang="ko-KR" altLang="en-US" sz="3200" b="0" strike="noStrike" cap="none" dirty="0" smtClean="0">
              <a:latin typeface="맑은 고딕" charset="0"/>
              <a:ea typeface="맑은 고딕" charset="0"/>
            </a:endParaRPr>
          </a:p>
        </p:txBody>
      </p:sp>
      <p:sp>
        <p:nvSpPr>
          <p:cNvPr id="3" name="그림 개체 틀 2"/>
          <p:cNvSpPr txBox="1">
            <a:spLocks noGrp="1" noChangeAspect="1"/>
          </p:cNvSpPr>
          <p:nvPr>
            <p:ph type="pic"/>
          </p:nvPr>
        </p:nvSpPr>
        <p:spPr>
          <a:xfrm>
            <a:off x="5183505" y="987425"/>
            <a:ext cx="6172835" cy="487426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2000" b="0" strike="noStrike" cap="none" dirty="0" smtClean="0">
                <a:latin typeface="맑은 고딕" charset="0"/>
                <a:ea typeface="맑은 고딕" charset="0"/>
              </a:rPr>
              <a:t>그림을</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추가하려면</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아이콘을</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클릭하십시오</a:t>
            </a:r>
            <a:endParaRPr lang="ko-KR" altLang="en-US" sz="2000" b="0" strike="noStrike" cap="none" dirty="0" smtClean="0">
              <a:latin typeface="맑은 고딕" charset="0"/>
              <a:ea typeface="맑은 고딕" charset="0"/>
            </a:endParaRPr>
          </a:p>
        </p:txBody>
      </p:sp>
      <p:sp>
        <p:nvSpPr>
          <p:cNvPr id="4" name="텍스트 개체 틀 3"/>
          <p:cNvSpPr txBox="1">
            <a:spLocks noGrp="1"/>
          </p:cNvSpPr>
          <p:nvPr>
            <p:ph type="body"/>
          </p:nvPr>
        </p:nvSpPr>
        <p:spPr>
          <a:xfrm>
            <a:off x="840105" y="2057400"/>
            <a:ext cx="3932555" cy="381254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1600" b="0" strike="noStrike" cap="none" dirty="0" smtClean="0">
                <a:latin typeface="맑은 고딕" charset="0"/>
                <a:ea typeface="맑은 고딕" charset="0"/>
              </a:rPr>
              <a:t>마스터</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텍스트</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스타일</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편집</a:t>
            </a:r>
            <a:endParaRPr lang="ko-KR" altLang="en-US" sz="1600" b="0" strike="noStrike" cap="none" dirty="0" smtClean="0">
              <a:latin typeface="맑은 고딕" charset="0"/>
              <a:ea typeface="맑은 고딕" charset="0"/>
            </a:endParaRP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endParaRPr lang="ko-KR" altLang="en-US" sz="4400" b="0" strike="noStrike" cap="none" dirty="0" smtClean="0">
              <a:latin typeface="맑은 고딕" charset="0"/>
              <a:ea typeface="맑은 고딕" charset="0"/>
            </a:endParaRPr>
          </a:p>
        </p:txBody>
      </p:sp>
      <p:sp>
        <p:nvSpPr>
          <p:cNvPr id="3" name="세로 텍스트 개체 틀 2"/>
          <p:cNvSpPr txBox="1">
            <a:spLocks noGrp="1"/>
          </p:cNvSpPr>
          <p:nvPr>
            <p:ph type="body" orient="vert"/>
          </p:nvPr>
        </p:nvSpPr>
        <p:spPr>
          <a:xfrm>
            <a:off x="838200" y="1825625"/>
            <a:ext cx="10516235" cy="4352290"/>
          </a:xfrm>
          <a:prstGeom prst="rect">
            <a:avLst/>
          </a:prstGeom>
        </p:spPr>
        <p:txBody>
          <a:bodyPr vert="eaVert"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noGrp="1"/>
          </p:cNvSpPr>
          <p:nvPr>
            <p:ph type="title" orient="vert"/>
          </p:nvPr>
        </p:nvSpPr>
        <p:spPr>
          <a:xfrm>
            <a:off x="8724900" y="365125"/>
            <a:ext cx="2629535" cy="5812790"/>
          </a:xfrm>
          <a:prstGeom prst="rect">
            <a:avLst/>
          </a:prstGeom>
        </p:spPr>
        <p:txBody>
          <a:bodyPr vert="eaVert"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endParaRPr lang="ko-KR" altLang="en-US" sz="4400" b="0" strike="noStrike" cap="none" dirty="0" smtClean="0">
              <a:latin typeface="맑은 고딕" charset="0"/>
              <a:ea typeface="맑은 고딕" charset="0"/>
            </a:endParaRPr>
          </a:p>
        </p:txBody>
      </p:sp>
      <p:sp>
        <p:nvSpPr>
          <p:cNvPr id="3" name="세로 텍스트 개체 틀 2"/>
          <p:cNvSpPr txBox="1">
            <a:spLocks noGrp="1"/>
          </p:cNvSpPr>
          <p:nvPr>
            <p:ph type="body" orient="vert"/>
          </p:nvPr>
        </p:nvSpPr>
        <p:spPr>
          <a:xfrm>
            <a:off x="838200" y="365125"/>
            <a:ext cx="7734935" cy="5812790"/>
          </a:xfrm>
          <a:prstGeom prst="rect">
            <a:avLst/>
          </a:prstGeom>
        </p:spPr>
        <p:txBody>
          <a:bodyPr vert="eaVert"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텍스트 개체 틀 1"/>
          <p:cNvSpPr txBox="1">
            <a:spLocks noGrp="1"/>
          </p:cNvSpPr>
          <p:nvPr>
            <p:ph type="ctrTitle"/>
          </p:nvPr>
        </p:nvSpPr>
        <p:spPr>
          <a:xfrm>
            <a:off x="1524000" y="1122680"/>
            <a:ext cx="9144635" cy="2388235"/>
          </a:xfrm>
          <a:prstGeom prst="rect">
            <a:avLst/>
          </a:prstGeom>
        </p:spPr>
        <p:txBody>
          <a:bodyPr vert="horz" wrap="square" lIns="91440" tIns="45720" rIns="91440" bIns="45720" anchor="b">
            <a:normAutofit/>
          </a:bodyPr>
          <a:lstStyle/>
          <a:p>
            <a:pPr marL="0" indent="0" algn="ctr" defTabSz="914400" fontAlgn="auto">
              <a:lnSpc>
                <a:spcPct val="90000"/>
              </a:lnSpc>
              <a:spcBef>
                <a:spcPts val="0"/>
              </a:spcBef>
              <a:spcAft>
                <a:spcPts val="0"/>
              </a:spcAft>
              <a:buFontTx/>
              <a:buNone/>
            </a:pPr>
            <a:r>
              <a:rPr lang="en-US" altLang="ko-KR" sz="6000" b="0" strike="noStrike" cap="none" dirty="0" smtClean="0">
                <a:latin typeface="맑은 고딕" charset="0"/>
                <a:ea typeface="맑은 고딕" charset="0"/>
              </a:rPr>
              <a:t>마스터</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제목</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스타일</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편집</a:t>
            </a:r>
            <a:endParaRPr lang="ko-KR" altLang="en-US" sz="6000" b="0" strike="noStrike" cap="none" dirty="0" smtClean="0">
              <a:latin typeface="맑은 고딕" charset="0"/>
              <a:ea typeface="맑은 고딕" charset="0"/>
            </a:endParaRPr>
          </a:p>
        </p:txBody>
      </p:sp>
      <p:sp>
        <p:nvSpPr>
          <p:cNvPr id="3" name="부제목 2"/>
          <p:cNvSpPr txBox="1">
            <a:spLocks noGrp="1"/>
          </p:cNvSpPr>
          <p:nvPr>
            <p:ph type="subTitle"/>
          </p:nvPr>
        </p:nvSpPr>
        <p:spPr>
          <a:xfrm>
            <a:off x="1524000" y="3602355"/>
            <a:ext cx="9144635" cy="1656080"/>
          </a:xfrm>
          <a:prstGeom prst="rect">
            <a:avLst/>
          </a:prstGeom>
        </p:spPr>
        <p:txBody>
          <a:bodyPr vert="horz" wrap="square" lIns="91440" tIns="45720" rIns="91440" bIns="45720" anchor="t">
            <a:normAutofit/>
          </a:bodyPr>
          <a:lstStyle/>
          <a:p>
            <a:pPr marL="0" indent="0" algn="ctr" defTabSz="914400" fontAlgn="auto">
              <a:lnSpc>
                <a:spcPct val="90000"/>
              </a:lnSpc>
              <a:spcBef>
                <a:spcPts val="1000"/>
              </a:spcBef>
              <a:spcAft>
                <a:spcPts val="0"/>
              </a:spcAft>
              <a:buFontTx/>
              <a:buNone/>
            </a:pPr>
            <a:r>
              <a:rPr lang="en-US" altLang="ko-KR" sz="2400" b="0" strike="noStrike" cap="none" dirty="0" smtClean="0">
                <a:latin typeface="맑은 고딕" charset="0"/>
                <a:ea typeface="맑은 고딕" charset="0"/>
              </a:rPr>
              <a:t>클릭하여</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마스터</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부제목</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스타일</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편집</a:t>
            </a:r>
            <a:endParaRPr lang="ko-KR" altLang="en-US" sz="2400" b="0" strike="noStrike" cap="none" dirty="0" smtClean="0">
              <a:latin typeface="맑은 고딕" charset="0"/>
              <a:ea typeface="맑은 고딕" charset="0"/>
            </a:endParaRP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endParaRPr lang="ko-KR" altLang="en-US" sz="4400" b="0" strike="noStrike" cap="none" dirty="0" smtClean="0">
              <a:latin typeface="맑은 고딕" charset="0"/>
              <a:ea typeface="맑은 고딕" charset="0"/>
            </a:endParaRPr>
          </a:p>
        </p:txBody>
      </p:sp>
      <p:sp>
        <p:nvSpPr>
          <p:cNvPr id="3" name="내용 개체 틀 2"/>
          <p:cNvSpPr txBox="1">
            <a:spLocks noGrp="1"/>
          </p:cNvSpPr>
          <p:nvPr>
            <p:ph/>
          </p:nvPr>
        </p:nvSpPr>
        <p:spPr>
          <a:xfrm>
            <a:off x="838200" y="1825625"/>
            <a:ext cx="10516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1850" y="1710055"/>
            <a:ext cx="10516235" cy="285305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6000" b="0" strike="noStrike" cap="none" dirty="0" smtClean="0">
                <a:latin typeface="맑은 고딕" charset="0"/>
                <a:ea typeface="맑은 고딕" charset="0"/>
              </a:rPr>
              <a:t>마스터</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제목</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스타일</a:t>
            </a:r>
            <a:r>
              <a:rPr lang="en-US" altLang="ko-KR" sz="6000" b="0" strike="noStrike" cap="none" dirty="0" smtClean="0">
                <a:latin typeface="Calibri Light" charset="0"/>
                <a:ea typeface="Calibri Light" charset="0"/>
              </a:rPr>
              <a:t> </a:t>
            </a:r>
            <a:r>
              <a:rPr lang="en-US" altLang="ko-KR" sz="6000" b="0" strike="noStrike" cap="none" dirty="0" smtClean="0">
                <a:latin typeface="맑은 고딕" charset="0"/>
                <a:ea typeface="맑은 고딕" charset="0"/>
              </a:rPr>
              <a:t>편집</a:t>
            </a:r>
            <a:endParaRPr lang="ko-KR" altLang="en-US" sz="6000" b="0" strike="noStrike" cap="none" dirty="0" smtClean="0">
              <a:latin typeface="맑은 고딕" charset="0"/>
              <a:ea typeface="맑은 고딕" charset="0"/>
            </a:endParaRPr>
          </a:p>
        </p:txBody>
      </p:sp>
      <p:sp>
        <p:nvSpPr>
          <p:cNvPr id="3" name="텍스트 개체 틀 2"/>
          <p:cNvSpPr txBox="1">
            <a:spLocks noGrp="1"/>
          </p:cNvSpPr>
          <p:nvPr>
            <p:ph type="body"/>
          </p:nvPr>
        </p:nvSpPr>
        <p:spPr>
          <a:xfrm>
            <a:off x="831850" y="4589780"/>
            <a:ext cx="10516235" cy="1500505"/>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2400" b="0" strike="noStrike" cap="none" dirty="0" smtClean="0">
                <a:solidFill>
                  <a:schemeClr val="tx1">
                    <a:tint val="75000"/>
                  </a:schemeClr>
                </a:solidFill>
                <a:latin typeface="맑은 고딕" charset="0"/>
                <a:ea typeface="맑은 고딕" charset="0"/>
              </a:rPr>
              <a:t>마스터</a:t>
            </a:r>
            <a:r>
              <a:rPr lang="en-US" altLang="ko-KR" sz="2400" b="0" strike="noStrike" cap="none" dirty="0" smtClean="0">
                <a:solidFill>
                  <a:schemeClr val="tx1">
                    <a:tint val="75000"/>
                  </a:schemeClr>
                </a:solidFill>
                <a:latin typeface="Calibri" charset="0"/>
                <a:ea typeface="Calibri" charset="0"/>
              </a:rPr>
              <a:t> </a:t>
            </a:r>
            <a:r>
              <a:rPr lang="en-US" altLang="ko-KR" sz="2400" b="0" strike="noStrike" cap="none" dirty="0" smtClean="0">
                <a:solidFill>
                  <a:schemeClr val="tx1">
                    <a:tint val="75000"/>
                  </a:schemeClr>
                </a:solidFill>
                <a:latin typeface="맑은 고딕" charset="0"/>
                <a:ea typeface="맑은 고딕" charset="0"/>
              </a:rPr>
              <a:t>텍스트</a:t>
            </a:r>
            <a:r>
              <a:rPr lang="en-US" altLang="ko-KR" sz="2400" b="0" strike="noStrike" cap="none" dirty="0" smtClean="0">
                <a:solidFill>
                  <a:schemeClr val="tx1">
                    <a:tint val="75000"/>
                  </a:schemeClr>
                </a:solidFill>
                <a:latin typeface="Calibri" charset="0"/>
                <a:ea typeface="Calibri" charset="0"/>
              </a:rPr>
              <a:t> </a:t>
            </a:r>
            <a:r>
              <a:rPr lang="en-US" altLang="ko-KR" sz="2400" b="0" strike="noStrike" cap="none" dirty="0" smtClean="0">
                <a:solidFill>
                  <a:schemeClr val="tx1">
                    <a:tint val="75000"/>
                  </a:schemeClr>
                </a:solidFill>
                <a:latin typeface="맑은 고딕" charset="0"/>
                <a:ea typeface="맑은 고딕" charset="0"/>
              </a:rPr>
              <a:t>스타일</a:t>
            </a:r>
            <a:r>
              <a:rPr lang="en-US" altLang="ko-KR" sz="2400" b="0" strike="noStrike" cap="none" dirty="0" smtClean="0">
                <a:solidFill>
                  <a:schemeClr val="tx1">
                    <a:tint val="75000"/>
                  </a:schemeClr>
                </a:solidFill>
                <a:latin typeface="Calibri" charset="0"/>
                <a:ea typeface="Calibri" charset="0"/>
              </a:rPr>
              <a:t> </a:t>
            </a:r>
            <a:r>
              <a:rPr lang="en-US" altLang="ko-KR" sz="2400" b="0" strike="noStrike" cap="none" dirty="0" smtClean="0">
                <a:solidFill>
                  <a:schemeClr val="tx1">
                    <a:tint val="75000"/>
                  </a:schemeClr>
                </a:solidFill>
                <a:latin typeface="맑은 고딕" charset="0"/>
                <a:ea typeface="맑은 고딕" charset="0"/>
              </a:rPr>
              <a:t>편집</a:t>
            </a:r>
            <a:endParaRPr lang="ko-KR" altLang="en-US" sz="2400" b="0" strike="noStrike" cap="none" dirty="0" smtClean="0">
              <a:solidFill>
                <a:schemeClr val="tx1">
                  <a:tint val="75000"/>
                </a:schemeClr>
              </a:solidFill>
              <a:latin typeface="맑은 고딕" charset="0"/>
              <a:ea typeface="맑은 고딕" charset="0"/>
            </a:endParaRP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endParaRPr lang="ko-KR" altLang="en-US" sz="4400" b="0" strike="noStrike" cap="none" dirty="0" smtClean="0">
              <a:latin typeface="맑은 고딕" charset="0"/>
              <a:ea typeface="맑은 고딕" charset="0"/>
            </a:endParaRPr>
          </a:p>
        </p:txBody>
      </p:sp>
      <p:sp>
        <p:nvSpPr>
          <p:cNvPr id="3" name="내용 개체 틀 2"/>
          <p:cNvSpPr txBox="1">
            <a:spLocks noGrp="1"/>
          </p:cNvSpPr>
          <p:nvPr>
            <p:ph/>
          </p:nvPr>
        </p:nvSpPr>
        <p:spPr>
          <a:xfrm>
            <a:off x="838200" y="1825625"/>
            <a:ext cx="5182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4" name="내용 개체 틀 3"/>
          <p:cNvSpPr txBox="1">
            <a:spLocks noGrp="1"/>
          </p:cNvSpPr>
          <p:nvPr>
            <p:ph/>
          </p:nvPr>
        </p:nvSpPr>
        <p:spPr>
          <a:xfrm>
            <a:off x="6172200" y="1825625"/>
            <a:ext cx="5182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6235" cy="1326515"/>
          </a:xfrm>
        </p:spPr>
        <p:txBody>
          <a:bodyPr/>
          <a:lstStyle/>
          <a:p>
            <a:r>
              <a:rPr lang="ko-KR" altLang="en-US"/>
              <a:t>마스터 제목 스타일 편집</a:t>
            </a:r>
            <a:endParaRPr lang="en-US" dirty="0"/>
          </a:p>
        </p:txBody>
      </p:sp>
      <p:sp>
        <p:nvSpPr>
          <p:cNvPr id="3" name="Date Placeholder 2"/>
          <p:cNvSpPr>
            <a:spLocks noGrp="1"/>
          </p:cNvSpPr>
          <p:nvPr>
            <p:ph type="dt" sz="half" idx="10"/>
          </p:nvPr>
        </p:nvSpPr>
        <p:spPr>
          <a:xfrm>
            <a:off x="838200" y="6356350"/>
            <a:ext cx="2743835" cy="365760"/>
          </a:xfrm>
        </p:spPr>
        <p:txBody>
          <a:bodyPr/>
          <a:lstStyle/>
          <a:p>
            <a:fld id="{E3932116-79AA-4AE8-8CB2-1AB367544312}" type="datetimeFigureOut">
              <a:rPr lang="ko-KR" altLang="en-US" smtClean="0"/>
              <a:t>2018-11-28</a:t>
            </a:fld>
            <a:endParaRPr lang="ko-KR" altLang="en-US"/>
          </a:p>
        </p:txBody>
      </p:sp>
      <p:sp>
        <p:nvSpPr>
          <p:cNvPr id="4" name="Footer Placeholder 3"/>
          <p:cNvSpPr>
            <a:spLocks noGrp="1"/>
          </p:cNvSpPr>
          <p:nvPr>
            <p:ph type="ftr" sz="quarter" idx="11"/>
          </p:nvPr>
        </p:nvSpPr>
        <p:spPr>
          <a:xfrm>
            <a:off x="4038600" y="6356350"/>
            <a:ext cx="4115435" cy="365760"/>
          </a:xfrm>
        </p:spPr>
        <p:txBody>
          <a:bodyPr/>
          <a:lstStyle/>
          <a:p>
            <a:endParaRPr lang="ko-KR" altLang="en-US"/>
          </a:p>
        </p:txBody>
      </p:sp>
      <p:sp>
        <p:nvSpPr>
          <p:cNvPr id="5" name="Slide Number Placeholder 4"/>
          <p:cNvSpPr>
            <a:spLocks noGrp="1"/>
          </p:cNvSpPr>
          <p:nvPr>
            <p:ph type="sldNum" sz="quarter" idx="12"/>
          </p:nvPr>
        </p:nvSpPr>
        <p:spPr>
          <a:xfrm>
            <a:off x="8610600" y="6356350"/>
            <a:ext cx="2743835" cy="365760"/>
          </a:xfrm>
        </p:spPr>
        <p:txBody>
          <a:bodyPr/>
          <a:lstStyle/>
          <a:p>
            <a:fld id="{17EADCC8-925C-4F56-A521-6C569D4279B0}" type="slidenum">
              <a:rPr lang="ko-KR" altLang="en-US" smtClean="0"/>
              <a:t>‹#›</a:t>
            </a:fld>
            <a:endParaRPr lang="ko-KR" altLang="en-US"/>
          </a:p>
        </p:txBody>
      </p:sp>
    </p:spTree>
    <p:extLst>
      <p:ext uri="{BB962C8B-B14F-4D97-AF65-F5344CB8AC3E}">
        <p14:creationId xmlns:p14="http://schemas.microsoft.com/office/powerpoint/2010/main" val="4032603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endParaRPr lang="ko-KR" altLang="en-US" sz="4400" b="0" strike="noStrike" cap="none" dirty="0" smtClean="0">
              <a:latin typeface="맑은 고딕" charset="0"/>
              <a:ea typeface="맑은 고딕" charset="0"/>
            </a:endParaRPr>
          </a:p>
        </p:txBody>
      </p:sp>
      <p:sp>
        <p:nvSpPr>
          <p:cNvPr id="3" name="텍스트 개체 틀 2"/>
          <p:cNvSpPr txBox="1">
            <a:spLocks noGrp="1"/>
          </p:cNvSpPr>
          <p:nvPr>
            <p:ph type="body"/>
          </p:nvPr>
        </p:nvSpPr>
        <p:spPr>
          <a:xfrm>
            <a:off x="840105" y="1681480"/>
            <a:ext cx="5158105" cy="824230"/>
          </a:xfrm>
          <a:prstGeom prst="rect">
            <a:avLst/>
          </a:prstGeom>
        </p:spPr>
        <p:txBody>
          <a:bodyPr vert="horz" wrap="square" lIns="91440" tIns="45720" rIns="91440" bIns="45720" anchor="b">
            <a:normAutofit/>
          </a:bodyPr>
          <a:lstStyle/>
          <a:p>
            <a:pPr marL="0" indent="0" algn="l" defTabSz="914400" fontAlgn="auto">
              <a:lnSpc>
                <a:spcPct val="90000"/>
              </a:lnSpc>
              <a:spcBef>
                <a:spcPts val="1000"/>
              </a:spcBef>
              <a:spcAft>
                <a:spcPts val="0"/>
              </a:spcAft>
              <a:buFontTx/>
              <a:buNone/>
            </a:pPr>
            <a:r>
              <a:rPr lang="en-US" altLang="ko-KR" sz="2400" b="1" strike="noStrike" cap="none" dirty="0" smtClean="0">
                <a:latin typeface="맑은 고딕" charset="0"/>
                <a:ea typeface="맑은 고딕" charset="0"/>
              </a:rPr>
              <a:t>마스터</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텍스트</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스타일</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편집</a:t>
            </a:r>
            <a:endParaRPr lang="ko-KR" altLang="en-US" sz="2400" b="1" strike="noStrike" cap="none" dirty="0" smtClean="0">
              <a:latin typeface="맑은 고딕" charset="0"/>
              <a:ea typeface="맑은 고딕" charset="0"/>
            </a:endParaRPr>
          </a:p>
        </p:txBody>
      </p:sp>
      <p:sp>
        <p:nvSpPr>
          <p:cNvPr id="4" name="내용 개체 틀 3"/>
          <p:cNvSpPr txBox="1">
            <a:spLocks noGrp="1"/>
          </p:cNvSpPr>
          <p:nvPr>
            <p:ph/>
          </p:nvPr>
        </p:nvSpPr>
        <p:spPr>
          <a:xfrm>
            <a:off x="840105" y="2505075"/>
            <a:ext cx="5158105" cy="368554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5" name="텍스트 개체 틀 4"/>
          <p:cNvSpPr txBox="1">
            <a:spLocks noGrp="1"/>
          </p:cNvSpPr>
          <p:nvPr>
            <p:ph type="body"/>
          </p:nvPr>
        </p:nvSpPr>
        <p:spPr>
          <a:xfrm>
            <a:off x="6172200" y="1681480"/>
            <a:ext cx="5184140" cy="824230"/>
          </a:xfrm>
          <a:prstGeom prst="rect">
            <a:avLst/>
          </a:prstGeom>
        </p:spPr>
        <p:txBody>
          <a:bodyPr vert="horz" wrap="square" lIns="91440" tIns="45720" rIns="91440" bIns="45720" anchor="b">
            <a:normAutofit/>
          </a:bodyPr>
          <a:lstStyle/>
          <a:p>
            <a:pPr marL="0" indent="0" algn="l" defTabSz="914400" fontAlgn="auto">
              <a:lnSpc>
                <a:spcPct val="90000"/>
              </a:lnSpc>
              <a:spcBef>
                <a:spcPts val="1000"/>
              </a:spcBef>
              <a:spcAft>
                <a:spcPts val="0"/>
              </a:spcAft>
              <a:buFontTx/>
              <a:buNone/>
            </a:pPr>
            <a:r>
              <a:rPr lang="en-US" altLang="ko-KR" sz="2400" b="1" strike="noStrike" cap="none" dirty="0" smtClean="0">
                <a:latin typeface="맑은 고딕" charset="0"/>
                <a:ea typeface="맑은 고딕" charset="0"/>
              </a:rPr>
              <a:t>마스터</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텍스트</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스타일</a:t>
            </a:r>
            <a:r>
              <a:rPr lang="en-US" altLang="ko-KR" sz="2400" b="1" strike="noStrike" cap="none" dirty="0" smtClean="0">
                <a:latin typeface="Calibri" charset="0"/>
                <a:ea typeface="Calibri" charset="0"/>
              </a:rPr>
              <a:t> </a:t>
            </a:r>
            <a:r>
              <a:rPr lang="en-US" altLang="ko-KR" sz="2400" b="1" strike="noStrike" cap="none" dirty="0" smtClean="0">
                <a:latin typeface="맑은 고딕" charset="0"/>
                <a:ea typeface="맑은 고딕" charset="0"/>
              </a:rPr>
              <a:t>편집</a:t>
            </a:r>
            <a:endParaRPr lang="ko-KR" altLang="en-US" sz="2400" b="1" strike="noStrike" cap="none" dirty="0" smtClean="0">
              <a:latin typeface="맑은 고딕" charset="0"/>
              <a:ea typeface="맑은 고딕" charset="0"/>
            </a:endParaRPr>
          </a:p>
        </p:txBody>
      </p:sp>
      <p:sp>
        <p:nvSpPr>
          <p:cNvPr id="6" name="내용 개체 틀 5"/>
          <p:cNvSpPr txBox="1">
            <a:spLocks noGrp="1"/>
          </p:cNvSpPr>
          <p:nvPr>
            <p:ph/>
          </p:nvPr>
        </p:nvSpPr>
        <p:spPr>
          <a:xfrm>
            <a:off x="6172200" y="2505075"/>
            <a:ext cx="5184140" cy="368554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7" name="날짜 개체 틀 6"/>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8" name="바닥글 개체 틀 7"/>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9" name="슬라이드 번호 개체 틀 8"/>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endParaRPr lang="ko-KR" altLang="en-US" sz="4400" b="0" strike="noStrike" cap="none" dirty="0" smtClean="0">
              <a:latin typeface="맑은 고딕" charset="0"/>
              <a:ea typeface="맑은 고딕" charset="0"/>
            </a:endParaRPr>
          </a:p>
        </p:txBody>
      </p:sp>
      <p:sp>
        <p:nvSpPr>
          <p:cNvPr id="3" name="날짜 개체 틀 2"/>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4" name="바닥글 개체 틀 3"/>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5" name="슬라이드 번호 개체 틀 4"/>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3" name="바닥글 개체 틀 2"/>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4" name="슬라이드 번호 개체 틀 3"/>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457200"/>
            <a:ext cx="3932555" cy="160083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3200" b="0" strike="noStrike" cap="none" dirty="0" smtClean="0">
                <a:latin typeface="맑은 고딕" charset="0"/>
                <a:ea typeface="맑은 고딕" charset="0"/>
              </a:rPr>
              <a:t>마스터</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제목</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스타일</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편집</a:t>
            </a:r>
            <a:endParaRPr lang="ko-KR" altLang="en-US" sz="3200" b="0" strike="noStrike" cap="none" dirty="0" smtClean="0">
              <a:latin typeface="맑은 고딕" charset="0"/>
              <a:ea typeface="맑은 고딕" charset="0"/>
            </a:endParaRPr>
          </a:p>
        </p:txBody>
      </p:sp>
      <p:sp>
        <p:nvSpPr>
          <p:cNvPr id="3" name="내용 개체 틀 2"/>
          <p:cNvSpPr txBox="1">
            <a:spLocks noGrp="1"/>
          </p:cNvSpPr>
          <p:nvPr>
            <p:ph/>
          </p:nvPr>
        </p:nvSpPr>
        <p:spPr>
          <a:xfrm>
            <a:off x="5183505" y="987425"/>
            <a:ext cx="6172835" cy="487426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3200" b="0" strike="noStrike" cap="none" dirty="0" smtClean="0">
                <a:latin typeface="맑은 고딕" charset="0"/>
                <a:ea typeface="맑은 고딕" charset="0"/>
              </a:rPr>
              <a:t>마스터</a:t>
            </a:r>
            <a:r>
              <a:rPr lang="en-US" altLang="ko-KR" sz="3200" b="0" strike="noStrike" cap="none" dirty="0" smtClean="0">
                <a:latin typeface="Calibri" charset="0"/>
                <a:ea typeface="Calibri" charset="0"/>
              </a:rPr>
              <a:t> </a:t>
            </a:r>
            <a:r>
              <a:rPr lang="en-US" altLang="ko-KR" sz="3200" b="0" strike="noStrike" cap="none" dirty="0" smtClean="0">
                <a:latin typeface="맑은 고딕" charset="0"/>
                <a:ea typeface="맑은 고딕" charset="0"/>
              </a:rPr>
              <a:t>텍스트</a:t>
            </a:r>
            <a:r>
              <a:rPr lang="en-US" altLang="ko-KR" sz="3200" b="0" strike="noStrike" cap="none" dirty="0" smtClean="0">
                <a:latin typeface="Calibri" charset="0"/>
                <a:ea typeface="Calibri" charset="0"/>
              </a:rPr>
              <a:t> </a:t>
            </a:r>
            <a:r>
              <a:rPr lang="en-US" altLang="ko-KR" sz="3200" b="0" strike="noStrike" cap="none" dirty="0" smtClean="0">
                <a:latin typeface="맑은 고딕" charset="0"/>
                <a:ea typeface="맑은 고딕" charset="0"/>
              </a:rPr>
              <a:t>스타일</a:t>
            </a:r>
            <a:r>
              <a:rPr lang="en-US" altLang="ko-KR" sz="3200" b="0" strike="noStrike" cap="none" dirty="0" smtClean="0">
                <a:latin typeface="Calibri" charset="0"/>
                <a:ea typeface="Calibri" charset="0"/>
              </a:rPr>
              <a:t> </a:t>
            </a:r>
            <a:r>
              <a:rPr lang="en-US" altLang="ko-KR" sz="3200" b="0" strike="noStrike" cap="none" dirty="0" smtClean="0">
                <a:latin typeface="맑은 고딕" charset="0"/>
                <a:ea typeface="맑은 고딕" charset="0"/>
              </a:rPr>
              <a:t>편집</a:t>
            </a:r>
            <a:endParaRPr lang="ko-KR" altLang="en-US" sz="32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800" b="0" strike="noStrike" cap="none" dirty="0" smtClean="0">
                <a:latin typeface="맑은 고딕" charset="0"/>
                <a:ea typeface="맑은 고딕" charset="0"/>
              </a:rPr>
              <a:t>둘째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수준</a:t>
            </a:r>
            <a:endParaRPr lang="ko-KR" altLang="en-US" sz="28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셋째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넷째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다섯째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p:txBody>
      </p:sp>
      <p:sp>
        <p:nvSpPr>
          <p:cNvPr id="4" name="텍스트 개체 틀 3"/>
          <p:cNvSpPr txBox="1">
            <a:spLocks noGrp="1"/>
          </p:cNvSpPr>
          <p:nvPr>
            <p:ph type="body"/>
          </p:nvPr>
        </p:nvSpPr>
        <p:spPr>
          <a:xfrm>
            <a:off x="840105" y="2057400"/>
            <a:ext cx="3932555" cy="381254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1600" b="0" strike="noStrike" cap="none" dirty="0" smtClean="0">
                <a:latin typeface="맑은 고딕" charset="0"/>
                <a:ea typeface="맑은 고딕" charset="0"/>
              </a:rPr>
              <a:t>마스터</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텍스트</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스타일</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편집</a:t>
            </a:r>
            <a:endParaRPr lang="ko-KR" altLang="en-US" sz="1600" b="0" strike="noStrike" cap="none" dirty="0" smtClean="0">
              <a:latin typeface="맑은 고딕" charset="0"/>
              <a:ea typeface="맑은 고딕" charset="0"/>
            </a:endParaRP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457200"/>
            <a:ext cx="3932555" cy="160083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3200" b="0" strike="noStrike" cap="none" dirty="0" smtClean="0">
                <a:latin typeface="맑은 고딕" charset="0"/>
                <a:ea typeface="맑은 고딕" charset="0"/>
              </a:rPr>
              <a:t>마스터</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제목</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스타일</a:t>
            </a:r>
            <a:r>
              <a:rPr lang="en-US" altLang="ko-KR" sz="3200" b="0" strike="noStrike" cap="none" dirty="0" smtClean="0">
                <a:latin typeface="Calibri Light" charset="0"/>
                <a:ea typeface="Calibri Light" charset="0"/>
              </a:rPr>
              <a:t> </a:t>
            </a:r>
            <a:r>
              <a:rPr lang="en-US" altLang="ko-KR" sz="3200" b="0" strike="noStrike" cap="none" dirty="0" smtClean="0">
                <a:latin typeface="맑은 고딕" charset="0"/>
                <a:ea typeface="맑은 고딕" charset="0"/>
              </a:rPr>
              <a:t>편집</a:t>
            </a:r>
            <a:endParaRPr lang="ko-KR" altLang="en-US" sz="3200" b="0" strike="noStrike" cap="none" dirty="0" smtClean="0">
              <a:latin typeface="맑은 고딕" charset="0"/>
              <a:ea typeface="맑은 고딕" charset="0"/>
            </a:endParaRPr>
          </a:p>
        </p:txBody>
      </p:sp>
      <p:sp>
        <p:nvSpPr>
          <p:cNvPr id="3" name="그림 개체 틀 2"/>
          <p:cNvSpPr txBox="1">
            <a:spLocks noGrp="1" noChangeAspect="1"/>
          </p:cNvSpPr>
          <p:nvPr>
            <p:ph type="pic"/>
          </p:nvPr>
        </p:nvSpPr>
        <p:spPr>
          <a:xfrm>
            <a:off x="5183505" y="987425"/>
            <a:ext cx="6172835" cy="487426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2000" b="0" strike="noStrike" cap="none" dirty="0" smtClean="0">
                <a:latin typeface="맑은 고딕" charset="0"/>
                <a:ea typeface="맑은 고딕" charset="0"/>
              </a:rPr>
              <a:t>그림을</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추가하려면</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아이콘을</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클릭하십시오</a:t>
            </a:r>
            <a:endParaRPr lang="ko-KR" altLang="en-US" sz="2000" b="0" strike="noStrike" cap="none" dirty="0" smtClean="0">
              <a:latin typeface="맑은 고딕" charset="0"/>
              <a:ea typeface="맑은 고딕" charset="0"/>
            </a:endParaRPr>
          </a:p>
        </p:txBody>
      </p:sp>
      <p:sp>
        <p:nvSpPr>
          <p:cNvPr id="4" name="텍스트 개체 틀 3"/>
          <p:cNvSpPr txBox="1">
            <a:spLocks noGrp="1"/>
          </p:cNvSpPr>
          <p:nvPr>
            <p:ph type="body"/>
          </p:nvPr>
        </p:nvSpPr>
        <p:spPr>
          <a:xfrm>
            <a:off x="840105" y="2057400"/>
            <a:ext cx="3932555" cy="381254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1600" b="0" strike="noStrike" cap="none" dirty="0" smtClean="0">
                <a:latin typeface="맑은 고딕" charset="0"/>
                <a:ea typeface="맑은 고딕" charset="0"/>
              </a:rPr>
              <a:t>마스터</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텍스트</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스타일</a:t>
            </a:r>
            <a:r>
              <a:rPr lang="en-US" altLang="ko-KR" sz="1600" b="0" strike="noStrike" cap="none" dirty="0" smtClean="0">
                <a:latin typeface="Calibri" charset="0"/>
                <a:ea typeface="Calibri" charset="0"/>
              </a:rPr>
              <a:t> </a:t>
            </a:r>
            <a:r>
              <a:rPr lang="en-US" altLang="ko-KR" sz="1600" b="0" strike="noStrike" cap="none" dirty="0" smtClean="0">
                <a:latin typeface="맑은 고딕" charset="0"/>
                <a:ea typeface="맑은 고딕" charset="0"/>
              </a:rPr>
              <a:t>편집</a:t>
            </a:r>
            <a:endParaRPr lang="ko-KR" altLang="en-US" sz="1600" b="0" strike="noStrike" cap="none" dirty="0" smtClean="0">
              <a:latin typeface="맑은 고딕" charset="0"/>
              <a:ea typeface="맑은 고딕" charset="0"/>
            </a:endParaRP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endParaRPr lang="ko-KR" altLang="en-US" sz="4400" b="0" strike="noStrike" cap="none" dirty="0" smtClean="0">
              <a:latin typeface="맑은 고딕" charset="0"/>
              <a:ea typeface="맑은 고딕" charset="0"/>
            </a:endParaRPr>
          </a:p>
        </p:txBody>
      </p:sp>
      <p:sp>
        <p:nvSpPr>
          <p:cNvPr id="3" name="세로 텍스트 개체 틀 2"/>
          <p:cNvSpPr txBox="1">
            <a:spLocks noGrp="1"/>
          </p:cNvSpPr>
          <p:nvPr>
            <p:ph type="body" orient="vert"/>
          </p:nvPr>
        </p:nvSpPr>
        <p:spPr>
          <a:xfrm>
            <a:off x="838200" y="1825625"/>
            <a:ext cx="10516235" cy="4352290"/>
          </a:xfrm>
          <a:prstGeom prst="rect">
            <a:avLst/>
          </a:prstGeom>
        </p:spPr>
        <p:txBody>
          <a:bodyPr vert="eaVert"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noGrp="1"/>
          </p:cNvSpPr>
          <p:nvPr>
            <p:ph type="title" orient="vert"/>
          </p:nvPr>
        </p:nvSpPr>
        <p:spPr>
          <a:xfrm>
            <a:off x="8724900" y="365125"/>
            <a:ext cx="2629535" cy="5812790"/>
          </a:xfrm>
          <a:prstGeom prst="rect">
            <a:avLst/>
          </a:prstGeom>
        </p:spPr>
        <p:txBody>
          <a:bodyPr vert="eaVert"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endParaRPr lang="ko-KR" altLang="en-US" sz="4400" b="0" strike="noStrike" cap="none" dirty="0" smtClean="0">
              <a:latin typeface="맑은 고딕" charset="0"/>
              <a:ea typeface="맑은 고딕" charset="0"/>
            </a:endParaRPr>
          </a:p>
        </p:txBody>
      </p:sp>
      <p:sp>
        <p:nvSpPr>
          <p:cNvPr id="3" name="세로 텍스트 개체 틀 2"/>
          <p:cNvSpPr txBox="1">
            <a:spLocks noGrp="1"/>
          </p:cNvSpPr>
          <p:nvPr>
            <p:ph type="body" orient="vert"/>
          </p:nvPr>
        </p:nvSpPr>
        <p:spPr>
          <a:xfrm>
            <a:off x="838200" y="365125"/>
            <a:ext cx="7734935" cy="5812790"/>
          </a:xfrm>
          <a:prstGeom prst="rect">
            <a:avLst/>
          </a:prstGeom>
        </p:spPr>
        <p:txBody>
          <a:bodyPr vert="eaVert"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endParaRPr lang="ko-KR" altLang="en-US" sz="2800" b="0" strike="noStrike" cap="none" dirty="0" smtClean="0">
              <a:latin typeface="맑은 고딕" charset="0"/>
              <a:ea typeface="맑은 고딕" charset="0"/>
            </a:endParaRP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endParaRPr lang="ko-KR" altLang="en-US" sz="2400" b="0" strike="noStrike" cap="none" dirty="0" smtClean="0">
              <a:latin typeface="맑은 고딕" charset="0"/>
              <a:ea typeface="맑은 고딕" charset="0"/>
            </a:endParaRP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endParaRPr lang="ko-KR" altLang="en-US" sz="2000" b="0" strike="noStrike" cap="none" dirty="0" smtClean="0">
              <a:latin typeface="맑은 고딕" charset="0"/>
              <a:ea typeface="맑은 고딕" charset="0"/>
            </a:endParaRP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endParaRPr lang="ko-KR" altLang="en-US" sz="1800" b="0" strike="noStrike" cap="none" dirty="0" smtClean="0">
              <a:latin typeface="맑은 고딕" charset="0"/>
              <a:ea typeface="맑은 고딕" charset="0"/>
            </a:endParaRP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835" cy="365760"/>
          </a:xfrm>
        </p:spPr>
        <p:txBody>
          <a:bodyPr/>
          <a:lstStyle/>
          <a:p>
            <a:fld id="{E3932116-79AA-4AE8-8CB2-1AB367544312}" type="datetimeFigureOut">
              <a:rPr lang="ko-KR" altLang="en-US" smtClean="0"/>
              <a:t>2018-11-28</a:t>
            </a:fld>
            <a:endParaRPr lang="ko-KR" altLang="en-US"/>
          </a:p>
        </p:txBody>
      </p:sp>
      <p:sp>
        <p:nvSpPr>
          <p:cNvPr id="3" name="Footer Placeholder 2"/>
          <p:cNvSpPr>
            <a:spLocks noGrp="1"/>
          </p:cNvSpPr>
          <p:nvPr>
            <p:ph type="ftr" sz="quarter" idx="11"/>
          </p:nvPr>
        </p:nvSpPr>
        <p:spPr>
          <a:xfrm>
            <a:off x="4038600" y="6356350"/>
            <a:ext cx="4115435" cy="365760"/>
          </a:xfrm>
        </p:spPr>
        <p:txBody>
          <a:bodyPr/>
          <a:lstStyle/>
          <a:p>
            <a:endParaRPr lang="ko-KR" altLang="en-US"/>
          </a:p>
        </p:txBody>
      </p:sp>
      <p:sp>
        <p:nvSpPr>
          <p:cNvPr id="4" name="Slide Number Placeholder 3"/>
          <p:cNvSpPr>
            <a:spLocks noGrp="1"/>
          </p:cNvSpPr>
          <p:nvPr>
            <p:ph type="sldNum" sz="quarter" idx="12"/>
          </p:nvPr>
        </p:nvSpPr>
        <p:spPr>
          <a:xfrm>
            <a:off x="8610600" y="6356350"/>
            <a:ext cx="2743835" cy="365760"/>
          </a:xfrm>
        </p:spPr>
        <p:txBody>
          <a:bodyPr/>
          <a:lstStyle/>
          <a:p>
            <a:fld id="{17EADCC8-925C-4F56-A521-6C569D4279B0}" type="slidenum">
              <a:rPr lang="ko-KR" altLang="en-US" smtClean="0"/>
              <a:t>‹#›</a:t>
            </a:fld>
            <a:endParaRPr lang="ko-KR" altLang="en-US"/>
          </a:p>
        </p:txBody>
      </p:sp>
    </p:spTree>
    <p:extLst>
      <p:ext uri="{BB962C8B-B14F-4D97-AF65-F5344CB8AC3E}">
        <p14:creationId xmlns:p14="http://schemas.microsoft.com/office/powerpoint/2010/main" val="3000125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3931920"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5183505"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840105" y="2057400"/>
            <a:ext cx="3931920" cy="381190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a:xfrm>
            <a:off x="838200" y="6356350"/>
            <a:ext cx="2743835" cy="365760"/>
          </a:xfrm>
        </p:spPr>
        <p:txBody>
          <a:bodyPr/>
          <a:lstStyle/>
          <a:p>
            <a:fld id="{E3932116-79AA-4AE8-8CB2-1AB367544312}" type="datetimeFigureOut">
              <a:rPr lang="ko-KR" altLang="en-US" smtClean="0"/>
              <a:t>2018-11-28</a:t>
            </a:fld>
            <a:endParaRPr lang="ko-KR" altLang="en-US"/>
          </a:p>
        </p:txBody>
      </p:sp>
      <p:sp>
        <p:nvSpPr>
          <p:cNvPr id="6" name="Footer Placeholder 5"/>
          <p:cNvSpPr>
            <a:spLocks noGrp="1"/>
          </p:cNvSpPr>
          <p:nvPr>
            <p:ph type="ftr" sz="quarter" idx="11"/>
          </p:nvPr>
        </p:nvSpPr>
        <p:spPr>
          <a:xfrm>
            <a:off x="4038600" y="6356350"/>
            <a:ext cx="4115435" cy="365760"/>
          </a:xfrm>
        </p:spPr>
        <p:txBody>
          <a:bodyPr/>
          <a:lstStyle/>
          <a:p>
            <a:endParaRPr lang="ko-KR" altLang="en-US"/>
          </a:p>
        </p:txBody>
      </p:sp>
      <p:sp>
        <p:nvSpPr>
          <p:cNvPr id="7" name="Slide Number Placeholder 6"/>
          <p:cNvSpPr>
            <a:spLocks noGrp="1"/>
          </p:cNvSpPr>
          <p:nvPr>
            <p:ph type="sldNum" sz="quarter" idx="12"/>
          </p:nvPr>
        </p:nvSpPr>
        <p:spPr>
          <a:xfrm>
            <a:off x="8610600" y="6356350"/>
            <a:ext cx="2743835" cy="365760"/>
          </a:xfrm>
        </p:spPr>
        <p:txBody>
          <a:bodyPr/>
          <a:lstStyle/>
          <a:p>
            <a:fld id="{17EADCC8-925C-4F56-A521-6C569D4279B0}" type="slidenum">
              <a:rPr lang="ko-KR" altLang="en-US" smtClean="0"/>
              <a:t>‹#›</a:t>
            </a:fld>
            <a:endParaRPr lang="ko-KR" altLang="en-US"/>
          </a:p>
        </p:txBody>
      </p:sp>
    </p:spTree>
    <p:extLst>
      <p:ext uri="{BB962C8B-B14F-4D97-AF65-F5344CB8AC3E}">
        <p14:creationId xmlns:p14="http://schemas.microsoft.com/office/powerpoint/2010/main" val="2125452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3931920"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183505"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840105" y="2057400"/>
            <a:ext cx="3931920" cy="381190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a:xfrm>
            <a:off x="838200" y="6356350"/>
            <a:ext cx="2743835" cy="365760"/>
          </a:xfrm>
        </p:spPr>
        <p:txBody>
          <a:bodyPr/>
          <a:lstStyle/>
          <a:p>
            <a:fld id="{E3932116-79AA-4AE8-8CB2-1AB367544312}" type="datetimeFigureOut">
              <a:rPr lang="ko-KR" altLang="en-US" smtClean="0"/>
              <a:t>2018-11-28</a:t>
            </a:fld>
            <a:endParaRPr lang="ko-KR" altLang="en-US"/>
          </a:p>
        </p:txBody>
      </p:sp>
      <p:sp>
        <p:nvSpPr>
          <p:cNvPr id="6" name="Footer Placeholder 5"/>
          <p:cNvSpPr>
            <a:spLocks noGrp="1"/>
          </p:cNvSpPr>
          <p:nvPr>
            <p:ph type="ftr" sz="quarter" idx="11"/>
          </p:nvPr>
        </p:nvSpPr>
        <p:spPr>
          <a:xfrm>
            <a:off x="4038600" y="6356350"/>
            <a:ext cx="4115435" cy="365760"/>
          </a:xfrm>
        </p:spPr>
        <p:txBody>
          <a:bodyPr/>
          <a:lstStyle/>
          <a:p>
            <a:endParaRPr lang="ko-KR" altLang="en-US"/>
          </a:p>
        </p:txBody>
      </p:sp>
      <p:sp>
        <p:nvSpPr>
          <p:cNvPr id="7" name="Slide Number Placeholder 6"/>
          <p:cNvSpPr>
            <a:spLocks noGrp="1"/>
          </p:cNvSpPr>
          <p:nvPr>
            <p:ph type="sldNum" sz="quarter" idx="12"/>
          </p:nvPr>
        </p:nvSpPr>
        <p:spPr>
          <a:xfrm>
            <a:off x="8610600" y="6356350"/>
            <a:ext cx="2743835" cy="365760"/>
          </a:xfrm>
        </p:spPr>
        <p:txBody>
          <a:bodyPr/>
          <a:lstStyle/>
          <a:p>
            <a:fld id="{17EADCC8-925C-4F56-A521-6C569D4279B0}" type="slidenum">
              <a:rPr lang="ko-KR" altLang="en-US" smtClean="0"/>
              <a:t>‹#›</a:t>
            </a:fld>
            <a:endParaRPr lang="ko-KR" altLang="en-US"/>
          </a:p>
        </p:txBody>
      </p:sp>
    </p:spTree>
    <p:extLst>
      <p:ext uri="{BB962C8B-B14F-4D97-AF65-F5344CB8AC3E}">
        <p14:creationId xmlns:p14="http://schemas.microsoft.com/office/powerpoint/2010/main" val="3133543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3232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880"/>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838200" y="1825625"/>
            <a:ext cx="10515600" cy="4351655"/>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32116-79AA-4AE8-8CB2-1AB367544312}" type="datetimeFigureOut">
              <a:rPr lang="ko-KR" altLang="en-US" smtClean="0"/>
              <a:t>2018-11-28</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EADCC8-925C-4F56-A521-6C569D4279B0}" type="slidenum">
              <a:rPr lang="ko-KR" altLang="en-US" smtClean="0"/>
              <a:t>‹#›</a:t>
            </a:fld>
            <a:endParaRPr lang="ko-KR" altLang="en-US"/>
          </a:p>
        </p:txBody>
      </p:sp>
    </p:spTree>
    <p:extLst>
      <p:ext uri="{BB962C8B-B14F-4D97-AF65-F5344CB8AC3E}">
        <p14:creationId xmlns:p14="http://schemas.microsoft.com/office/powerpoint/2010/main" val="3055447381"/>
      </p:ext>
    </p:extLst>
  </p:cSld>
  <p:clrMap bg1="lt1" tx1="dk1" bg2="lt2" tx2="dk2" accent1="accent1" accent2="accent2" accent3="accent3" accent4="accent4" accent5="accent5" accent6="accent6" hlink="hlink" folHlink="folHlink"/>
  <p:sldLayoutIdLst>
    <p:sldLayoutId id="2147484351" r:id="rId1"/>
    <p:sldLayoutId id="2147484352" r:id="rId2"/>
    <p:sldLayoutId id="2147484353" r:id="rId3"/>
    <p:sldLayoutId id="2147484354" r:id="rId4"/>
    <p:sldLayoutId id="2147484355" r:id="rId5"/>
    <p:sldLayoutId id="2147484356" r:id="rId6"/>
    <p:sldLayoutId id="2147484357" r:id="rId7"/>
    <p:sldLayoutId id="2147484358" r:id="rId8"/>
    <p:sldLayoutId id="2147484359" r:id="rId9"/>
    <p:sldLayoutId id="2147484360" r:id="rId10"/>
    <p:sldLayoutId id="214748436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p>
        </p:txBody>
      </p:sp>
      <p:sp>
        <p:nvSpPr>
          <p:cNvPr id="3" name="텍스트 개체 틀 2"/>
          <p:cNvSpPr txBox="1">
            <a:spLocks noGrp="1"/>
          </p:cNvSpPr>
          <p:nvPr>
            <p:ph type="body"/>
          </p:nvPr>
        </p:nvSpPr>
        <p:spPr>
          <a:xfrm>
            <a:off x="838200" y="1825625"/>
            <a:ext cx="10516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 bg1="lt1" tx1="dk1" bg2="lt2" tx2="dk2" accent1="accent1" accent2="accent2" accent3="accent3" accent4="accent4" accent5="accent5" accent6="accent6" hlink="hlink" folHlink="folHlink"/>
  <p:sldLayoutIdLst>
    <p:sldLayoutId id="2147484190" r:id="rId1"/>
    <p:sldLayoutId id="2147484191" r:id="rId2"/>
    <p:sldLayoutId id="2147484192" r:id="rId3"/>
    <p:sldLayoutId id="2147484193" r:id="rId4"/>
    <p:sldLayoutId id="2147484194" r:id="rId5"/>
    <p:sldLayoutId id="2147484195" r:id="rId6"/>
    <p:sldLayoutId id="2147484196" r:id="rId7"/>
    <p:sldLayoutId id="2147484197" r:id="rId8"/>
    <p:sldLayoutId id="2147484198" r:id="rId9"/>
    <p:sldLayoutId id="2147484199" r:id="rId10"/>
    <p:sldLayoutId id="2147484200"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indent="0" algn="ctr" defTabSz="914400" latinLnBrk="1">
        <a:buNone/>
        <a:defRPr lang="ko-KR" sz="4400" baseline="0" smtClean="0">
          <a:solidFill>
            <a:srgbClr val="000000"/>
          </a:solidFill>
          <a:latin typeface="+mn-lt"/>
          <a:ea typeface="+mn-ea"/>
          <a:cs typeface="+mn-cs"/>
        </a:defRPr>
      </a:lvl1pPr>
    </p:titleStyle>
    <p:bodyStyle>
      <a:lvl1pPr marL="342900" indent="-342900" algn="l" defTabSz="914400" latinLnBrk="1">
        <a:spcBef>
          <a:spcPct val="20000"/>
        </a:spcBef>
        <a:buFont typeface="Arial"/>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p:bodyStyle>
    <p:otherStyle>
      <a:lvl1pPr marL="0" indent="0" algn="l" defTabSz="914400" latinLnBrk="1">
        <a:buNone/>
        <a:defRPr lang="ko-KR" sz="1800" baseline="0" smtClean="0">
          <a:solidFill>
            <a:srgbClr val="000000"/>
          </a:solidFill>
          <a:latin typeface="+mn-lt"/>
          <a:ea typeface="+mn-ea"/>
          <a:cs typeface="+mn-cs"/>
        </a:defRPr>
      </a:lvl1pPr>
      <a:lvl2pPr marL="457200" lvl="1" indent="0" defTabSz="914400" latinLnBrk="1">
        <a:defRPr lang="ko-KR" smtClean="0"/>
      </a:lvl2pPr>
      <a:lvl3pPr marL="914400" lvl="2" indent="0" defTabSz="914400" latinLnBrk="1">
        <a:defRPr lang="ko-KR" smtClean="0"/>
      </a:lvl3pPr>
      <a:lvl4pPr marL="1371600" lvl="3" indent="0" defTabSz="914400" latinLnBrk="1">
        <a:defRPr lang="ko-KR" smtClean="0"/>
      </a:lvl4pPr>
      <a:lvl5pPr marL="1828800" lvl="4" indent="0" defTabSz="914400" latinLnBrk="1">
        <a:defRPr lang="ko-KR" smtClean="0"/>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p>
        </p:txBody>
      </p:sp>
      <p:sp>
        <p:nvSpPr>
          <p:cNvPr id="3" name="텍스트 개체 틀 2"/>
          <p:cNvSpPr txBox="1">
            <a:spLocks noGrp="1"/>
          </p:cNvSpPr>
          <p:nvPr>
            <p:ph type="body"/>
          </p:nvPr>
        </p:nvSpPr>
        <p:spPr>
          <a:xfrm>
            <a:off x="838200" y="1825625"/>
            <a:ext cx="10516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indent="0" algn="ctr" defTabSz="914400" latinLnBrk="1">
        <a:buNone/>
        <a:defRPr lang="ko-KR" sz="4400" baseline="0" smtClean="0">
          <a:solidFill>
            <a:srgbClr val="000000"/>
          </a:solidFill>
          <a:latin typeface="+mn-lt"/>
          <a:ea typeface="+mn-ea"/>
          <a:cs typeface="+mn-cs"/>
        </a:defRPr>
      </a:lvl1pPr>
    </p:titleStyle>
    <p:bodyStyle>
      <a:lvl1pPr marL="342900" indent="-342900" algn="l" defTabSz="914400" latinLnBrk="1">
        <a:spcBef>
          <a:spcPct val="20000"/>
        </a:spcBef>
        <a:buFont typeface="Arial"/>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p:bodyStyle>
    <p:otherStyle>
      <a:lvl1pPr marL="0" indent="0" algn="l" defTabSz="914400" latinLnBrk="1">
        <a:buNone/>
        <a:defRPr lang="ko-KR" sz="1800" baseline="0" smtClean="0">
          <a:solidFill>
            <a:srgbClr val="000000"/>
          </a:solidFill>
          <a:latin typeface="+mn-lt"/>
          <a:ea typeface="+mn-ea"/>
          <a:cs typeface="+mn-cs"/>
        </a:defRPr>
      </a:lvl1pPr>
      <a:lvl2pPr marL="457200" lvl="1" indent="0" defTabSz="914400" latinLnBrk="1">
        <a:defRPr lang="ko-KR" smtClean="0"/>
      </a:lvl2pPr>
      <a:lvl3pPr marL="914400" lvl="2" indent="0" defTabSz="914400" latinLnBrk="1">
        <a:defRPr lang="ko-KR" smtClean="0"/>
      </a:lvl3pPr>
      <a:lvl4pPr marL="1371600" lvl="3" indent="0" defTabSz="914400" latinLnBrk="1">
        <a:defRPr lang="ko-KR" smtClean="0"/>
      </a:lvl4pPr>
      <a:lvl5pPr marL="1828800" lvl="4" indent="0" defTabSz="914400" latinLnBrk="1">
        <a:defRPr lang="ko-KR" smtClean="0"/>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p>
        </p:txBody>
      </p:sp>
      <p:sp>
        <p:nvSpPr>
          <p:cNvPr id="3" name="텍스트 개체 틀 2"/>
          <p:cNvSpPr txBox="1">
            <a:spLocks noGrp="1"/>
          </p:cNvSpPr>
          <p:nvPr>
            <p:ph type="body"/>
          </p:nvPr>
        </p:nvSpPr>
        <p:spPr>
          <a:xfrm>
            <a:off x="838200" y="1825625"/>
            <a:ext cx="10516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 bg1="lt1" tx1="dk1" bg2="lt2" tx2="dk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 id="2147484217" r:id="rId6"/>
    <p:sldLayoutId id="2147484218" r:id="rId7"/>
    <p:sldLayoutId id="2147484219" r:id="rId8"/>
    <p:sldLayoutId id="2147484220" r:id="rId9"/>
    <p:sldLayoutId id="2147484221" r:id="rId10"/>
    <p:sldLayoutId id="2147484222"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indent="0" algn="ctr" defTabSz="914400" latinLnBrk="1">
        <a:buNone/>
        <a:defRPr lang="ko-KR" sz="4400" baseline="0" smtClean="0">
          <a:solidFill>
            <a:srgbClr val="000000"/>
          </a:solidFill>
          <a:latin typeface="+mn-lt"/>
          <a:ea typeface="+mn-ea"/>
          <a:cs typeface="+mn-cs"/>
        </a:defRPr>
      </a:lvl1pPr>
    </p:titleStyle>
    <p:bodyStyle>
      <a:lvl1pPr marL="342900" indent="-342900" algn="l" defTabSz="914400" latinLnBrk="1">
        <a:spcBef>
          <a:spcPct val="20000"/>
        </a:spcBef>
        <a:buFont typeface="Arial"/>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p:bodyStyle>
    <p:otherStyle>
      <a:lvl1pPr marL="0" indent="0" algn="l" defTabSz="914400" latinLnBrk="1">
        <a:buNone/>
        <a:defRPr lang="ko-KR" sz="1800" baseline="0" smtClean="0">
          <a:solidFill>
            <a:srgbClr val="000000"/>
          </a:solidFill>
          <a:latin typeface="+mn-lt"/>
          <a:ea typeface="+mn-ea"/>
          <a:cs typeface="+mn-cs"/>
        </a:defRPr>
      </a:lvl1pPr>
      <a:lvl2pPr marL="457200" lvl="1" indent="0" defTabSz="914400" latinLnBrk="1">
        <a:defRPr lang="ko-KR" smtClean="0"/>
      </a:lvl2pPr>
      <a:lvl3pPr marL="914400" lvl="2" indent="0" defTabSz="914400" latinLnBrk="1">
        <a:defRPr lang="ko-KR" smtClean="0"/>
      </a:lvl3pPr>
      <a:lvl4pPr marL="1371600" lvl="3" indent="0" defTabSz="914400" latinLnBrk="1">
        <a:defRPr lang="ko-KR" smtClean="0"/>
      </a:lvl4pPr>
      <a:lvl5pPr marL="1828800" lvl="4" indent="0" defTabSz="914400" latinLnBrk="1">
        <a:defRPr lang="ko-KR" smtClean="0"/>
      </a:lvl5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p>
        </p:txBody>
      </p:sp>
      <p:sp>
        <p:nvSpPr>
          <p:cNvPr id="3" name="텍스트 개체 틀 2"/>
          <p:cNvSpPr txBox="1">
            <a:spLocks noGrp="1"/>
          </p:cNvSpPr>
          <p:nvPr>
            <p:ph type="body"/>
          </p:nvPr>
        </p:nvSpPr>
        <p:spPr>
          <a:xfrm>
            <a:off x="838200" y="1825625"/>
            <a:ext cx="10516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 bg1="lt1" tx1="dk1" bg2="lt2" tx2="dk2" accent1="accent1" accent2="accent2" accent3="accent3" accent4="accent4" accent5="accent5" accent6="accent6" hlink="hlink" folHlink="folHlink"/>
  <p:sldLayoutIdLst>
    <p:sldLayoutId id="2147484335" r:id="rId1"/>
    <p:sldLayoutId id="2147484336" r:id="rId2"/>
    <p:sldLayoutId id="2147484337" r:id="rId3"/>
    <p:sldLayoutId id="2147484338" r:id="rId4"/>
    <p:sldLayoutId id="2147484339" r:id="rId5"/>
    <p:sldLayoutId id="2147484340" r:id="rId6"/>
    <p:sldLayoutId id="2147484341" r:id="rId7"/>
    <p:sldLayoutId id="2147484342" r:id="rId8"/>
    <p:sldLayoutId id="2147484343" r:id="rId9"/>
    <p:sldLayoutId id="2147484344" r:id="rId10"/>
    <p:sldLayoutId id="2147484345"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marL="0" indent="0" algn="ctr" defTabSz="914400" latinLnBrk="1">
        <a:buNone/>
        <a:defRPr lang="ko-KR" sz="4400" baseline="0" smtClean="0">
          <a:solidFill>
            <a:srgbClr val="000000"/>
          </a:solidFill>
          <a:latin typeface="+mn-lt"/>
          <a:ea typeface="+mn-ea"/>
          <a:cs typeface="+mn-cs"/>
        </a:defRPr>
      </a:lvl1pPr>
    </p:titleStyle>
    <p:bodyStyle>
      <a:lvl1pPr marL="342900" indent="-342900" algn="l" defTabSz="914400" latinLnBrk="1">
        <a:spcBef>
          <a:spcPct val="20000"/>
        </a:spcBef>
        <a:buFont typeface="Arial"/>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p:bodyStyle>
    <p:otherStyle>
      <a:lvl1pPr marL="0" indent="0" algn="l" defTabSz="914400" latinLnBrk="1">
        <a:buNone/>
        <a:defRPr lang="ko-KR" sz="1800" baseline="0" smtClean="0">
          <a:solidFill>
            <a:srgbClr val="000000"/>
          </a:solidFill>
          <a:latin typeface="+mn-lt"/>
          <a:ea typeface="+mn-ea"/>
          <a:cs typeface="+mn-cs"/>
        </a:defRPr>
      </a:lvl1pPr>
      <a:lvl2pPr marL="457200" lvl="1" indent="0" defTabSz="914400" latinLnBrk="1">
        <a:defRPr lang="ko-KR" smtClean="0"/>
      </a:lvl2pPr>
      <a:lvl3pPr marL="914400" lvl="2" indent="0" defTabSz="914400" latinLnBrk="1">
        <a:defRPr lang="ko-KR" smtClean="0"/>
      </a:lvl3pPr>
      <a:lvl4pPr marL="1371600" lvl="3" indent="0" defTabSz="914400" latinLnBrk="1">
        <a:defRPr lang="ko-KR" smtClean="0"/>
      </a:lvl4pPr>
      <a:lvl5pPr marL="1828800" lvl="4" indent="0" defTabSz="914400" latinLnBrk="1">
        <a:defRPr lang="ko-KR" smtClean="0"/>
      </a:lvl5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strike="noStrike" cap="none" dirty="0" smtClean="0">
                <a:latin typeface="맑은 고딕" charset="0"/>
                <a:ea typeface="맑은 고딕" charset="0"/>
              </a:rPr>
              <a:t>마스터</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제목</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스타일</a:t>
            </a:r>
            <a:r>
              <a:rPr lang="en-US" altLang="ko-KR" sz="4400" b="0" strike="noStrike" cap="none" dirty="0" smtClean="0">
                <a:latin typeface="Calibri Light" charset="0"/>
                <a:ea typeface="Calibri Light" charset="0"/>
              </a:rPr>
              <a:t> </a:t>
            </a:r>
            <a:r>
              <a:rPr lang="en-US" altLang="ko-KR" sz="4400" b="0" strike="noStrike" cap="none" dirty="0" smtClean="0">
                <a:latin typeface="맑은 고딕" charset="0"/>
                <a:ea typeface="맑은 고딕" charset="0"/>
              </a:rPr>
              <a:t>편집</a:t>
            </a:r>
          </a:p>
        </p:txBody>
      </p:sp>
      <p:sp>
        <p:nvSpPr>
          <p:cNvPr id="3" name="텍스트 개체 틀 2"/>
          <p:cNvSpPr txBox="1">
            <a:spLocks noGrp="1"/>
          </p:cNvSpPr>
          <p:nvPr>
            <p:ph type="body"/>
          </p:nvPr>
        </p:nvSpPr>
        <p:spPr>
          <a:xfrm>
            <a:off x="838200" y="1825625"/>
            <a:ext cx="10516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buClr>
                <a:srgbClr val="000000"/>
              </a:buClr>
              <a:buFont typeface="Arial"/>
              <a:buChar char="•"/>
            </a:pPr>
            <a:r>
              <a:rPr lang="en-US" altLang="ko-KR" sz="2800" b="0" strike="noStrike" cap="none" dirty="0" smtClean="0">
                <a:latin typeface="맑은 고딕" charset="0"/>
                <a:ea typeface="맑은 고딕" charset="0"/>
              </a:rPr>
              <a:t>마스터</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텍스트</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스타일</a:t>
            </a:r>
            <a:r>
              <a:rPr lang="en-US" altLang="ko-KR" sz="2800" b="0" strike="noStrike" cap="none" dirty="0" smtClean="0">
                <a:latin typeface="Calibri" charset="0"/>
                <a:ea typeface="Calibri" charset="0"/>
              </a:rPr>
              <a:t> </a:t>
            </a:r>
            <a:r>
              <a:rPr lang="en-US" altLang="ko-KR" sz="2800" b="0" strike="noStrike" cap="none" dirty="0" smtClean="0">
                <a:latin typeface="맑은 고딕" charset="0"/>
                <a:ea typeface="맑은 고딕" charset="0"/>
              </a:rPr>
              <a:t>편집</a:t>
            </a:r>
          </a:p>
          <a:p>
            <a:pPr marL="685800" indent="-228600" algn="l" defTabSz="914400" fontAlgn="auto">
              <a:lnSpc>
                <a:spcPct val="90000"/>
              </a:lnSpc>
              <a:spcBef>
                <a:spcPts val="500"/>
              </a:spcBef>
              <a:spcAft>
                <a:spcPts val="0"/>
              </a:spcAft>
              <a:buClr>
                <a:srgbClr val="000000"/>
              </a:buClr>
              <a:buFont typeface="Arial"/>
              <a:buChar char="•"/>
            </a:pPr>
            <a:r>
              <a:rPr lang="en-US" altLang="ko-KR" sz="2400" b="0" strike="noStrike" cap="none" dirty="0" smtClean="0">
                <a:latin typeface="맑은 고딕" charset="0"/>
                <a:ea typeface="맑은 고딕" charset="0"/>
              </a:rPr>
              <a:t>둘째</a:t>
            </a:r>
            <a:r>
              <a:rPr lang="en-US" altLang="ko-KR" sz="2400" b="0" strike="noStrike" cap="none" dirty="0" smtClean="0">
                <a:latin typeface="Calibri" charset="0"/>
                <a:ea typeface="Calibri" charset="0"/>
              </a:rPr>
              <a:t> </a:t>
            </a:r>
            <a:r>
              <a:rPr lang="en-US" altLang="ko-KR" sz="2400" b="0" strike="noStrike" cap="none" dirty="0" smtClean="0">
                <a:latin typeface="맑은 고딕" charset="0"/>
                <a:ea typeface="맑은 고딕" charset="0"/>
              </a:rPr>
              <a:t>수준</a:t>
            </a:r>
          </a:p>
          <a:p>
            <a:pPr marL="1143000" indent="-228600" algn="l" defTabSz="914400" fontAlgn="auto">
              <a:lnSpc>
                <a:spcPct val="90000"/>
              </a:lnSpc>
              <a:spcBef>
                <a:spcPts val="500"/>
              </a:spcBef>
              <a:spcAft>
                <a:spcPts val="0"/>
              </a:spcAft>
              <a:buClr>
                <a:srgbClr val="000000"/>
              </a:buClr>
              <a:buFont typeface="Arial"/>
              <a:buChar char="•"/>
            </a:pPr>
            <a:r>
              <a:rPr lang="en-US" altLang="ko-KR" sz="2000" b="0" strike="noStrike" cap="none" dirty="0" smtClean="0">
                <a:latin typeface="맑은 고딕" charset="0"/>
                <a:ea typeface="맑은 고딕" charset="0"/>
              </a:rPr>
              <a:t>셋째</a:t>
            </a:r>
            <a:r>
              <a:rPr lang="en-US" altLang="ko-KR" sz="2000" b="0" strike="noStrike" cap="none" dirty="0" smtClean="0">
                <a:latin typeface="Calibri" charset="0"/>
                <a:ea typeface="Calibri" charset="0"/>
              </a:rPr>
              <a:t> </a:t>
            </a:r>
            <a:r>
              <a:rPr lang="en-US" altLang="ko-KR" sz="2000" b="0" strike="noStrike" cap="none" dirty="0" smtClean="0">
                <a:latin typeface="맑은 고딕" charset="0"/>
                <a:ea typeface="맑은 고딕" charset="0"/>
              </a:rPr>
              <a:t>수준</a:t>
            </a:r>
          </a:p>
          <a:p>
            <a:pPr marL="16002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넷째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p>
          <a:p>
            <a:pPr marL="2057400" indent="-228600" algn="l" defTabSz="914400" fontAlgn="auto">
              <a:lnSpc>
                <a:spcPct val="90000"/>
              </a:lnSpc>
              <a:spcBef>
                <a:spcPts val="500"/>
              </a:spcBef>
              <a:spcAft>
                <a:spcPts val="0"/>
              </a:spcAft>
              <a:buClr>
                <a:srgbClr val="000000"/>
              </a:buClr>
              <a:buFont typeface="Arial"/>
              <a:buChar char="•"/>
            </a:pPr>
            <a:r>
              <a:rPr lang="en-US" altLang="ko-KR" sz="1800" b="0" strike="noStrike" cap="none" dirty="0" smtClean="0">
                <a:latin typeface="맑은 고딕" charset="0"/>
                <a:ea typeface="맑은 고딕" charset="0"/>
              </a:rPr>
              <a:t>다섯째</a:t>
            </a:r>
            <a:r>
              <a:rPr lang="en-US" altLang="ko-KR" sz="1800" b="0" strike="noStrike" cap="none" dirty="0" smtClean="0">
                <a:latin typeface="Calibri" charset="0"/>
                <a:ea typeface="Calibri" charset="0"/>
              </a:rPr>
              <a:t> </a:t>
            </a:r>
            <a:r>
              <a:rPr lang="en-US" altLang="ko-KR" sz="1800" b="0" strike="noStrike" cap="none" dirty="0" smtClean="0">
                <a:latin typeface="맑은 고딕" charset="0"/>
                <a:ea typeface="맑은 고딕" charset="0"/>
              </a:rPr>
              <a:t>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457200" eaLnBrk="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tint val="75000"/>
                  </a:schemeClr>
                </a:solidFill>
                <a:latin typeface="맑은 고딕" charset="0"/>
                <a:ea typeface="맑은 고딕" charset="0"/>
              </a:rPr>
              <a:t>2018-11-28</a:t>
            </a:fld>
            <a:endParaRPr lang="ko-KR" altLang="en-US" sz="1200" b="0" strike="noStrike" cap="none" dirty="0" smtClean="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4572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p:nvPr>
        </p:nvSpPr>
        <p:spPr>
          <a:xfrm>
            <a:off x="8610600" y="6356350"/>
            <a:ext cx="2743835" cy="365760"/>
          </a:xfrm>
          <a:prstGeom prst="rect">
            <a:avLst/>
          </a:prstGeom>
        </p:spPr>
        <p:txBody>
          <a:bodyPr vert="horz" wrap="square" lIns="91440" tIns="45720" rIns="91440" bIns="45720" anchor="ctr">
            <a:noAutofit/>
          </a:bodyPr>
          <a:lstStyle/>
          <a:p>
            <a:pPr marL="0" indent="0" algn="r" defTabSz="457200" eaLnBrk="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tint val="75000"/>
                  </a:schemeClr>
                </a:solidFill>
                <a:latin typeface="맑은 고딕" charset="0"/>
                <a:ea typeface="맑은 고딕" charset="0"/>
              </a:rPr>
              <a:t>‹#›</a:t>
            </a:fld>
            <a:endParaRPr lang="en-US" altLang="ko-KR" sz="1200" b="0" strike="noStrike" cap="none" dirty="0" smtClean="0">
              <a:solidFill>
                <a:schemeClr val="tx1">
                  <a:tint val="75000"/>
                </a:schemeClr>
              </a:solidFill>
              <a:latin typeface="맑은 고딕" charset="0"/>
              <a:ea typeface="맑은 고딕" charset="0"/>
            </a:endParaRPr>
          </a:p>
        </p:txBody>
      </p:sp>
    </p:spTree>
  </p:cSld>
  <p:clrMap bg1="lt1" tx1="dk1" bg2="lt2" tx2="dk2" accent1="accent1" accent2="accent2" accent3="accent3" accent4="accent4" accent5="accent5" accent6="accent6" hlink="hlink" folHlink="folHlink"/>
  <p:sldLayoutIdLst>
    <p:sldLayoutId id="2147484588" r:id="rId1"/>
    <p:sldLayoutId id="2147484589" r:id="rId2"/>
    <p:sldLayoutId id="2147484590" r:id="rId3"/>
    <p:sldLayoutId id="2147484591" r:id="rId4"/>
    <p:sldLayoutId id="2147484592" r:id="rId5"/>
    <p:sldLayoutId id="2147484593" r:id="rId6"/>
    <p:sldLayoutId id="2147484594" r:id="rId7"/>
    <p:sldLayoutId id="2147484595" r:id="rId8"/>
    <p:sldLayoutId id="2147484596" r:id="rId9"/>
    <p:sldLayoutId id="2147484597" r:id="rId10"/>
    <p:sldLayoutId id="2147484598"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indent="0" algn="ctr" defTabSz="914400" latinLnBrk="1">
        <a:buNone/>
        <a:defRPr lang="ko-KR" sz="4400" baseline="0" smtClean="0">
          <a:solidFill>
            <a:srgbClr val="000000"/>
          </a:solidFill>
          <a:latin typeface="+mn-lt"/>
          <a:ea typeface="+mn-ea"/>
          <a:cs typeface="+mn-cs"/>
        </a:defRPr>
      </a:lvl1pPr>
    </p:titleStyle>
    <p:bodyStyle>
      <a:lvl1pPr marL="342900" indent="-342900" algn="l" defTabSz="914400" latinLnBrk="1">
        <a:spcBef>
          <a:spcPct val="20000"/>
        </a:spcBef>
        <a:buFont typeface="Arial"/>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p:bodyStyle>
    <p:otherStyle>
      <a:lvl1pPr marL="0" indent="0" algn="l" defTabSz="914400" latinLnBrk="1">
        <a:buNone/>
        <a:defRPr lang="ko-KR" sz="1800" baseline="0" smtClean="0">
          <a:solidFill>
            <a:srgbClr val="000000"/>
          </a:solidFill>
          <a:latin typeface="+mn-lt"/>
          <a:ea typeface="+mn-ea"/>
          <a:cs typeface="+mn-cs"/>
        </a:defRPr>
      </a:lvl1pPr>
      <a:lvl2pPr marL="457200" lvl="1" indent="0" defTabSz="914400" latinLnBrk="1">
        <a:defRPr lang="ko-KR" smtClean="0"/>
      </a:lvl2pPr>
      <a:lvl3pPr marL="914400" lvl="2" indent="0" defTabSz="914400" latinLnBrk="1">
        <a:defRPr lang="ko-KR" smtClean="0"/>
      </a:lvl3pPr>
      <a:lvl4pPr marL="1371600" lvl="3" indent="0" defTabSz="914400" latinLnBrk="1">
        <a:defRPr lang="ko-KR" smtClean="0"/>
      </a:lvl4pPr>
      <a:lvl5pPr marL="1828800" lvl="4" indent="0" defTabSz="914400" latinLnBrk="1">
        <a:defRPr lang="ko-KR" smtClean="0"/>
      </a:lvl5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microsoft.com/office/2007/relationships/hdphoto" Target="../media/hdphoto2.wdp"/><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microsoft.com/office/2007/relationships/hdphoto" Target="../media/hdphoto1.wdp"/><Relationship Id="rId9"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p:cNvSpPr>
          <p:nvPr/>
        </p:nvSpPr>
        <p:spPr>
          <a:xfrm>
            <a:off x="791210" y="1249045"/>
            <a:ext cx="9465310" cy="2183765"/>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4400" b="0" strike="noStrike" cap="none" dirty="0" smtClean="0">
                <a:solidFill>
                  <a:schemeClr val="bg1"/>
                </a:solidFill>
                <a:latin typeface="휴먼둥근헤드라인" charset="0"/>
                <a:ea typeface="휴먼둥근헤드라인" charset="0"/>
              </a:rPr>
              <a:t>3. 프로그램 </a:t>
            </a:r>
            <a:r>
              <a:rPr lang="en-US" altLang="ko-KR" sz="4400" b="0" strike="noStrike" cap="none" dirty="0" smtClean="0">
                <a:solidFill>
                  <a:srgbClr val="FFB31F"/>
                </a:solidFill>
                <a:latin typeface="휴먼둥근헤드라인" charset="0"/>
                <a:ea typeface="휴먼둥근헤드라인" charset="0"/>
              </a:rPr>
              <a:t>UI설정</a:t>
            </a:r>
            <a:endParaRPr lang="ko-KR" altLang="en-US" sz="4400" b="0" strike="noStrike" cap="none" dirty="0" smtClean="0">
              <a:solidFill>
                <a:srgbClr val="FFB31F"/>
              </a:solidFill>
              <a:latin typeface="휴먼둥근헤드라인" charset="0"/>
              <a:ea typeface="휴먼둥근헤드라인" charset="0"/>
            </a:endParaRPr>
          </a:p>
          <a:p>
            <a:pPr marL="0" indent="0" algn="l" defTabSz="457200" eaLnBrk="0" fontAlgn="auto" latinLnBrk="0">
              <a:lnSpc>
                <a:spcPct val="100000"/>
              </a:lnSpc>
              <a:spcBef>
                <a:spcPts val="0"/>
              </a:spcBef>
              <a:spcAft>
                <a:spcPts val="0"/>
              </a:spcAft>
              <a:buFontTx/>
              <a:buNone/>
            </a:pPr>
            <a:endParaRPr lang="ko-KR" altLang="en-US" sz="4400" b="0" strike="noStrike" cap="none" dirty="0" smtClean="0">
              <a:solidFill>
                <a:srgbClr val="FFB31E"/>
              </a:solidFill>
              <a:latin typeface="휴먼둥근헤드라인" charset="0"/>
              <a:ea typeface="휴먼둥근헤드라인"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sp>
        <p:nvSpPr>
          <p:cNvPr id="7" name="TextBox 6"/>
          <p:cNvSpPr txBox="1">
            <a:spLocks/>
          </p:cNvSpPr>
          <p:nvPr/>
        </p:nvSpPr>
        <p:spPr>
          <a:xfrm>
            <a:off x="625475" y="576580"/>
            <a:ext cx="5852795" cy="584835"/>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3200" b="0" strike="noStrike" cap="none" dirty="0" smtClean="0">
                <a:solidFill>
                  <a:schemeClr val="bg1"/>
                </a:solidFill>
                <a:latin typeface="맑은 고딕" charset="0"/>
                <a:ea typeface="맑은 고딕" charset="0"/>
              </a:rPr>
              <a:t>[ 프로그램 구동 ]</a:t>
            </a:r>
            <a:endParaRPr lang="ko-KR" altLang="en-US" sz="3200" b="0" strike="noStrike" cap="none" dirty="0" smtClean="0">
              <a:solidFill>
                <a:schemeClr val="bg1"/>
              </a:solidFill>
              <a:latin typeface="맑은 고딕" charset="0"/>
              <a:ea typeface="맑은 고딕" charset="0"/>
            </a:endParaRPr>
          </a:p>
        </p:txBody>
      </p:sp>
      <p:pic>
        <p:nvPicPr>
          <p:cNvPr id="8" name="그림 7" descr="C:/Users/cosmos/AppData/Roaming/PolarisOffice/ETemp/3720_7553304/fImage1153810506334.png"/>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a:off x="1125855" y="4044315"/>
            <a:ext cx="3877310" cy="2439035"/>
          </a:xfrm>
          <a:prstGeom prst="rect">
            <a:avLst/>
          </a:prstGeom>
          <a:noFill/>
        </p:spPr>
      </p:pic>
      <p:pic>
        <p:nvPicPr>
          <p:cNvPr id="9" name="그림 8" descr="C:/Users/cosmos/AppData/Roaming/PolarisOffice/ETemp/3720_7553304/fImage2465610516500.png"/>
          <p:cNvPicPr>
            <a:picLocks noChangeAspect="1"/>
          </p:cNvPicPr>
          <p:nvPr/>
        </p:nvPicPr>
        <p:blipFill rotWithShape="1">
          <a:blip r:embed="rId4">
            <a:extLst>
              <a:ext uri="{28A0092B-C50C-407E-A947-70E740481C1C}">
                <a14:useLocalDpi xmlns:a14="http://schemas.microsoft.com/office/drawing/2010/main" val="0"/>
              </a:ext>
            </a:extLst>
          </a:blip>
          <a:stretch>
            <a:fillRect/>
          </a:stretch>
        </p:blipFill>
        <p:spPr>
          <a:xfrm>
            <a:off x="6480810" y="2072005"/>
            <a:ext cx="5420360" cy="4410710"/>
          </a:xfrm>
          <a:prstGeom prst="rect">
            <a:avLst/>
          </a:prstGeom>
          <a:noFill/>
        </p:spPr>
      </p:pic>
      <p:sp>
        <p:nvSpPr>
          <p:cNvPr id="10" name="TextBox 9"/>
          <p:cNvSpPr txBox="1">
            <a:spLocks/>
          </p:cNvSpPr>
          <p:nvPr/>
        </p:nvSpPr>
        <p:spPr>
          <a:xfrm>
            <a:off x="791210" y="2472055"/>
            <a:ext cx="9465310" cy="1567815"/>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SafeLock 초기화시 불려지는 설정</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화면의 기본 UI에 대한 설정이 적용됨.</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p:cNvSpPr>
          <p:nvPr/>
        </p:nvSpPr>
        <p:spPr>
          <a:xfrm>
            <a:off x="965835" y="1249045"/>
            <a:ext cx="9465310" cy="1875790"/>
          </a:xfrm>
          <a:prstGeom prst="rect">
            <a:avLst/>
          </a:prstGeom>
          <a:noFill/>
        </p:spPr>
        <p:txBody>
          <a:bodyPr vert="horz" wrap="square" lIns="91440" tIns="45720" rIns="91440" bIns="45720" numCol="1" anchor="t">
            <a:spAutoFit/>
          </a:bodyPr>
          <a:lstStyle/>
          <a:p>
            <a:pPr marL="0" indent="0" algn="l" defTabSz="457200" eaLnBrk="0" fontAlgn="auto" latinLnBrk="0">
              <a:lnSpc>
                <a:spcPct val="100000"/>
              </a:lnSpc>
              <a:spcBef>
                <a:spcPts val="0"/>
              </a:spcBef>
              <a:spcAft>
                <a:spcPts val="0"/>
              </a:spcAft>
              <a:buFontTx/>
              <a:buNone/>
            </a:pPr>
            <a:r>
              <a:rPr lang="en-US" altLang="ko-KR" sz="4400" b="0" strike="noStrike" cap="none" dirty="0" smtClean="0">
                <a:solidFill>
                  <a:schemeClr val="bg1"/>
                </a:solidFill>
                <a:latin typeface="휴먼둥근헤드라인" charset="0"/>
                <a:ea typeface="휴먼둥근헤드라인" charset="0"/>
              </a:rPr>
              <a:t>4. 프로그램 </a:t>
            </a:r>
            <a:r>
              <a:rPr lang="en-US" altLang="ko-KR" sz="4400" b="0" strike="noStrike" cap="none" dirty="0" smtClean="0">
                <a:solidFill>
                  <a:srgbClr val="FE8E21"/>
                </a:solidFill>
                <a:latin typeface="휴먼둥근헤드라인" charset="0"/>
                <a:ea typeface="휴먼둥근헤드라인" charset="0"/>
              </a:rPr>
              <a:t>이벤트</a:t>
            </a:r>
            <a:endParaRPr lang="ko-KR" altLang="en-US" sz="4400" b="0" strike="noStrike" cap="none" dirty="0" smtClean="0">
              <a:solidFill>
                <a:schemeClr val="bg1"/>
              </a:solidFill>
              <a:latin typeface="휴먼둥근헤드라인" charset="0"/>
              <a:ea typeface="휴먼둥근헤드라인"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프로그램이 동작되며 사용되는 메소드들</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sp>
        <p:nvSpPr>
          <p:cNvPr id="7" name="TextBox 6"/>
          <p:cNvSpPr txBox="1">
            <a:spLocks/>
          </p:cNvSpPr>
          <p:nvPr/>
        </p:nvSpPr>
        <p:spPr>
          <a:xfrm>
            <a:off x="625475" y="576580"/>
            <a:ext cx="5852160" cy="584200"/>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3200" b="0" strike="noStrike" cap="none" dirty="0" smtClean="0">
                <a:solidFill>
                  <a:schemeClr val="bg1"/>
                </a:solidFill>
                <a:latin typeface="맑은 고딕" charset="0"/>
                <a:ea typeface="맑은 고딕" charset="0"/>
              </a:rPr>
              <a:t>[ 프로그램 구동 ]</a:t>
            </a:r>
            <a:endParaRPr lang="ko-KR" altLang="en-US" sz="3200" b="0" strike="noStrike" cap="none" dirty="0" smtClean="0">
              <a:solidFill>
                <a:srgbClr val="FFB31E"/>
              </a:solidFill>
              <a:latin typeface="맑은 고딕" charset="0"/>
              <a:ea typeface="맑은 고딕" charset="0"/>
            </a:endParaRPr>
          </a:p>
        </p:txBody>
      </p:sp>
      <p:pic>
        <p:nvPicPr>
          <p:cNvPr id="8" name="그림 7" descr="C:/Users/cosmos/AppData/Roaming/PolarisOffice/ETemp/3720_7553304/fImage189789185724.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5880735" y="2536190"/>
            <a:ext cx="5057140" cy="3914775"/>
          </a:xfrm>
          <a:prstGeom prst="rect">
            <a:avLst/>
          </a:prstGeom>
          <a:noFill/>
        </p:spPr>
      </p:pic>
      <p:pic>
        <p:nvPicPr>
          <p:cNvPr id="9" name="그림 8" descr="C:/Users/cosmos/AppData/Roaming/PolarisOffice/ETemp/3720_7553304/fImage750110609169.png"/>
          <p:cNvPicPr>
            <a:picLocks noChangeAspect="1"/>
          </p:cNvPicPr>
          <p:nvPr/>
        </p:nvPicPr>
        <p:blipFill rotWithShape="1">
          <a:blip r:embed="rId4">
            <a:extLst>
              <a:ext uri="{28A0092B-C50C-407E-A947-70E740481C1C}">
                <a14:useLocalDpi xmlns:a14="http://schemas.microsoft.com/office/drawing/2010/main" val="0"/>
              </a:ext>
            </a:extLst>
          </a:blip>
          <a:stretch>
            <a:fillRect/>
          </a:stretch>
        </p:blipFill>
        <p:spPr>
          <a:xfrm>
            <a:off x="962660" y="5123180"/>
            <a:ext cx="4591050" cy="1329690"/>
          </a:xfrm>
          <a:prstGeom prst="rect">
            <a:avLst/>
          </a:prstGeom>
          <a:noFill/>
        </p:spPr>
      </p:pic>
      <p:pic>
        <p:nvPicPr>
          <p:cNvPr id="10" name="그림 9" descr="C:/Users/cosmos/AppData/Roaming/PolarisOffice/ETemp/3720_7553304/fImage838510615724.png"/>
          <p:cNvPicPr>
            <a:picLocks noChangeAspect="1"/>
          </p:cNvPicPr>
          <p:nvPr/>
        </p:nvPicPr>
        <p:blipFill rotWithShape="1">
          <a:blip r:embed="rId5">
            <a:extLst>
              <a:ext uri="{28A0092B-C50C-407E-A947-70E740481C1C}">
                <a14:useLocalDpi xmlns:a14="http://schemas.microsoft.com/office/drawing/2010/main" val="0"/>
              </a:ext>
            </a:extLst>
          </a:blip>
          <a:stretch>
            <a:fillRect/>
          </a:stretch>
        </p:blipFill>
        <p:spPr>
          <a:xfrm>
            <a:off x="1034415" y="2527935"/>
            <a:ext cx="2810510" cy="220091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p:cNvSpPr>
          <p:nvPr/>
        </p:nvSpPr>
        <p:spPr>
          <a:xfrm>
            <a:off x="965835" y="1249045"/>
            <a:ext cx="9465310" cy="1875790"/>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4400" b="0" strike="noStrike" cap="none" dirty="0" smtClean="0">
                <a:solidFill>
                  <a:schemeClr val="bg1"/>
                </a:solidFill>
                <a:latin typeface="휴먼둥근헤드라인" charset="0"/>
                <a:ea typeface="휴먼둥근헤드라인" charset="0"/>
              </a:rPr>
              <a:t>4. 프로그램 </a:t>
            </a:r>
            <a:r>
              <a:rPr lang="en-US" altLang="ko-KR" sz="4400" b="0" strike="noStrike" cap="none" dirty="0" smtClean="0">
                <a:solidFill>
                  <a:srgbClr val="FE8E21"/>
                </a:solidFill>
                <a:latin typeface="휴먼둥근헤드라인" charset="0"/>
                <a:ea typeface="휴먼둥근헤드라인" charset="0"/>
              </a:rPr>
              <a:t>이벤트</a:t>
            </a:r>
            <a:endParaRPr lang="ko-KR" altLang="en-US" sz="4400" b="0" strike="noStrike" cap="none" dirty="0" smtClean="0">
              <a:solidFill>
                <a:schemeClr val="bg1"/>
              </a:solidFill>
              <a:latin typeface="휴먼둥근헤드라인" charset="0"/>
              <a:ea typeface="휴먼둥근헤드라인"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마우스 클릭 이벤트</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sp>
        <p:nvSpPr>
          <p:cNvPr id="7" name="TextBox 6"/>
          <p:cNvSpPr txBox="1">
            <a:spLocks/>
          </p:cNvSpPr>
          <p:nvPr/>
        </p:nvSpPr>
        <p:spPr>
          <a:xfrm>
            <a:off x="625475" y="576580"/>
            <a:ext cx="5852795" cy="584835"/>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3200" b="0" strike="noStrike" cap="none" dirty="0" smtClean="0">
                <a:solidFill>
                  <a:schemeClr val="bg1"/>
                </a:solidFill>
                <a:latin typeface="맑은 고딕" charset="0"/>
                <a:ea typeface="맑은 고딕" charset="0"/>
              </a:rPr>
              <a:t>[ 프로그램 구동 ]</a:t>
            </a:r>
            <a:endParaRPr lang="ko-KR" altLang="en-US" sz="3200" b="0" strike="noStrike" cap="none" dirty="0" smtClean="0">
              <a:solidFill>
                <a:schemeClr val="bg1"/>
              </a:solidFill>
              <a:latin typeface="맑은 고딕" charset="0"/>
              <a:ea typeface="맑은 고딕" charset="0"/>
            </a:endParaRPr>
          </a:p>
        </p:txBody>
      </p:sp>
      <p:pic>
        <p:nvPicPr>
          <p:cNvPr id="9" name="그림 8" descr="C:/Users/cosmos/AppData/Roaming/PolarisOffice/ETemp/3720_7553304/fImage750110731478.png"/>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a:off x="1099820" y="2564765"/>
            <a:ext cx="4591050" cy="1329690"/>
          </a:xfrm>
          <a:prstGeom prst="rect">
            <a:avLst/>
          </a:prstGeom>
          <a:noFill/>
        </p:spPr>
      </p:pic>
      <p:sp>
        <p:nvSpPr>
          <p:cNvPr id="10" name="TextBox 9"/>
          <p:cNvSpPr txBox="1">
            <a:spLocks/>
          </p:cNvSpPr>
          <p:nvPr/>
        </p:nvSpPr>
        <p:spPr>
          <a:xfrm>
            <a:off x="841375" y="4094480"/>
            <a:ext cx="10314940" cy="1567815"/>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SafeLock 프로그램 동작시 더블클릭을 할 경우에 대한 이벤트 </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SafeLock의 동작 상황에 따라 프로그램 설명문/동작 중지가 일어난다.</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p:cNvSpPr>
          <p:nvPr/>
        </p:nvSpPr>
        <p:spPr>
          <a:xfrm>
            <a:off x="965835" y="1249045"/>
            <a:ext cx="9465310" cy="1875790"/>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4400" b="0" strike="noStrike" cap="none" dirty="0" smtClean="0">
                <a:solidFill>
                  <a:schemeClr val="bg1"/>
                </a:solidFill>
                <a:latin typeface="휴먼둥근헤드라인" charset="0"/>
                <a:ea typeface="휴먼둥근헤드라인" charset="0"/>
              </a:rPr>
              <a:t>4. 프로그램 </a:t>
            </a:r>
            <a:r>
              <a:rPr lang="en-US" altLang="ko-KR" sz="4400" b="0" strike="noStrike" cap="none" dirty="0" smtClean="0">
                <a:solidFill>
                  <a:srgbClr val="FE8E21"/>
                </a:solidFill>
                <a:latin typeface="휴먼둥근헤드라인" charset="0"/>
                <a:ea typeface="휴먼둥근헤드라인" charset="0"/>
              </a:rPr>
              <a:t>이벤트</a:t>
            </a:r>
            <a:endParaRPr lang="ko-KR" altLang="en-US" sz="4400" b="0" strike="noStrike" cap="none" dirty="0" smtClean="0">
              <a:solidFill>
                <a:schemeClr val="bg1"/>
              </a:solidFill>
              <a:latin typeface="휴먼둥근헤드라인" charset="0"/>
              <a:ea typeface="휴먼둥근헤드라인"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마우스 클릭 이벤트 -&gt; aboutMsgg()</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sp>
        <p:nvSpPr>
          <p:cNvPr id="7" name="TextBox 6"/>
          <p:cNvSpPr txBox="1">
            <a:spLocks/>
          </p:cNvSpPr>
          <p:nvPr/>
        </p:nvSpPr>
        <p:spPr>
          <a:xfrm>
            <a:off x="625475" y="576580"/>
            <a:ext cx="5852795" cy="584835"/>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3200" b="0" strike="noStrike" cap="none" dirty="0" smtClean="0">
                <a:solidFill>
                  <a:schemeClr val="bg1"/>
                </a:solidFill>
                <a:latin typeface="맑은 고딕" charset="0"/>
                <a:ea typeface="맑은 고딕" charset="0"/>
              </a:rPr>
              <a:t>[ 프로그램 구동 ]</a:t>
            </a:r>
            <a:endParaRPr lang="ko-KR" altLang="en-US" sz="3200" b="0" strike="noStrike" cap="none" dirty="0" smtClean="0">
              <a:solidFill>
                <a:schemeClr val="bg1"/>
              </a:solidFill>
              <a:latin typeface="맑은 고딕" charset="0"/>
              <a:ea typeface="맑은 고딕" charset="0"/>
            </a:endParaRPr>
          </a:p>
        </p:txBody>
      </p:sp>
      <p:sp>
        <p:nvSpPr>
          <p:cNvPr id="10" name="TextBox 9"/>
          <p:cNvSpPr txBox="1">
            <a:spLocks/>
          </p:cNvSpPr>
          <p:nvPr/>
        </p:nvSpPr>
        <p:spPr>
          <a:xfrm>
            <a:off x="1101090" y="5406390"/>
            <a:ext cx="5079365" cy="829945"/>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본 프로그램에 대한 설명을 띄움</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pic>
        <p:nvPicPr>
          <p:cNvPr id="11" name="그림 10" descr="C:/Users/cosmos/AppData/Roaming/PolarisOffice/ETemp/3720_7553304/fImage1854610939358.png"/>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a:off x="1050290" y="2576830"/>
            <a:ext cx="5134610" cy="2439035"/>
          </a:xfrm>
          <a:prstGeom prst="rect">
            <a:avLst/>
          </a:prstGeom>
          <a:noFill/>
        </p:spPr>
      </p:pic>
      <p:pic>
        <p:nvPicPr>
          <p:cNvPr id="13" name="그림 12" descr="C:/Users/cosmos/AppData/Roaming/PolarisOffice/ETemp/3720_7553304/fImage1397511056962.png"/>
          <p:cNvPicPr>
            <a:picLocks noChangeAspect="1"/>
          </p:cNvPicPr>
          <p:nvPr/>
        </p:nvPicPr>
        <p:blipFill rotWithShape="1">
          <a:blip r:embed="rId4">
            <a:extLst>
              <a:ext uri="{28A0092B-C50C-407E-A947-70E740481C1C}">
                <a14:useLocalDpi xmlns:a14="http://schemas.microsoft.com/office/drawing/2010/main" val="0"/>
              </a:ext>
            </a:extLst>
          </a:blip>
          <a:stretch>
            <a:fillRect/>
          </a:stretch>
        </p:blipFill>
        <p:spPr>
          <a:xfrm>
            <a:off x="6841490" y="3006725"/>
            <a:ext cx="4810760" cy="160083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p:cNvSpPr>
          <p:nvPr/>
        </p:nvSpPr>
        <p:spPr>
          <a:xfrm>
            <a:off x="965835" y="1249045"/>
            <a:ext cx="9465310" cy="1506855"/>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4400" b="0" strike="noStrike" cap="none" dirty="0" smtClean="0">
                <a:solidFill>
                  <a:schemeClr val="bg1"/>
                </a:solidFill>
                <a:latin typeface="휴먼둥근헤드라인" charset="0"/>
                <a:ea typeface="휴먼둥근헤드라인" charset="0"/>
              </a:rPr>
              <a:t>4. 프로그램 </a:t>
            </a:r>
            <a:r>
              <a:rPr lang="en-US" altLang="ko-KR" sz="4400" b="0" strike="noStrike" cap="none" dirty="0" smtClean="0">
                <a:solidFill>
                  <a:srgbClr val="FE8E21"/>
                </a:solidFill>
                <a:latin typeface="휴먼둥근헤드라인" charset="0"/>
                <a:ea typeface="휴먼둥근헤드라인" charset="0"/>
              </a:rPr>
              <a:t>이벤트</a:t>
            </a:r>
            <a:endParaRPr lang="ko-KR" altLang="en-US" sz="4400" b="0" strike="noStrike" cap="none" dirty="0" smtClean="0">
              <a:solidFill>
                <a:schemeClr val="bg1"/>
              </a:solidFill>
              <a:latin typeface="휴먼둥근헤드라인" charset="0"/>
              <a:ea typeface="휴먼둥근헤드라인"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마우스 클릭 이벤트 -&gt; closeEvent()</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sp>
        <p:nvSpPr>
          <p:cNvPr id="7" name="TextBox 6"/>
          <p:cNvSpPr txBox="1">
            <a:spLocks/>
          </p:cNvSpPr>
          <p:nvPr/>
        </p:nvSpPr>
        <p:spPr>
          <a:xfrm>
            <a:off x="625475" y="576580"/>
            <a:ext cx="5852795" cy="584835"/>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3200" b="0" strike="noStrike" cap="none" dirty="0" smtClean="0">
                <a:solidFill>
                  <a:schemeClr val="bg1"/>
                </a:solidFill>
                <a:latin typeface="맑은 고딕" charset="0"/>
                <a:ea typeface="맑은 고딕" charset="0"/>
              </a:rPr>
              <a:t>[ 프로그램 구동 ]</a:t>
            </a:r>
            <a:endParaRPr lang="ko-KR" altLang="en-US" sz="3200" b="0" strike="noStrike" cap="none" dirty="0" smtClean="0">
              <a:solidFill>
                <a:schemeClr val="bg1"/>
              </a:solidFill>
              <a:latin typeface="맑은 고딕" charset="0"/>
              <a:ea typeface="맑은 고딕" charset="0"/>
            </a:endParaRPr>
          </a:p>
        </p:txBody>
      </p:sp>
      <p:sp>
        <p:nvSpPr>
          <p:cNvPr id="10" name="TextBox 9"/>
          <p:cNvSpPr txBox="1">
            <a:spLocks/>
          </p:cNvSpPr>
          <p:nvPr/>
        </p:nvSpPr>
        <p:spPr>
          <a:xfrm>
            <a:off x="953770" y="2959100"/>
            <a:ext cx="10314940" cy="1567815"/>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프로그램 암호화/복호화를 진행중</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더블클릭을 할 경우 불려짐. </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현재 진행중인 동작을 멈춰줍니다.</a:t>
            </a:r>
            <a:endParaRPr lang="ko-KR" altLang="en-US" sz="2400" b="0" strike="noStrike" cap="none" dirty="0" smtClean="0">
              <a:solidFill>
                <a:schemeClr val="bg1"/>
              </a:solidFill>
              <a:latin typeface="맑은 고딕" charset="0"/>
              <a:ea typeface="맑은 고딕" charset="0"/>
            </a:endParaRPr>
          </a:p>
        </p:txBody>
      </p:sp>
      <p:pic>
        <p:nvPicPr>
          <p:cNvPr id="11" name="그림 10" descr="C:/Users/cosmos/AppData/Roaming/PolarisOffice/ETemp/3720_7553304/fImage3744710854464.png"/>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a:off x="6472555" y="149225"/>
            <a:ext cx="5287010" cy="633476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p:cNvSpPr>
          <p:nvPr/>
        </p:nvSpPr>
        <p:spPr>
          <a:xfrm>
            <a:off x="965835" y="1249045"/>
            <a:ext cx="9465310" cy="1875790"/>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4400" b="0" strike="noStrike" cap="none" dirty="0" smtClean="0">
                <a:solidFill>
                  <a:schemeClr val="bg1"/>
                </a:solidFill>
                <a:latin typeface="휴먼둥근헤드라인" charset="0"/>
                <a:ea typeface="휴먼둥근헤드라인" charset="0"/>
              </a:rPr>
              <a:t>4. 프로그램 </a:t>
            </a:r>
            <a:r>
              <a:rPr lang="en-US" altLang="ko-KR" sz="4400" b="0" strike="noStrike" cap="none" dirty="0" smtClean="0">
                <a:solidFill>
                  <a:srgbClr val="FE8E21"/>
                </a:solidFill>
                <a:latin typeface="휴먼둥근헤드라인" charset="0"/>
                <a:ea typeface="휴먼둥근헤드라인" charset="0"/>
              </a:rPr>
              <a:t>이벤트</a:t>
            </a:r>
            <a:endParaRPr lang="ko-KR" altLang="en-US" sz="4400" b="0" strike="noStrike" cap="none" dirty="0" smtClean="0">
              <a:solidFill>
                <a:schemeClr val="bg1"/>
              </a:solidFill>
              <a:latin typeface="휴먼둥근헤드라인" charset="0"/>
              <a:ea typeface="휴먼둥근헤드라인"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암호화 혹은 복호화 하려는 파일을 drag &amp; drop.</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sp>
        <p:nvSpPr>
          <p:cNvPr id="7" name="TextBox 6"/>
          <p:cNvSpPr txBox="1">
            <a:spLocks/>
          </p:cNvSpPr>
          <p:nvPr/>
        </p:nvSpPr>
        <p:spPr>
          <a:xfrm>
            <a:off x="625475" y="576580"/>
            <a:ext cx="5852795" cy="584835"/>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3200" b="0" strike="noStrike" cap="none" dirty="0" smtClean="0">
                <a:solidFill>
                  <a:schemeClr val="bg1"/>
                </a:solidFill>
                <a:latin typeface="맑은 고딕" charset="0"/>
                <a:ea typeface="맑은 고딕" charset="0"/>
              </a:rPr>
              <a:t>[ 프로그램 구동 ]</a:t>
            </a:r>
            <a:endParaRPr lang="ko-KR" altLang="en-US" sz="3200" b="0" strike="noStrike" cap="none" dirty="0" smtClean="0">
              <a:solidFill>
                <a:schemeClr val="bg1"/>
              </a:solidFill>
              <a:latin typeface="맑은 고딕" charset="0"/>
              <a:ea typeface="맑은 고딕" charset="0"/>
            </a:endParaRPr>
          </a:p>
        </p:txBody>
      </p:sp>
      <p:pic>
        <p:nvPicPr>
          <p:cNvPr id="8" name="그림 7" descr="C:/Users/cosmos/AppData/Roaming/PolarisOffice/ETemp/3720_7553304/fImage189789185724.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5995" y="2611120"/>
            <a:ext cx="5057140" cy="3914775"/>
          </a:xfrm>
          <a:prstGeom prst="rect">
            <a:avLst/>
          </a:prstGeom>
          <a:noFill/>
        </p:spPr>
      </p:pic>
      <p:sp>
        <p:nvSpPr>
          <p:cNvPr id="9" name="TextBox 8"/>
          <p:cNvSpPr txBox="1">
            <a:spLocks/>
          </p:cNvSpPr>
          <p:nvPr/>
        </p:nvSpPr>
        <p:spPr>
          <a:xfrm>
            <a:off x="6216015" y="2860675"/>
            <a:ext cx="4678680" cy="1936750"/>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입력으로 들어온 파일의 url 경로를 받고, dealD()에 해당 파일을 넣어 호출</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p:cNvSpPr>
          <p:nvPr/>
        </p:nvSpPr>
        <p:spPr>
          <a:xfrm>
            <a:off x="965835" y="1249045"/>
            <a:ext cx="10132060" cy="1875790"/>
          </a:xfrm>
          <a:prstGeom prst="rect">
            <a:avLst/>
          </a:prstGeom>
          <a:noFill/>
        </p:spPr>
        <p:txBody>
          <a:bodyPr vert="horz" wrap="square" lIns="91440" tIns="45720" rIns="91440" bIns="45720" numCol="1" anchor="t">
            <a:spAutoFit/>
          </a:bodyPr>
          <a:lstStyle/>
          <a:p>
            <a:pPr marL="0" indent="0" algn="l" defTabSz="457200" eaLnBrk="0" fontAlgn="auto" latinLnBrk="0">
              <a:lnSpc>
                <a:spcPct val="100000"/>
              </a:lnSpc>
              <a:spcBef>
                <a:spcPts val="0"/>
              </a:spcBef>
              <a:spcAft>
                <a:spcPts val="0"/>
              </a:spcAft>
              <a:buFontTx/>
              <a:buNone/>
            </a:pPr>
            <a:r>
              <a:rPr lang="en-US" altLang="ko-KR" sz="4400" b="0" strike="noStrike" cap="none" dirty="0" smtClean="0">
                <a:solidFill>
                  <a:schemeClr val="bg1"/>
                </a:solidFill>
                <a:latin typeface="휴먼둥근헤드라인" charset="0"/>
                <a:ea typeface="휴먼둥근헤드라인" charset="0"/>
              </a:rPr>
              <a:t>5. </a:t>
            </a:r>
            <a:r>
              <a:rPr lang="en-US" altLang="ko-KR" sz="4400" b="0" strike="noStrike" cap="none" dirty="0" smtClean="0">
                <a:solidFill>
                  <a:srgbClr val="FFB31F"/>
                </a:solidFill>
                <a:latin typeface="휴먼둥근헤드라인" charset="0"/>
                <a:ea typeface="휴먼둥근헤드라인" charset="0"/>
              </a:rPr>
              <a:t>파일 </a:t>
            </a:r>
            <a:r>
              <a:rPr lang="en-US" altLang="ko-KR" sz="4400" b="0" strike="noStrike" cap="none" dirty="0" smtClean="0">
                <a:solidFill>
                  <a:schemeClr val="bg1"/>
                </a:solidFill>
                <a:latin typeface="휴먼둥근헤드라인" charset="0"/>
                <a:ea typeface="휴먼둥근헤드라인" charset="0"/>
              </a:rPr>
              <a:t>입력</a:t>
            </a:r>
            <a:endParaRPr lang="ko-KR" altLang="en-US" sz="4400" b="0" strike="noStrike" cap="none" dirty="0" smtClean="0">
              <a:solidFill>
                <a:schemeClr val="bg1"/>
              </a:solidFill>
              <a:latin typeface="휴먼둥근헤드라인" charset="0"/>
              <a:ea typeface="휴먼둥근헤드라인"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dealD() 메소드에서 입력받은 파일에 대한 암호화 혹은 복호화 구분</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sp>
        <p:nvSpPr>
          <p:cNvPr id="7" name="TextBox 6"/>
          <p:cNvSpPr txBox="1">
            <a:spLocks/>
          </p:cNvSpPr>
          <p:nvPr/>
        </p:nvSpPr>
        <p:spPr>
          <a:xfrm>
            <a:off x="625475" y="576580"/>
            <a:ext cx="5852160" cy="584200"/>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3200" b="0" strike="noStrike" cap="none" dirty="0" smtClean="0">
                <a:solidFill>
                  <a:schemeClr val="bg1"/>
                </a:solidFill>
                <a:latin typeface="맑은 고딕" charset="0"/>
                <a:ea typeface="맑은 고딕" charset="0"/>
              </a:rPr>
              <a:t>[ 프로그램 구동 ]</a:t>
            </a:r>
            <a:endParaRPr lang="ko-KR" altLang="en-US" sz="3200" b="0" strike="noStrike" cap="none" dirty="0" smtClean="0">
              <a:solidFill>
                <a:srgbClr val="FFB31E"/>
              </a:solidFill>
              <a:latin typeface="맑은 고딕" charset="0"/>
              <a:ea typeface="맑은 고딕" charset="0"/>
            </a:endParaRPr>
          </a:p>
        </p:txBody>
      </p:sp>
      <p:sp>
        <p:nvSpPr>
          <p:cNvPr id="9" name="TextBox 8"/>
          <p:cNvSpPr txBox="1">
            <a:spLocks/>
          </p:cNvSpPr>
          <p:nvPr/>
        </p:nvSpPr>
        <p:spPr>
          <a:xfrm>
            <a:off x="7101840" y="3003550"/>
            <a:ext cx="4838065" cy="1567815"/>
          </a:xfrm>
          <a:prstGeom prst="rect">
            <a:avLst/>
          </a:prstGeom>
          <a:noFill/>
        </p:spPr>
        <p:txBody>
          <a:bodyPr vert="horz" wrap="square" lIns="91440" tIns="45720" rIns="91440" bIns="45720" numCol="1" anchor="t">
            <a:spAutoFit/>
          </a:bodyPr>
          <a:lstStyle/>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입력파일의 개수, 확장자 확인</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암호화 혹은 복호화를 진행</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pic>
        <p:nvPicPr>
          <p:cNvPr id="10" name="그림 9"/>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a:off x="838200" y="2524125"/>
            <a:ext cx="6131560" cy="385826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p:cNvSpPr>
          <p:nvPr/>
        </p:nvSpPr>
        <p:spPr>
          <a:xfrm>
            <a:off x="965835" y="1249045"/>
            <a:ext cx="9465310" cy="1875790"/>
          </a:xfrm>
          <a:prstGeom prst="rect">
            <a:avLst/>
          </a:prstGeom>
          <a:noFill/>
        </p:spPr>
        <p:txBody>
          <a:bodyPr vert="horz" wrap="square" lIns="91440" tIns="45720" rIns="91440" bIns="45720" numCol="1" anchor="t">
            <a:spAutoFit/>
          </a:bodyPr>
          <a:lstStyle/>
          <a:p>
            <a:pPr marL="0" indent="0" algn="l" defTabSz="457200" eaLnBrk="0" fontAlgn="auto" latinLnBrk="0">
              <a:lnSpc>
                <a:spcPct val="100000"/>
              </a:lnSpc>
              <a:spcBef>
                <a:spcPts val="0"/>
              </a:spcBef>
              <a:spcAft>
                <a:spcPts val="0"/>
              </a:spcAft>
              <a:buFontTx/>
              <a:buNone/>
            </a:pPr>
            <a:r>
              <a:rPr lang="en-US" altLang="ko-KR" sz="4400" b="0" strike="noStrike" cap="none" dirty="0" smtClean="0">
                <a:solidFill>
                  <a:schemeClr val="bg1"/>
                </a:solidFill>
                <a:latin typeface="휴먼둥근헤드라인" charset="0"/>
                <a:ea typeface="휴먼둥근헤드라인" charset="0"/>
              </a:rPr>
              <a:t>6. </a:t>
            </a:r>
            <a:r>
              <a:rPr lang="en-US" altLang="ko-KR" sz="4400" b="0" strike="noStrike" cap="none" dirty="0" smtClean="0">
                <a:solidFill>
                  <a:srgbClr val="FFB31F"/>
                </a:solidFill>
                <a:latin typeface="휴먼둥근헤드라인" charset="0"/>
                <a:ea typeface="휴먼둥근헤드라인" charset="0"/>
              </a:rPr>
              <a:t>암호화</a:t>
            </a:r>
            <a:endParaRPr lang="ko-KR" altLang="en-US" sz="4400" b="0" strike="noStrike" cap="none" dirty="0" smtClean="0">
              <a:solidFill>
                <a:srgbClr val="FFB31F"/>
              </a:solidFill>
              <a:latin typeface="휴먼둥근헤드라인" charset="0"/>
              <a:ea typeface="휴먼둥근헤드라인"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사용자에게 비밀번호를 요구하고, 저장경로를 설정한다.</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sp>
        <p:nvSpPr>
          <p:cNvPr id="7" name="TextBox 6"/>
          <p:cNvSpPr txBox="1">
            <a:spLocks/>
          </p:cNvSpPr>
          <p:nvPr/>
        </p:nvSpPr>
        <p:spPr>
          <a:xfrm>
            <a:off x="625475" y="576580"/>
            <a:ext cx="5852160" cy="584200"/>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3200" b="0" strike="noStrike" cap="none" dirty="0" smtClean="0">
                <a:solidFill>
                  <a:schemeClr val="bg1"/>
                </a:solidFill>
                <a:latin typeface="맑은 고딕" charset="0"/>
                <a:ea typeface="맑은 고딕" charset="0"/>
              </a:rPr>
              <a:t>[ 프로그램 구동 - </a:t>
            </a:r>
            <a:r>
              <a:rPr lang="en-US" altLang="ko-KR" sz="3200" b="0" strike="noStrike" cap="none" dirty="0" smtClean="0">
                <a:solidFill>
                  <a:srgbClr val="FFB31F"/>
                </a:solidFill>
                <a:latin typeface="맑은 고딕" charset="0"/>
                <a:ea typeface="맑은 고딕" charset="0"/>
              </a:rPr>
              <a:t>암호화</a:t>
            </a:r>
            <a:r>
              <a:rPr lang="en-US" altLang="ko-KR" sz="3200" b="0" strike="noStrike" cap="none" dirty="0" smtClean="0">
                <a:solidFill>
                  <a:schemeClr val="bg1"/>
                </a:solidFill>
                <a:latin typeface="맑은 고딕" charset="0"/>
                <a:ea typeface="맑은 고딕" charset="0"/>
              </a:rPr>
              <a:t> ]</a:t>
            </a:r>
            <a:endParaRPr lang="ko-KR" altLang="en-US" sz="3200" b="0" strike="noStrike" cap="none" dirty="0" smtClean="0">
              <a:solidFill>
                <a:srgbClr val="FFB31E"/>
              </a:solidFill>
              <a:latin typeface="맑은 고딕" charset="0"/>
              <a:ea typeface="맑은 고딕" charset="0"/>
            </a:endParaRPr>
          </a:p>
        </p:txBody>
      </p:sp>
      <p:sp>
        <p:nvSpPr>
          <p:cNvPr id="9" name="TextBox 8"/>
          <p:cNvSpPr txBox="1">
            <a:spLocks/>
          </p:cNvSpPr>
          <p:nvPr/>
        </p:nvSpPr>
        <p:spPr>
          <a:xfrm>
            <a:off x="6752590" y="2463800"/>
            <a:ext cx="4679315" cy="3781425"/>
          </a:xfrm>
          <a:prstGeom prst="rect">
            <a:avLst/>
          </a:prstGeom>
          <a:noFill/>
        </p:spPr>
        <p:txBody>
          <a:bodyPr vert="horz" wrap="square" lIns="91440" tIns="45720" rIns="91440" bIns="45720" numCol="1" anchor="t">
            <a:spAutoFit/>
          </a:bodyPr>
          <a:lstStyle/>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패스워드를 입력 받음</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saveFile()메소드를 이용하여</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저장경로 설정</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in_loop()로 동작 상태 전환</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EncryptTH() 클래스를 사용해</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파일 암호화</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pic>
        <p:nvPicPr>
          <p:cNvPr id="10" name="그림 9"/>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a:off x="974725" y="2395220"/>
            <a:ext cx="5328285" cy="424116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p:cNvSpPr>
          <p:nvPr/>
        </p:nvSpPr>
        <p:spPr>
          <a:xfrm>
            <a:off x="965835" y="1249045"/>
            <a:ext cx="9465310" cy="1875790"/>
          </a:xfrm>
          <a:prstGeom prst="rect">
            <a:avLst/>
          </a:prstGeom>
          <a:noFill/>
        </p:spPr>
        <p:txBody>
          <a:bodyPr vert="horz" wrap="square" lIns="91440" tIns="45720" rIns="91440" bIns="45720" numCol="1" anchor="t">
            <a:spAutoFit/>
          </a:bodyPr>
          <a:lstStyle/>
          <a:p>
            <a:pPr marL="0" indent="0" algn="l" defTabSz="457200" eaLnBrk="0" fontAlgn="auto" latinLnBrk="0">
              <a:lnSpc>
                <a:spcPct val="100000"/>
              </a:lnSpc>
              <a:spcBef>
                <a:spcPts val="0"/>
              </a:spcBef>
              <a:spcAft>
                <a:spcPts val="0"/>
              </a:spcAft>
              <a:buFontTx/>
              <a:buNone/>
            </a:pPr>
            <a:r>
              <a:rPr lang="en-US" altLang="ko-KR" sz="4400" b="0" strike="noStrike" cap="none" dirty="0" smtClean="0">
                <a:solidFill>
                  <a:schemeClr val="bg1"/>
                </a:solidFill>
                <a:latin typeface="휴먼둥근헤드라인" charset="0"/>
                <a:ea typeface="휴먼둥근헤드라인" charset="0"/>
              </a:rPr>
              <a:t>6. </a:t>
            </a:r>
            <a:r>
              <a:rPr lang="en-US" altLang="ko-KR" sz="4400" b="0" strike="noStrike" cap="none" dirty="0" smtClean="0">
                <a:solidFill>
                  <a:srgbClr val="FFB31F"/>
                </a:solidFill>
                <a:latin typeface="휴먼둥근헤드라인" charset="0"/>
                <a:ea typeface="휴먼둥근헤드라인" charset="0"/>
              </a:rPr>
              <a:t>암호화</a:t>
            </a:r>
            <a:endParaRPr lang="ko-KR" altLang="en-US" sz="4400" b="0" strike="noStrike" cap="none" dirty="0" smtClean="0">
              <a:solidFill>
                <a:srgbClr val="FFB31F"/>
              </a:solidFill>
              <a:latin typeface="휴먼둥근헤드라인" charset="0"/>
              <a:ea typeface="휴먼둥근헤드라인"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thread.py 의 EncryptTH() 클래스 -&gt; run() 메소드</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sp>
        <p:nvSpPr>
          <p:cNvPr id="7" name="TextBox 6"/>
          <p:cNvSpPr txBox="1">
            <a:spLocks/>
          </p:cNvSpPr>
          <p:nvPr/>
        </p:nvSpPr>
        <p:spPr>
          <a:xfrm>
            <a:off x="625475" y="576580"/>
            <a:ext cx="5852160" cy="584200"/>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3200" b="0" strike="noStrike" cap="none" dirty="0" smtClean="0">
                <a:solidFill>
                  <a:schemeClr val="bg1"/>
                </a:solidFill>
                <a:latin typeface="맑은 고딕" charset="0"/>
                <a:ea typeface="맑은 고딕" charset="0"/>
              </a:rPr>
              <a:t>[ 프로그램 구동 - </a:t>
            </a:r>
            <a:r>
              <a:rPr lang="en-US" altLang="ko-KR" sz="3200" b="0" strike="noStrike" cap="none" dirty="0" smtClean="0">
                <a:solidFill>
                  <a:srgbClr val="FFB31F"/>
                </a:solidFill>
                <a:latin typeface="맑은 고딕" charset="0"/>
                <a:ea typeface="맑은 고딕" charset="0"/>
              </a:rPr>
              <a:t>암호화</a:t>
            </a:r>
            <a:r>
              <a:rPr lang="en-US" altLang="ko-KR" sz="3200" b="0" strike="noStrike" cap="none" dirty="0" smtClean="0">
                <a:solidFill>
                  <a:schemeClr val="bg1"/>
                </a:solidFill>
                <a:latin typeface="맑은 고딕" charset="0"/>
                <a:ea typeface="맑은 고딕" charset="0"/>
              </a:rPr>
              <a:t> ]</a:t>
            </a:r>
            <a:endParaRPr lang="ko-KR" altLang="en-US" sz="3200" b="0" strike="noStrike" cap="none" dirty="0" smtClean="0">
              <a:solidFill>
                <a:srgbClr val="FFB31E"/>
              </a:solidFill>
              <a:latin typeface="맑은 고딕" charset="0"/>
              <a:ea typeface="맑은 고딕" charset="0"/>
            </a:endParaRPr>
          </a:p>
        </p:txBody>
      </p:sp>
      <p:sp>
        <p:nvSpPr>
          <p:cNvPr id="9" name="TextBox 8"/>
          <p:cNvSpPr txBox="1">
            <a:spLocks/>
          </p:cNvSpPr>
          <p:nvPr/>
        </p:nvSpPr>
        <p:spPr>
          <a:xfrm>
            <a:off x="5990590" y="2463800"/>
            <a:ext cx="5805170" cy="3416320"/>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암호화할 파일의 수 만큼 for문이 돈다. </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암호화할 파일의 수를 카운트 하면서</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ex_function writeit()메소드를 호출해</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파일을 </a:t>
            </a:r>
            <a:r>
              <a:rPr lang="en-US" altLang="ko-KR" sz="2400" b="0" strike="noStrike" cap="none" dirty="0" err="1" smtClean="0">
                <a:solidFill>
                  <a:schemeClr val="bg1"/>
                </a:solidFill>
                <a:latin typeface="맑은 고딕" charset="0"/>
                <a:ea typeface="맑은 고딕" charset="0"/>
              </a:rPr>
              <a:t>암호화하여</a:t>
            </a:r>
            <a:r>
              <a:rPr lang="en-US" altLang="ko-KR" sz="2400" b="0" strike="noStrike" cap="none" dirty="0" smtClean="0">
                <a:solidFill>
                  <a:schemeClr val="bg1"/>
                </a:solidFill>
                <a:latin typeface="맑은 고딕" charset="0"/>
                <a:ea typeface="맑은 고딕" charset="0"/>
              </a:rPr>
              <a:t> </a:t>
            </a:r>
            <a:r>
              <a:rPr lang="en-US" altLang="ko-KR" sz="2400" b="0" strike="noStrike" cap="none" dirty="0" smtClean="0">
                <a:solidFill>
                  <a:schemeClr val="bg1"/>
                </a:solidFill>
                <a:latin typeface="맑은 고딕" charset="0"/>
                <a:ea typeface="맑은 고딕" charset="0"/>
              </a:rPr>
              <a:t>session</a:t>
            </a:r>
            <a:r>
              <a:rPr lang="ko-KR" altLang="en-US" sz="2400" b="0" strike="noStrike" cap="none" dirty="0" smtClean="0">
                <a:solidFill>
                  <a:schemeClr val="bg1"/>
                </a:solidFill>
                <a:latin typeface="맑은 고딕" charset="0"/>
                <a:ea typeface="맑은 고딕" charset="0"/>
              </a:rPr>
              <a:t>에</a:t>
            </a:r>
            <a:r>
              <a:rPr lang="en-US" altLang="ko-KR" sz="2400" b="0" strike="noStrike" cap="none" dirty="0" smtClean="0">
                <a:solidFill>
                  <a:schemeClr val="bg1"/>
                </a:solidFill>
                <a:latin typeface="맑은 고딕" charset="0"/>
                <a:ea typeface="맑은 고딕" charset="0"/>
              </a:rPr>
              <a:t> </a:t>
            </a:r>
            <a:r>
              <a:rPr lang="en-US" altLang="ko-KR" sz="2400" b="0" strike="noStrike" cap="none" dirty="0" smtClean="0">
                <a:solidFill>
                  <a:schemeClr val="bg1"/>
                </a:solidFill>
                <a:latin typeface="맑은 고딕" charset="0"/>
                <a:ea typeface="맑은 고딕" charset="0"/>
              </a:rPr>
              <a:t>add한다.</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암호화가 진행되면서 tmp 파일이</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생성됬다가 사라진다.</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pic>
        <p:nvPicPr>
          <p:cNvPr id="10" name="그림 9"/>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a:off x="825500" y="2463800"/>
            <a:ext cx="4921250" cy="429895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p:cNvSpPr>
          <p:nvPr/>
        </p:nvSpPr>
        <p:spPr>
          <a:xfrm>
            <a:off x="965835" y="1249045"/>
            <a:ext cx="9465310" cy="1875790"/>
          </a:xfrm>
          <a:prstGeom prst="rect">
            <a:avLst/>
          </a:prstGeom>
          <a:noFill/>
        </p:spPr>
        <p:txBody>
          <a:bodyPr vert="horz" wrap="square" lIns="91440" tIns="45720" rIns="91440" bIns="45720" numCol="1" anchor="t">
            <a:spAutoFit/>
          </a:bodyPr>
          <a:lstStyle/>
          <a:p>
            <a:pPr marL="0" indent="0" algn="l" defTabSz="457200" eaLnBrk="0" fontAlgn="auto" latinLnBrk="0">
              <a:lnSpc>
                <a:spcPct val="100000"/>
              </a:lnSpc>
              <a:spcBef>
                <a:spcPts val="0"/>
              </a:spcBef>
              <a:spcAft>
                <a:spcPts val="0"/>
              </a:spcAft>
              <a:buFontTx/>
              <a:buNone/>
            </a:pPr>
            <a:r>
              <a:rPr lang="en-US" altLang="ko-KR" sz="4400" b="0" strike="noStrike" cap="none" dirty="0" smtClean="0">
                <a:solidFill>
                  <a:schemeClr val="bg1"/>
                </a:solidFill>
                <a:latin typeface="휴먼둥근헤드라인" charset="0"/>
                <a:ea typeface="휴먼둥근헤드라인" charset="0"/>
              </a:rPr>
              <a:t>6. </a:t>
            </a:r>
            <a:r>
              <a:rPr lang="en-US" altLang="ko-KR" sz="4400" b="0" strike="noStrike" cap="none" dirty="0" smtClean="0">
                <a:solidFill>
                  <a:srgbClr val="FFB31F"/>
                </a:solidFill>
                <a:latin typeface="휴먼둥근헤드라인" charset="0"/>
                <a:ea typeface="휴먼둥근헤드라인" charset="0"/>
              </a:rPr>
              <a:t>암호화</a:t>
            </a:r>
            <a:endParaRPr lang="ko-KR" altLang="en-US" sz="4400" b="0" strike="noStrike" cap="none" dirty="0" smtClean="0">
              <a:solidFill>
                <a:srgbClr val="FFB31F"/>
              </a:solidFill>
              <a:latin typeface="휴먼둥근헤드라인" charset="0"/>
              <a:ea typeface="휴먼둥근헤드라인"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ex_function.py 의 writeit() 메소드로 암호화 진행</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sp>
        <p:nvSpPr>
          <p:cNvPr id="7" name="TextBox 6"/>
          <p:cNvSpPr txBox="1">
            <a:spLocks/>
          </p:cNvSpPr>
          <p:nvPr/>
        </p:nvSpPr>
        <p:spPr>
          <a:xfrm>
            <a:off x="625475" y="576580"/>
            <a:ext cx="5852160" cy="584200"/>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3200" b="0" strike="noStrike" cap="none" dirty="0" smtClean="0">
                <a:solidFill>
                  <a:schemeClr val="bg1"/>
                </a:solidFill>
                <a:latin typeface="맑은 고딕" charset="0"/>
                <a:ea typeface="맑은 고딕" charset="0"/>
              </a:rPr>
              <a:t>[ 프로그램 구동 - </a:t>
            </a:r>
            <a:r>
              <a:rPr lang="en-US" altLang="ko-KR" sz="3200" b="0" strike="noStrike" cap="none" dirty="0" smtClean="0">
                <a:solidFill>
                  <a:srgbClr val="FFB31F"/>
                </a:solidFill>
                <a:latin typeface="맑은 고딕" charset="0"/>
                <a:ea typeface="맑은 고딕" charset="0"/>
              </a:rPr>
              <a:t>암호화</a:t>
            </a:r>
            <a:r>
              <a:rPr lang="en-US" altLang="ko-KR" sz="3200" b="0" strike="noStrike" cap="none" dirty="0" smtClean="0">
                <a:solidFill>
                  <a:schemeClr val="bg1"/>
                </a:solidFill>
                <a:latin typeface="맑은 고딕" charset="0"/>
                <a:ea typeface="맑은 고딕" charset="0"/>
              </a:rPr>
              <a:t> ]</a:t>
            </a:r>
            <a:endParaRPr lang="ko-KR" altLang="en-US" sz="3200" b="0" strike="noStrike" cap="none" dirty="0" smtClean="0">
              <a:solidFill>
                <a:srgbClr val="FFB31E"/>
              </a:solidFill>
              <a:latin typeface="맑은 고딕" charset="0"/>
              <a:ea typeface="맑은 고딕" charset="0"/>
            </a:endParaRPr>
          </a:p>
        </p:txBody>
      </p:sp>
      <p:sp>
        <p:nvSpPr>
          <p:cNvPr id="9" name="TextBox 8"/>
          <p:cNvSpPr txBox="1">
            <a:spLocks/>
          </p:cNvSpPr>
          <p:nvPr/>
        </p:nvSpPr>
        <p:spPr>
          <a:xfrm>
            <a:off x="6387465" y="2463800"/>
            <a:ext cx="5805170" cy="3412490"/>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ff로 들어온 기존 파일과 inf로 </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들어온 tmp파일을 이용해 암호화를</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진행</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암호화를 진행하면서 tmp파일에</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기존 파일에서의 변환값을 써넣음</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변환된 tmp파일을 반환</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pic>
        <p:nvPicPr>
          <p:cNvPr id="10" name="그림 9"/>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a:off x="798195" y="2454275"/>
            <a:ext cx="5488940" cy="424497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57A1DF-C908-46C3-B931-7D5ED18243AD}"/>
              </a:ext>
            </a:extLst>
          </p:cNvPr>
          <p:cNvSpPr>
            <a:spLocks noGrp="1"/>
          </p:cNvSpPr>
          <p:nvPr>
            <p:ph type="title"/>
          </p:nvPr>
        </p:nvSpPr>
        <p:spPr>
          <a:xfrm>
            <a:off x="593090" y="345440"/>
            <a:ext cx="2133600" cy="1345565"/>
          </a:xfrm>
        </p:spPr>
        <p:txBody>
          <a:bodyPr/>
          <a:lstStyle/>
          <a:p>
            <a:r>
              <a:rPr lang="en-US" altLang="ko-KR" dirty="0">
                <a:solidFill>
                  <a:schemeClr val="bg1"/>
                </a:solidFill>
                <a:latin typeface="+mj-ea"/>
              </a:rPr>
              <a:t>INDEX</a:t>
            </a:r>
            <a:endParaRPr lang="ko-KR" altLang="en-US" dirty="0">
              <a:solidFill>
                <a:schemeClr val="bg1"/>
              </a:solidFill>
              <a:latin typeface="+mj-ea"/>
            </a:endParaRPr>
          </a:p>
        </p:txBody>
      </p:sp>
      <p:sp>
        <p:nvSpPr>
          <p:cNvPr id="3" name="내용 개체 틀 2">
            <a:extLst>
              <a:ext uri="{FF2B5EF4-FFF2-40B4-BE49-F238E27FC236}">
                <a16:creationId xmlns:a16="http://schemas.microsoft.com/office/drawing/2014/main" id="{92915780-7CD5-4984-AA75-1EE5297062FB}"/>
              </a:ext>
            </a:extLst>
          </p:cNvPr>
          <p:cNvSpPr>
            <a:spLocks noGrp="1"/>
          </p:cNvSpPr>
          <p:nvPr>
            <p:ph idx="1"/>
          </p:nvPr>
        </p:nvSpPr>
        <p:spPr>
          <a:xfrm>
            <a:off x="3638550" y="1282700"/>
            <a:ext cx="7411720" cy="4960620"/>
          </a:xfrm>
        </p:spPr>
        <p:txBody>
          <a:bodyPr>
            <a:normAutofit lnSpcReduction="10000"/>
          </a:bodyPr>
          <a:lstStyle/>
          <a:p>
            <a:pPr marL="0" indent="0" algn="just">
              <a:lnSpc>
                <a:spcPct val="70000"/>
              </a:lnSpc>
              <a:buNone/>
            </a:pPr>
            <a:r>
              <a:rPr lang="en-US" altLang="ko-KR" sz="4800" b="1" dirty="0">
                <a:solidFill>
                  <a:schemeClr val="bg1">
                    <a:lumMod val="50000"/>
                  </a:schemeClr>
                </a:solidFill>
                <a:latin typeface="+mn-ea"/>
              </a:rPr>
              <a:t>01</a:t>
            </a:r>
            <a:r>
              <a:rPr lang="en-US" altLang="ko-KR" dirty="0">
                <a:solidFill>
                  <a:schemeClr val="bg1"/>
                </a:solidFill>
                <a:latin typeface="+mn-ea"/>
              </a:rPr>
              <a:t> </a:t>
            </a:r>
            <a:endParaRPr lang="en-US" altLang="ko-KR" dirty="0">
              <a:solidFill>
                <a:srgbClr val="FBC22C"/>
              </a:solidFill>
              <a:latin typeface="+mn-ea"/>
            </a:endParaRPr>
          </a:p>
          <a:p>
            <a:pPr marL="0" indent="0" algn="just">
              <a:lnSpc>
                <a:spcPct val="70000"/>
              </a:lnSpc>
              <a:buNone/>
            </a:pPr>
            <a:endParaRPr lang="en-US" altLang="ko-KR" dirty="0">
              <a:solidFill>
                <a:schemeClr val="bg1"/>
              </a:solidFill>
              <a:latin typeface="+mn-ea"/>
            </a:endParaRPr>
          </a:p>
          <a:p>
            <a:pPr marL="0" indent="0" algn="just">
              <a:lnSpc>
                <a:spcPct val="70000"/>
              </a:lnSpc>
              <a:buNone/>
            </a:pPr>
            <a:endParaRPr lang="en-US" altLang="ko-KR" dirty="0">
              <a:solidFill>
                <a:schemeClr val="bg1"/>
              </a:solidFill>
              <a:latin typeface="+mn-ea"/>
            </a:endParaRPr>
          </a:p>
          <a:p>
            <a:pPr marL="0" indent="0" algn="just">
              <a:lnSpc>
                <a:spcPct val="70000"/>
              </a:lnSpc>
              <a:buNone/>
            </a:pPr>
            <a:r>
              <a:rPr lang="en-US" altLang="ko-KR" sz="4800" b="1" dirty="0">
                <a:solidFill>
                  <a:schemeClr val="bg1">
                    <a:lumMod val="50000"/>
                  </a:schemeClr>
                </a:solidFill>
                <a:latin typeface="+mn-ea"/>
              </a:rPr>
              <a:t>02</a:t>
            </a:r>
            <a:endParaRPr lang="en-US" altLang="ko-KR" dirty="0">
              <a:solidFill>
                <a:srgbClr val="FBC22C"/>
              </a:solidFill>
              <a:latin typeface="+mn-ea"/>
            </a:endParaRPr>
          </a:p>
          <a:p>
            <a:pPr marL="0" indent="0" algn="just">
              <a:lnSpc>
                <a:spcPct val="70000"/>
              </a:lnSpc>
              <a:buNone/>
            </a:pPr>
            <a:endParaRPr lang="en-US" altLang="ko-KR" dirty="0">
              <a:solidFill>
                <a:schemeClr val="bg1"/>
              </a:solidFill>
              <a:latin typeface="+mn-ea"/>
            </a:endParaRPr>
          </a:p>
          <a:p>
            <a:pPr marL="0" indent="0" algn="just">
              <a:lnSpc>
                <a:spcPct val="70000"/>
              </a:lnSpc>
              <a:buNone/>
            </a:pPr>
            <a:endParaRPr lang="en-US" altLang="ko-KR" dirty="0">
              <a:solidFill>
                <a:schemeClr val="bg1"/>
              </a:solidFill>
              <a:latin typeface="+mn-ea"/>
            </a:endParaRPr>
          </a:p>
          <a:p>
            <a:pPr marL="0" indent="0" algn="just">
              <a:lnSpc>
                <a:spcPct val="70000"/>
              </a:lnSpc>
              <a:buNone/>
            </a:pPr>
            <a:r>
              <a:rPr lang="en-US" altLang="ko-KR" sz="4800" b="1" dirty="0">
                <a:solidFill>
                  <a:schemeClr val="bg1">
                    <a:lumMod val="50000"/>
                  </a:schemeClr>
                </a:solidFill>
                <a:latin typeface="+mn-ea"/>
              </a:rPr>
              <a:t>03</a:t>
            </a:r>
          </a:p>
          <a:p>
            <a:pPr marL="0" indent="0" algn="just">
              <a:lnSpc>
                <a:spcPct val="70000"/>
              </a:lnSpc>
              <a:buNone/>
            </a:pPr>
            <a:endParaRPr lang="en-US" altLang="ko-KR" b="1" dirty="0">
              <a:solidFill>
                <a:schemeClr val="bg1">
                  <a:lumMod val="50000"/>
                </a:schemeClr>
              </a:solidFill>
              <a:latin typeface="+mn-ea"/>
            </a:endParaRPr>
          </a:p>
          <a:p>
            <a:pPr marL="0" indent="0" algn="just">
              <a:lnSpc>
                <a:spcPct val="70000"/>
              </a:lnSpc>
              <a:buNone/>
            </a:pPr>
            <a:endParaRPr lang="en-US" altLang="ko-KR" b="1" dirty="0">
              <a:solidFill>
                <a:schemeClr val="bg1">
                  <a:lumMod val="50000"/>
                </a:schemeClr>
              </a:solidFill>
              <a:latin typeface="+mn-ea"/>
            </a:endParaRPr>
          </a:p>
          <a:p>
            <a:pPr marL="0" indent="0" algn="just">
              <a:lnSpc>
                <a:spcPct val="70000"/>
              </a:lnSpc>
              <a:buNone/>
            </a:pPr>
            <a:r>
              <a:rPr lang="en-US" altLang="ko-KR" sz="4800" b="1" dirty="0">
                <a:solidFill>
                  <a:schemeClr val="bg1">
                    <a:lumMod val="50000"/>
                  </a:schemeClr>
                </a:solidFill>
                <a:latin typeface="+mn-ea"/>
              </a:rPr>
              <a:t>04</a:t>
            </a:r>
            <a:endParaRPr lang="en-US" altLang="ko-KR" dirty="0">
              <a:solidFill>
                <a:srgbClr val="FBC22C"/>
              </a:solidFill>
              <a:latin typeface="+mn-ea"/>
            </a:endParaRPr>
          </a:p>
        </p:txBody>
      </p:sp>
      <p:cxnSp>
        <p:nvCxnSpPr>
          <p:cNvPr id="5" name="직선 연결선 4">
            <a:extLst>
              <a:ext uri="{FF2B5EF4-FFF2-40B4-BE49-F238E27FC236}">
                <a16:creationId xmlns:a16="http://schemas.microsoft.com/office/drawing/2014/main" id="{3DB3B031-E5C1-48F8-A959-1DA9D0F0EFDE}"/>
              </a:ext>
            </a:extLst>
          </p:cNvPr>
          <p:cNvCxnSpPr/>
          <p:nvPr/>
        </p:nvCxnSpPr>
        <p:spPr>
          <a:xfrm>
            <a:off x="3108960" y="0"/>
            <a:ext cx="0" cy="700024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순서도: 연결자 5">
            <a:extLst>
              <a:ext uri="{FF2B5EF4-FFF2-40B4-BE49-F238E27FC236}">
                <a16:creationId xmlns:a16="http://schemas.microsoft.com/office/drawing/2014/main" id="{80081513-F04A-4C94-B97E-18A2D89D7316}"/>
              </a:ext>
            </a:extLst>
          </p:cNvPr>
          <p:cNvSpPr/>
          <p:nvPr/>
        </p:nvSpPr>
        <p:spPr>
          <a:xfrm>
            <a:off x="2946400" y="1226820"/>
            <a:ext cx="335280" cy="348615"/>
          </a:xfrm>
          <a:prstGeom prst="flowChartConnector">
            <a:avLst/>
          </a:prstGeom>
          <a:solidFill>
            <a:srgbClr val="373737"/>
          </a:solidFill>
          <a:ln w="508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7" name="순서도: 연결자 6">
            <a:extLst>
              <a:ext uri="{FF2B5EF4-FFF2-40B4-BE49-F238E27FC236}">
                <a16:creationId xmlns:a16="http://schemas.microsoft.com/office/drawing/2014/main" id="{574BF2F9-0587-4E12-81FC-8FF4B0D2BCA2}"/>
              </a:ext>
            </a:extLst>
          </p:cNvPr>
          <p:cNvSpPr/>
          <p:nvPr/>
        </p:nvSpPr>
        <p:spPr>
          <a:xfrm>
            <a:off x="2946400" y="4007485"/>
            <a:ext cx="335280" cy="348615"/>
          </a:xfrm>
          <a:prstGeom prst="flowChartConnector">
            <a:avLst/>
          </a:prstGeom>
          <a:solidFill>
            <a:srgbClr val="373737"/>
          </a:solidFill>
          <a:ln w="508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8" name="순서도: 연결자 7">
            <a:extLst>
              <a:ext uri="{FF2B5EF4-FFF2-40B4-BE49-F238E27FC236}">
                <a16:creationId xmlns:a16="http://schemas.microsoft.com/office/drawing/2014/main" id="{0FF20ED6-8A27-4B8F-8B1C-2F72BE6AE314}"/>
              </a:ext>
            </a:extLst>
          </p:cNvPr>
          <p:cNvSpPr/>
          <p:nvPr/>
        </p:nvSpPr>
        <p:spPr>
          <a:xfrm>
            <a:off x="2946400" y="5279390"/>
            <a:ext cx="335280" cy="348615"/>
          </a:xfrm>
          <a:prstGeom prst="flowChartConnector">
            <a:avLst/>
          </a:prstGeom>
          <a:solidFill>
            <a:srgbClr val="373737"/>
          </a:solidFill>
          <a:ln w="508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9" name="TextBox 8"/>
          <p:cNvSpPr txBox="1">
            <a:spLocks/>
          </p:cNvSpPr>
          <p:nvPr/>
        </p:nvSpPr>
        <p:spPr>
          <a:xfrm>
            <a:off x="4478020" y="1054100"/>
            <a:ext cx="3209925" cy="829945"/>
          </a:xfrm>
          <a:prstGeom prst="rect">
            <a:avLst/>
          </a:prstGeom>
          <a:noFill/>
        </p:spPr>
        <p:txBody>
          <a:bodyPr vert="horz" wrap="square" lIns="91440" tIns="45720" rIns="91440" bIns="45720" numCol="1" anchor="t">
            <a:spAutoFit/>
          </a:bodyPr>
          <a:lstStyle/>
          <a:p>
            <a:pPr marL="0" indent="0" algn="l" defTabSz="457200" eaLnBrk="0" fontAlgn="auto" latinLnBrk="0">
              <a:lnSpc>
                <a:spcPct val="100000"/>
              </a:lnSpc>
              <a:spcBef>
                <a:spcPts val="0"/>
              </a:spcBef>
              <a:spcAft>
                <a:spcPts val="0"/>
              </a:spcAft>
              <a:buFontTx/>
              <a:buNone/>
            </a:pPr>
            <a:r>
              <a:rPr lang="en-US" altLang="ko-KR" sz="2000" b="0" strike="noStrike" cap="none" dirty="0" smtClean="0">
                <a:solidFill>
                  <a:schemeClr val="bg1"/>
                </a:solidFill>
                <a:latin typeface="Calibri" charset="0"/>
                <a:ea typeface="Calibri" charset="0"/>
              </a:rPr>
              <a:t>Preview</a:t>
            </a:r>
            <a:endParaRPr lang="ko-KR" altLang="en-US" sz="2000" b="0" strike="noStrike" cap="none" dirty="0" smtClean="0">
              <a:solidFill>
                <a:schemeClr val="bg1"/>
              </a:solidFill>
              <a:latin typeface="Calibri" charset="0"/>
              <a:ea typeface="Calibri" charset="0"/>
            </a:endParaRPr>
          </a:p>
          <a:p>
            <a:pPr marL="0" indent="0" algn="l" defTabSz="457200" eaLnBrk="0" fontAlgn="auto" latinLnBrk="0">
              <a:lnSpc>
                <a:spcPct val="100000"/>
              </a:lnSpc>
              <a:spcBef>
                <a:spcPts val="0"/>
              </a:spcBef>
              <a:spcAft>
                <a:spcPts val="0"/>
              </a:spcAft>
              <a:buFontTx/>
              <a:buNone/>
            </a:pPr>
            <a:r>
              <a:rPr lang="en-US" altLang="ko-KR" sz="2800" b="0" strike="noStrike" cap="none" dirty="0" smtClean="0">
                <a:solidFill>
                  <a:srgbClr val="FBC22C"/>
                </a:solidFill>
                <a:latin typeface="맑은 고딕" charset="0"/>
                <a:ea typeface="맑은 고딕" charset="0"/>
              </a:rPr>
              <a:t>프로젝트 소개</a:t>
            </a:r>
            <a:endParaRPr lang="ko-KR" altLang="en-US" sz="2800" b="0" strike="noStrike" cap="none" dirty="0" smtClean="0">
              <a:solidFill>
                <a:srgbClr val="FBC22C"/>
              </a:solidFill>
              <a:latin typeface="맑은 고딕" charset="0"/>
              <a:ea typeface="맑은 고딕" charset="0"/>
            </a:endParaRPr>
          </a:p>
        </p:txBody>
      </p:sp>
      <p:sp>
        <p:nvSpPr>
          <p:cNvPr id="10" name="TextBox 9"/>
          <p:cNvSpPr txBox="1">
            <a:spLocks/>
          </p:cNvSpPr>
          <p:nvPr/>
        </p:nvSpPr>
        <p:spPr>
          <a:xfrm>
            <a:off x="4490720" y="2407920"/>
            <a:ext cx="3736975" cy="829945"/>
          </a:xfrm>
          <a:prstGeom prst="rect">
            <a:avLst/>
          </a:prstGeom>
          <a:noFill/>
        </p:spPr>
        <p:txBody>
          <a:bodyPr vert="horz" wrap="square" lIns="91440" tIns="45720" rIns="91440" bIns="45720" numCol="1" anchor="t">
            <a:spAutoFit/>
          </a:bodyPr>
          <a:lstStyle/>
          <a:p>
            <a:pPr marL="0" indent="0" algn="l" defTabSz="457200" eaLnBrk="0" fontAlgn="auto" latinLnBrk="0">
              <a:lnSpc>
                <a:spcPct val="100000"/>
              </a:lnSpc>
              <a:spcBef>
                <a:spcPts val="0"/>
              </a:spcBef>
              <a:spcAft>
                <a:spcPts val="0"/>
              </a:spcAft>
              <a:buFontTx/>
              <a:buNone/>
            </a:pPr>
            <a:r>
              <a:rPr lang="en-US" altLang="ko-KR" sz="2000" b="0" strike="noStrike" cap="none" dirty="0" smtClean="0">
                <a:solidFill>
                  <a:schemeClr val="bg1"/>
                </a:solidFill>
                <a:latin typeface="Calibri" charset="0"/>
                <a:ea typeface="Calibri" charset="0"/>
              </a:rPr>
              <a:t>Analysis</a:t>
            </a:r>
            <a:endParaRPr lang="ko-KR" altLang="en-US" sz="2000" b="0" strike="noStrike" cap="none" dirty="0" smtClean="0">
              <a:solidFill>
                <a:schemeClr val="bg1"/>
              </a:solidFill>
              <a:latin typeface="Calibri" charset="0"/>
              <a:ea typeface="Calibri" charset="0"/>
            </a:endParaRPr>
          </a:p>
          <a:p>
            <a:pPr marL="0" indent="0" algn="l" defTabSz="457200" eaLnBrk="0" fontAlgn="auto" latinLnBrk="0">
              <a:lnSpc>
                <a:spcPct val="100000"/>
              </a:lnSpc>
              <a:spcBef>
                <a:spcPts val="0"/>
              </a:spcBef>
              <a:spcAft>
                <a:spcPts val="0"/>
              </a:spcAft>
              <a:buFontTx/>
              <a:buNone/>
            </a:pPr>
            <a:r>
              <a:rPr lang="en-US" altLang="ko-KR" sz="2800" b="0" strike="noStrike" cap="none" dirty="0" smtClean="0">
                <a:solidFill>
                  <a:srgbClr val="FBC22C"/>
                </a:solidFill>
                <a:latin typeface="맑은 고딕" charset="0"/>
                <a:ea typeface="맑은 고딕" charset="0"/>
              </a:rPr>
              <a:t>공개SW 상세 분석</a:t>
            </a:r>
            <a:endParaRPr lang="ko-KR" altLang="en-US" sz="2800" b="0" strike="noStrike" cap="none" dirty="0" smtClean="0">
              <a:solidFill>
                <a:srgbClr val="FBC22C"/>
              </a:solidFill>
              <a:latin typeface="맑은 고딕" charset="0"/>
              <a:ea typeface="맑은 고딕" charset="0"/>
            </a:endParaRPr>
          </a:p>
        </p:txBody>
      </p:sp>
      <p:sp>
        <p:nvSpPr>
          <p:cNvPr id="11" name="TextBox 10"/>
          <p:cNvSpPr txBox="1">
            <a:spLocks/>
          </p:cNvSpPr>
          <p:nvPr/>
        </p:nvSpPr>
        <p:spPr>
          <a:xfrm>
            <a:off x="4478020" y="3793490"/>
            <a:ext cx="3730625" cy="829945"/>
          </a:xfrm>
          <a:prstGeom prst="rect">
            <a:avLst/>
          </a:prstGeom>
          <a:noFill/>
        </p:spPr>
        <p:txBody>
          <a:bodyPr vert="horz" wrap="square" lIns="91440" tIns="45720" rIns="91440" bIns="45720" numCol="1" anchor="t">
            <a:spAutoFit/>
          </a:bodyPr>
          <a:lstStyle/>
          <a:p>
            <a:pPr marL="0" indent="0" algn="l" defTabSz="457200" eaLnBrk="0" fontAlgn="auto" latinLnBrk="0">
              <a:lnSpc>
                <a:spcPct val="100000"/>
              </a:lnSpc>
              <a:spcBef>
                <a:spcPts val="0"/>
              </a:spcBef>
              <a:spcAft>
                <a:spcPts val="0"/>
              </a:spcAft>
              <a:buFontTx/>
              <a:buNone/>
            </a:pPr>
            <a:r>
              <a:rPr lang="en-US" altLang="ko-KR" sz="2000" b="0" strike="noStrike" cap="none" dirty="0" smtClean="0">
                <a:solidFill>
                  <a:schemeClr val="bg1"/>
                </a:solidFill>
                <a:latin typeface="Calibri" charset="0"/>
                <a:ea typeface="Calibri" charset="0"/>
              </a:rPr>
              <a:t>Analysis</a:t>
            </a:r>
            <a:endParaRPr lang="ko-KR" altLang="en-US" sz="2000" b="0" strike="noStrike" cap="none" dirty="0" smtClean="0">
              <a:solidFill>
                <a:schemeClr val="bg1"/>
              </a:solidFill>
              <a:latin typeface="Calibri" charset="0"/>
              <a:ea typeface="Calibri" charset="0"/>
            </a:endParaRPr>
          </a:p>
          <a:p>
            <a:pPr marL="0" indent="0" algn="l" defTabSz="457200" eaLnBrk="0" fontAlgn="auto" latinLnBrk="0">
              <a:lnSpc>
                <a:spcPct val="100000"/>
              </a:lnSpc>
              <a:spcBef>
                <a:spcPts val="0"/>
              </a:spcBef>
              <a:spcAft>
                <a:spcPts val="0"/>
              </a:spcAft>
              <a:buFontTx/>
              <a:buNone/>
            </a:pPr>
            <a:r>
              <a:rPr lang="en-US" altLang="ko-KR" sz="2800" b="0" strike="noStrike" cap="none" dirty="0" smtClean="0">
                <a:solidFill>
                  <a:srgbClr val="FBC22C"/>
                </a:solidFill>
                <a:latin typeface="맑은 고딕" charset="0"/>
                <a:ea typeface="맑은 고딕" charset="0"/>
              </a:rPr>
              <a:t>추가 기능 구상</a:t>
            </a:r>
            <a:endParaRPr lang="ko-KR" altLang="en-US" sz="2800" b="0" strike="noStrike" cap="none" dirty="0" smtClean="0">
              <a:solidFill>
                <a:srgbClr val="FBC22C"/>
              </a:solidFill>
              <a:latin typeface="맑은 고딕" charset="0"/>
              <a:ea typeface="맑은 고딕" charset="0"/>
            </a:endParaRPr>
          </a:p>
        </p:txBody>
      </p:sp>
      <p:sp>
        <p:nvSpPr>
          <p:cNvPr id="12" name="순서도: 연결자 11">
            <a:extLst>
              <a:ext uri="{FF2B5EF4-FFF2-40B4-BE49-F238E27FC236}">
                <a16:creationId xmlns:a16="http://schemas.microsoft.com/office/drawing/2014/main" id="{1F637350-D313-4E15-A37B-2697AC15C2A6}"/>
              </a:ext>
            </a:extLst>
          </p:cNvPr>
          <p:cNvSpPr/>
          <p:nvPr/>
        </p:nvSpPr>
        <p:spPr>
          <a:xfrm>
            <a:off x="2946400" y="2649220"/>
            <a:ext cx="335280" cy="348615"/>
          </a:xfrm>
          <a:prstGeom prst="flowChartConnector">
            <a:avLst/>
          </a:prstGeom>
          <a:solidFill>
            <a:srgbClr val="373737"/>
          </a:solidFill>
          <a:ln w="508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CB30DE3B-5AEF-4007-AE44-DBE788990893}"/>
              </a:ext>
            </a:extLst>
          </p:cNvPr>
          <p:cNvSpPr txBox="1"/>
          <p:nvPr/>
        </p:nvSpPr>
        <p:spPr>
          <a:xfrm>
            <a:off x="4490720" y="5066665"/>
            <a:ext cx="2430780" cy="831215"/>
          </a:xfrm>
          <a:prstGeom prst="rect">
            <a:avLst/>
          </a:prstGeom>
          <a:noFill/>
        </p:spPr>
        <p:txBody>
          <a:bodyPr wrap="square" rtlCol="0">
            <a:spAutoFit/>
          </a:bodyPr>
          <a:lstStyle/>
          <a:p>
            <a:r>
              <a:rPr lang="en-US" altLang="ko-KR" sz="2000" dirty="0">
                <a:solidFill>
                  <a:schemeClr val="bg1"/>
                </a:solidFill>
              </a:rPr>
              <a:t>Reference</a:t>
            </a:r>
          </a:p>
          <a:p>
            <a:r>
              <a:rPr lang="ko-KR" altLang="en-US" sz="2800" dirty="0">
                <a:solidFill>
                  <a:srgbClr val="FBC22C"/>
                </a:solidFill>
              </a:rPr>
              <a:t>참고자료</a:t>
            </a:r>
          </a:p>
        </p:txBody>
      </p:sp>
    </p:spTree>
    <p:extLst>
      <p:ext uri="{BB962C8B-B14F-4D97-AF65-F5344CB8AC3E}">
        <p14:creationId xmlns:p14="http://schemas.microsoft.com/office/powerpoint/2010/main" val="2111383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p:cNvSpPr>
          <p:nvPr/>
        </p:nvSpPr>
        <p:spPr>
          <a:xfrm>
            <a:off x="965835" y="1249045"/>
            <a:ext cx="9465310" cy="1875790"/>
          </a:xfrm>
          <a:prstGeom prst="rect">
            <a:avLst/>
          </a:prstGeom>
          <a:noFill/>
        </p:spPr>
        <p:txBody>
          <a:bodyPr vert="horz" wrap="square" lIns="91440" tIns="45720" rIns="91440" bIns="45720" numCol="1" anchor="t">
            <a:spAutoFit/>
          </a:bodyPr>
          <a:lstStyle/>
          <a:p>
            <a:pPr marL="0" indent="0" algn="l" defTabSz="457200" eaLnBrk="0" fontAlgn="auto" latinLnBrk="0">
              <a:lnSpc>
                <a:spcPct val="100000"/>
              </a:lnSpc>
              <a:spcBef>
                <a:spcPts val="0"/>
              </a:spcBef>
              <a:spcAft>
                <a:spcPts val="0"/>
              </a:spcAft>
              <a:buFontTx/>
              <a:buNone/>
            </a:pPr>
            <a:r>
              <a:rPr lang="en-US" altLang="ko-KR" sz="4400" b="0" strike="noStrike" cap="none" dirty="0" smtClean="0">
                <a:solidFill>
                  <a:schemeClr val="bg1"/>
                </a:solidFill>
                <a:latin typeface="휴먼둥근헤드라인" charset="0"/>
                <a:ea typeface="휴먼둥근헤드라인" charset="0"/>
              </a:rPr>
              <a:t>7. </a:t>
            </a:r>
            <a:r>
              <a:rPr lang="en-US" altLang="ko-KR" sz="4400" b="0" strike="noStrike" cap="none" dirty="0" smtClean="0">
                <a:solidFill>
                  <a:srgbClr val="FFB31F"/>
                </a:solidFill>
                <a:latin typeface="휴먼둥근헤드라인" charset="0"/>
                <a:ea typeface="휴먼둥근헤드라인" charset="0"/>
              </a:rPr>
              <a:t>복호화</a:t>
            </a:r>
            <a:endParaRPr lang="ko-KR" altLang="en-US" sz="4400" b="0" strike="noStrike" cap="none" dirty="0" smtClean="0">
              <a:solidFill>
                <a:srgbClr val="FFB31F"/>
              </a:solidFill>
              <a:latin typeface="휴먼둥근헤드라인" charset="0"/>
              <a:ea typeface="휴먼둥근헤드라인"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사용자에게 비밀번호를 요구하고, 저장경로를 설정한다.</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sp>
        <p:nvSpPr>
          <p:cNvPr id="7" name="TextBox 6"/>
          <p:cNvSpPr txBox="1">
            <a:spLocks/>
          </p:cNvSpPr>
          <p:nvPr/>
        </p:nvSpPr>
        <p:spPr>
          <a:xfrm>
            <a:off x="625475" y="576580"/>
            <a:ext cx="5852160" cy="584200"/>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3200" b="0" strike="noStrike" cap="none" dirty="0" smtClean="0">
                <a:solidFill>
                  <a:schemeClr val="bg1"/>
                </a:solidFill>
                <a:latin typeface="맑은 고딕" charset="0"/>
                <a:ea typeface="맑은 고딕" charset="0"/>
              </a:rPr>
              <a:t>[ 프로그램 구동 - </a:t>
            </a:r>
            <a:r>
              <a:rPr lang="en-US" altLang="ko-KR" sz="3200" b="0" strike="noStrike" cap="none" dirty="0" smtClean="0">
                <a:solidFill>
                  <a:srgbClr val="FFB31F"/>
                </a:solidFill>
                <a:latin typeface="맑은 고딕" charset="0"/>
                <a:ea typeface="맑은 고딕" charset="0"/>
              </a:rPr>
              <a:t>복호화</a:t>
            </a:r>
            <a:r>
              <a:rPr lang="en-US" altLang="ko-KR" sz="3200" b="0" strike="noStrike" cap="none" dirty="0" smtClean="0">
                <a:solidFill>
                  <a:schemeClr val="bg1"/>
                </a:solidFill>
                <a:latin typeface="맑은 고딕" charset="0"/>
                <a:ea typeface="맑은 고딕" charset="0"/>
              </a:rPr>
              <a:t> ]</a:t>
            </a:r>
            <a:endParaRPr lang="ko-KR" altLang="en-US" sz="3200" b="0" strike="noStrike" cap="none" dirty="0" smtClean="0">
              <a:solidFill>
                <a:srgbClr val="FFB31E"/>
              </a:solidFill>
              <a:latin typeface="맑은 고딕" charset="0"/>
              <a:ea typeface="맑은 고딕" charset="0"/>
            </a:endParaRPr>
          </a:p>
        </p:txBody>
      </p:sp>
      <p:sp>
        <p:nvSpPr>
          <p:cNvPr id="9" name="TextBox 8"/>
          <p:cNvSpPr txBox="1">
            <a:spLocks/>
          </p:cNvSpPr>
          <p:nvPr/>
        </p:nvSpPr>
        <p:spPr>
          <a:xfrm>
            <a:off x="6673215" y="2527300"/>
            <a:ext cx="5805170" cy="4519295"/>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암호화방식과 마찬가지로 비밀번호를</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입력받는데, 입력값이 복호화할때</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사용한 pw와 같은지 checkP()</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메소드로 확인한다.</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암호가 일치하면 extTo()메소드를</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이용하여 복호화한 파일이 저장될</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위치를 지정</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in_loop()메소드 실행 후 DecryptTH()</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class를 이용해 복호화 실행</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pic>
        <p:nvPicPr>
          <p:cNvPr id="10" name="그림 9"/>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a:off x="734695" y="2398395"/>
            <a:ext cx="5933440" cy="433260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p:cNvSpPr>
          <p:nvPr/>
        </p:nvSpPr>
        <p:spPr>
          <a:xfrm>
            <a:off x="965835" y="1249045"/>
            <a:ext cx="9465945" cy="1875790"/>
          </a:xfrm>
          <a:prstGeom prst="rect">
            <a:avLst/>
          </a:prstGeom>
          <a:noFill/>
        </p:spPr>
        <p:txBody>
          <a:bodyPr vert="horz" wrap="square" lIns="91440" tIns="45720" rIns="91440" bIns="45720" numCol="1" anchor="t">
            <a:spAutoFit/>
          </a:bodyPr>
          <a:lstStyle/>
          <a:p>
            <a:pPr marL="0" indent="0" algn="l" defTabSz="457200" eaLnBrk="0" fontAlgn="auto" latinLnBrk="0">
              <a:lnSpc>
                <a:spcPct val="100000"/>
              </a:lnSpc>
              <a:spcBef>
                <a:spcPts val="0"/>
              </a:spcBef>
              <a:spcAft>
                <a:spcPts val="0"/>
              </a:spcAft>
              <a:buFontTx/>
              <a:buNone/>
            </a:pPr>
            <a:r>
              <a:rPr lang="en-US" altLang="ko-KR" sz="4400" b="0" strike="noStrike" cap="none" dirty="0" smtClean="0">
                <a:solidFill>
                  <a:schemeClr val="bg1"/>
                </a:solidFill>
                <a:latin typeface="휴먼둥근헤드라인" charset="0"/>
                <a:ea typeface="휴먼둥근헤드라인" charset="0"/>
              </a:rPr>
              <a:t>7. </a:t>
            </a:r>
            <a:r>
              <a:rPr lang="en-US" altLang="ko-KR" sz="4400" b="0" strike="noStrike" cap="none" dirty="0" smtClean="0">
                <a:solidFill>
                  <a:srgbClr val="FFB31F"/>
                </a:solidFill>
                <a:latin typeface="휴먼둥근헤드라인" charset="0"/>
                <a:ea typeface="휴먼둥근헤드라인" charset="0"/>
              </a:rPr>
              <a:t>복호화</a:t>
            </a:r>
            <a:endParaRPr lang="ko-KR" altLang="en-US" sz="4400" b="0" strike="noStrike" cap="none" dirty="0" smtClean="0">
              <a:solidFill>
                <a:srgbClr val="FFB31F"/>
              </a:solidFill>
              <a:latin typeface="휴먼둥근헤드라인" charset="0"/>
              <a:ea typeface="휴먼둥근헤드라인"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threads.py 의 DecryptTH() 클래스 </a:t>
            </a:r>
            <a:endParaRPr lang="ko-KR" altLang="en-US" sz="2400" b="0" strike="noStrike" cap="none" dirty="0" smtClean="0">
              <a:solidFill>
                <a:schemeClr val="bg1"/>
              </a:solidFill>
              <a:latin typeface="맑은 고딕" charset="0"/>
              <a:ea typeface="맑은 고딕" charset="0"/>
            </a:endParaRPr>
          </a:p>
          <a:p>
            <a:pPr marL="0" indent="25400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-&gt; run() 메소드</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sp>
        <p:nvSpPr>
          <p:cNvPr id="7" name="TextBox 6"/>
          <p:cNvSpPr txBox="1">
            <a:spLocks/>
          </p:cNvSpPr>
          <p:nvPr/>
        </p:nvSpPr>
        <p:spPr>
          <a:xfrm>
            <a:off x="625475" y="576580"/>
            <a:ext cx="5852160" cy="584200"/>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3200" b="0" strike="noStrike" cap="none" dirty="0" smtClean="0">
                <a:solidFill>
                  <a:schemeClr val="bg1"/>
                </a:solidFill>
                <a:latin typeface="맑은 고딕" charset="0"/>
                <a:ea typeface="맑은 고딕" charset="0"/>
              </a:rPr>
              <a:t>[ 프로그램 구동 - </a:t>
            </a:r>
            <a:r>
              <a:rPr lang="en-US" altLang="ko-KR" sz="3200" b="0" strike="noStrike" cap="none" dirty="0" smtClean="0">
                <a:solidFill>
                  <a:srgbClr val="FFB31F"/>
                </a:solidFill>
                <a:latin typeface="맑은 고딕" charset="0"/>
                <a:ea typeface="맑은 고딕" charset="0"/>
              </a:rPr>
              <a:t>복호화</a:t>
            </a:r>
            <a:r>
              <a:rPr lang="en-US" altLang="ko-KR" sz="3200" b="0" strike="noStrike" cap="none" dirty="0" smtClean="0">
                <a:solidFill>
                  <a:schemeClr val="bg1"/>
                </a:solidFill>
                <a:latin typeface="맑은 고딕" charset="0"/>
                <a:ea typeface="맑은 고딕" charset="0"/>
              </a:rPr>
              <a:t> ]</a:t>
            </a:r>
            <a:endParaRPr lang="ko-KR" altLang="en-US" sz="3200" b="0" strike="noStrike" cap="none" dirty="0" smtClean="0">
              <a:solidFill>
                <a:srgbClr val="FFB31E"/>
              </a:solidFill>
              <a:latin typeface="맑은 고딕" charset="0"/>
              <a:ea typeface="맑은 고딕" charset="0"/>
            </a:endParaRPr>
          </a:p>
        </p:txBody>
      </p:sp>
      <p:sp>
        <p:nvSpPr>
          <p:cNvPr id="9" name="TextBox 8"/>
          <p:cNvSpPr txBox="1">
            <a:spLocks/>
          </p:cNvSpPr>
          <p:nvPr/>
        </p:nvSpPr>
        <p:spPr>
          <a:xfrm>
            <a:off x="862965" y="2971800"/>
            <a:ext cx="5805805" cy="2305685"/>
          </a:xfrm>
          <a:prstGeom prst="rect">
            <a:avLst/>
          </a:prstGeom>
          <a:noFill/>
        </p:spPr>
        <p:txBody>
          <a:bodyPr vert="horz" wrap="square" lIns="91440" tIns="45720" rIns="91440" bIns="45720" numCol="1" anchor="t">
            <a:spAutoFit/>
          </a:bodyPr>
          <a:lstStyle/>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파일의 복호화를 위해 .tmp파일을 생성</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.tmp파일을 읽어 AES복호화 실행</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파일의 복호화가 완료되면 .tmp 제거</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pic>
        <p:nvPicPr>
          <p:cNvPr id="10" name="그림 9"/>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a:off x="6667500" y="175895"/>
            <a:ext cx="5269230" cy="626999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539750" y="3418205"/>
            <a:ext cx="2992755" cy="2863215"/>
            <a:chOff x="539750" y="3418205"/>
            <a:chExt cx="2992755" cy="2863215"/>
          </a:xfrm>
        </p:grpSpPr>
        <p:sp>
          <p:nvSpPr>
            <p:cNvPr id="4" name="TextBox 3"/>
            <p:cNvSpPr txBox="1">
              <a:spLocks/>
            </p:cNvSpPr>
            <p:nvPr/>
          </p:nvSpPr>
          <p:spPr>
            <a:xfrm>
              <a:off x="539750" y="3418205"/>
              <a:ext cx="2993390" cy="2861310"/>
            </a:xfrm>
            <a:prstGeom prst="rect">
              <a:avLst/>
            </a:prstGeom>
            <a:noFill/>
          </p:spPr>
          <p:txBody>
            <a:bodyPr vert="horz" wrap="square" lIns="91440" tIns="45720" rIns="91440" bIns="45720" numCol="1" anchor="t">
              <a:spAutoFit/>
            </a:bodyPr>
            <a:lstStyle/>
            <a:p>
              <a:pPr marL="0" indent="0" algn="l" defTabSz="457200" eaLnBrk="0" fontAlgn="auto" latinLnBrk="0">
                <a:lnSpc>
                  <a:spcPct val="100000"/>
                </a:lnSpc>
                <a:spcBef>
                  <a:spcPts val="0"/>
                </a:spcBef>
                <a:spcAft>
                  <a:spcPts val="0"/>
                </a:spcAft>
                <a:buFontTx/>
                <a:buNone/>
              </a:pPr>
              <a:r>
                <a:rPr lang="en-US" altLang="ko-KR" sz="18000" b="1" strike="noStrike" cap="none" dirty="0" smtClean="0">
                  <a:solidFill>
                    <a:srgbClr val="DC0072"/>
                  </a:solidFill>
                  <a:latin typeface="HY헤드라인M" charset="0"/>
                  <a:ea typeface="HY헤드라인M" charset="0"/>
                </a:rPr>
                <a:t>03</a:t>
              </a:r>
              <a:endParaRPr lang="ko-KR" altLang="en-US" sz="18000" b="1" strike="noStrike" cap="none" dirty="0" smtClean="0">
                <a:solidFill>
                  <a:srgbClr val="DC0072"/>
                </a:solidFill>
                <a:latin typeface="HY헤드라인M" charset="0"/>
                <a:ea typeface="HY헤드라인M" charset="0"/>
              </a:endParaRPr>
            </a:p>
          </p:txBody>
        </p:sp>
        <p:sp>
          <p:nvSpPr>
            <p:cNvPr id="6" name="TextBox 5"/>
            <p:cNvSpPr txBox="1">
              <a:spLocks/>
            </p:cNvSpPr>
            <p:nvPr/>
          </p:nvSpPr>
          <p:spPr>
            <a:xfrm>
              <a:off x="651510" y="4686300"/>
              <a:ext cx="2637790" cy="486410"/>
            </a:xfrm>
            <a:prstGeom prst="rect">
              <a:avLst/>
            </a:prstGeom>
            <a:solidFill>
              <a:srgbClr val="232323"/>
            </a:solidFill>
          </p:spPr>
          <p:txBody>
            <a:bodyPr vert="horz" wrap="square" lIns="91440" tIns="45720" rIns="91440" bIns="45720" numCol="1" anchor="t">
              <a:spAutoFit/>
            </a:bodyPr>
            <a:lstStyle/>
            <a:p>
              <a:pPr marL="0" indent="0" algn="ctr" defTabSz="457200" eaLnBrk="0" fontAlgn="auto" latinLnBrk="0">
                <a:lnSpc>
                  <a:spcPct val="80000"/>
                </a:lnSpc>
                <a:spcBef>
                  <a:spcPts val="0"/>
                </a:spcBef>
                <a:spcAft>
                  <a:spcPts val="0"/>
                </a:spcAft>
                <a:buFontTx/>
                <a:buNone/>
              </a:pPr>
              <a:r>
                <a:rPr lang="en-US" altLang="ko-KR" sz="3200" b="0" strike="noStrike" cap="none" dirty="0" smtClean="0">
                  <a:solidFill>
                    <a:srgbClr val="DC0072"/>
                  </a:solidFill>
                  <a:latin typeface="맑은 고딕" charset="0"/>
                  <a:ea typeface="맑은 고딕" charset="0"/>
                </a:rPr>
                <a:t>Add-on</a:t>
              </a:r>
              <a:endParaRPr lang="ko-KR" altLang="en-US" sz="3200" b="0" strike="noStrike" cap="none" dirty="0" smtClean="0">
                <a:solidFill>
                  <a:srgbClr val="DC0072"/>
                </a:solidFill>
                <a:latin typeface="맑은 고딕" charset="0"/>
                <a:ea typeface="맑은 고딕" charset="0"/>
              </a:endParaRPr>
            </a:p>
          </p:txBody>
        </p:sp>
      </p:grpSp>
      <p:sp>
        <p:nvSpPr>
          <p:cNvPr id="14" name="TextBox 13"/>
          <p:cNvSpPr txBox="1">
            <a:spLocks/>
          </p:cNvSpPr>
          <p:nvPr/>
        </p:nvSpPr>
        <p:spPr>
          <a:xfrm>
            <a:off x="3158490" y="4832350"/>
            <a:ext cx="7515860" cy="1199515"/>
          </a:xfrm>
          <a:prstGeom prst="rect">
            <a:avLst/>
          </a:prstGeom>
          <a:noFill/>
        </p:spPr>
        <p:txBody>
          <a:bodyPr vert="horz" wrap="square" lIns="91440" tIns="45720" rIns="91440" bIns="45720" numCol="1" anchor="t">
            <a:spAutoFit/>
          </a:bodyPr>
          <a:lstStyle/>
          <a:p>
            <a:pPr marL="0" indent="0" algn="l" defTabSz="457200" eaLnBrk="0" fontAlgn="auto" latinLnBrk="0">
              <a:lnSpc>
                <a:spcPct val="100000"/>
              </a:lnSpc>
              <a:spcBef>
                <a:spcPts val="0"/>
              </a:spcBef>
              <a:spcAft>
                <a:spcPts val="0"/>
              </a:spcAft>
              <a:buFontTx/>
              <a:buNone/>
            </a:pPr>
            <a:r>
              <a:rPr lang="en-US" altLang="ko-KR" sz="7200" b="1" strike="noStrike" cap="none" dirty="0" smtClean="0">
                <a:solidFill>
                  <a:srgbClr val="DC0072"/>
                </a:solidFill>
                <a:latin typeface="휴먼둥근헤드라인" charset="0"/>
                <a:ea typeface="휴먼둥근헤드라인" charset="0"/>
              </a:rPr>
              <a:t>추가 기능 구상</a:t>
            </a:r>
            <a:endParaRPr lang="ko-KR" altLang="en-US" sz="7200" b="1" strike="noStrike" cap="none" dirty="0" smtClean="0">
              <a:solidFill>
                <a:srgbClr val="DC0072"/>
              </a:solidFill>
              <a:latin typeface="휴먼둥근헤드라인" charset="0"/>
              <a:ea typeface="휴먼둥근헤드라인"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p:cNvSpPr>
          <p:nvPr/>
        </p:nvSpPr>
        <p:spPr>
          <a:xfrm>
            <a:off x="965835" y="1249045"/>
            <a:ext cx="7814310" cy="1506855"/>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4400" b="0" strike="noStrike" cap="none" dirty="0" smtClean="0">
                <a:solidFill>
                  <a:schemeClr val="bg1"/>
                </a:solidFill>
                <a:latin typeface="휴먼둥근헤드라인" charset="0"/>
                <a:ea typeface="휴먼둥근헤드라인" charset="0"/>
              </a:rPr>
              <a:t>1. </a:t>
            </a:r>
            <a:r>
              <a:rPr lang="en-US" altLang="ko-KR" sz="4400" b="0" strike="noStrike" cap="none" dirty="0" smtClean="0">
                <a:solidFill>
                  <a:srgbClr val="FE8E21"/>
                </a:solidFill>
                <a:latin typeface="휴먼둥근헤드라인" charset="0"/>
                <a:ea typeface="휴먼둥근헤드라인" charset="0"/>
              </a:rPr>
              <a:t>오류 </a:t>
            </a:r>
            <a:r>
              <a:rPr lang="en-US" altLang="ko-KR" sz="4400" b="0" strike="noStrike" cap="none" dirty="0" smtClean="0">
                <a:solidFill>
                  <a:schemeClr val="bg1"/>
                </a:solidFill>
                <a:latin typeface="휴먼둥근헤드라인" charset="0"/>
                <a:ea typeface="휴먼둥근헤드라인" charset="0"/>
              </a:rPr>
              <a:t>수정</a:t>
            </a:r>
            <a:endParaRPr lang="ko-KR" altLang="en-US" sz="4400" b="0" strike="noStrike" cap="none" dirty="0" smtClean="0">
              <a:solidFill>
                <a:srgbClr val="FFB31E"/>
              </a:solidFill>
              <a:latin typeface="휴먼둥근헤드라인" charset="0"/>
              <a:ea typeface="휴먼둥근헤드라인"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암호화 / 복호화시 발생하는 무한루프 해결</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sp>
        <p:nvSpPr>
          <p:cNvPr id="7" name="TextBox 6"/>
          <p:cNvSpPr txBox="1">
            <a:spLocks/>
          </p:cNvSpPr>
          <p:nvPr/>
        </p:nvSpPr>
        <p:spPr>
          <a:xfrm>
            <a:off x="625475" y="576580"/>
            <a:ext cx="5852795" cy="584200"/>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3200" b="0" strike="noStrike" cap="none" dirty="0" smtClean="0">
                <a:solidFill>
                  <a:schemeClr val="bg1"/>
                </a:solidFill>
                <a:latin typeface="맑은 고딕" charset="0"/>
                <a:ea typeface="맑은 고딕" charset="0"/>
              </a:rPr>
              <a:t>[ 추가 기능 구상 ]</a:t>
            </a:r>
            <a:endParaRPr lang="ko-KR" altLang="en-US" sz="3200" b="0" strike="noStrike" cap="none" dirty="0" smtClean="0">
              <a:solidFill>
                <a:schemeClr val="bg1"/>
              </a:solidFill>
              <a:latin typeface="맑은 고딕" charset="0"/>
              <a:ea typeface="맑은 고딕" charset="0"/>
            </a:endParaRPr>
          </a:p>
        </p:txBody>
      </p:sp>
      <p:pic>
        <p:nvPicPr>
          <p:cNvPr id="8" name="그림 7" descr="C:/Users/cosmos/AppData/Roaming/PolarisOffice/ETemp/3720_7553304/fImage4813610115705.png"/>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a:off x="1108075" y="2613025"/>
            <a:ext cx="4029710" cy="3858260"/>
          </a:xfrm>
          <a:prstGeom prst="rect">
            <a:avLst/>
          </a:prstGeom>
          <a:noFill/>
        </p:spPr>
      </p:pic>
      <p:sp>
        <p:nvSpPr>
          <p:cNvPr id="9" name="TextBox 8"/>
          <p:cNvSpPr txBox="1">
            <a:spLocks/>
          </p:cNvSpPr>
          <p:nvPr/>
        </p:nvSpPr>
        <p:spPr>
          <a:xfrm>
            <a:off x="5601970" y="2752090"/>
            <a:ext cx="5805805" cy="3412490"/>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폴더를 암호화한 .sld 파일을 복호화 </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하는 경우 발생</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Status bar 부분에 Loading이라 뜬 후</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이후 동작이 진행되지 않음.</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여러 파일을 암호화 하는데 있어서</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폴더 파일이 암호화 안되는 오류는</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치명적.</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p:cNvSpPr>
          <p:nvPr/>
        </p:nvSpPr>
        <p:spPr>
          <a:xfrm>
            <a:off x="965835" y="1249045"/>
            <a:ext cx="7814310" cy="1506855"/>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4400" b="0" strike="noStrike" cap="none" dirty="0" smtClean="0">
                <a:solidFill>
                  <a:schemeClr val="bg1"/>
                </a:solidFill>
                <a:latin typeface="휴먼둥근헤드라인" charset="0"/>
                <a:ea typeface="휴먼둥근헤드라인" charset="0"/>
              </a:rPr>
              <a:t>1. </a:t>
            </a:r>
            <a:r>
              <a:rPr lang="en-US" altLang="ko-KR" sz="4400" b="0" strike="noStrike" cap="none" dirty="0" smtClean="0">
                <a:solidFill>
                  <a:srgbClr val="FE8E21"/>
                </a:solidFill>
                <a:latin typeface="휴먼둥근헤드라인" charset="0"/>
                <a:ea typeface="휴먼둥근헤드라인" charset="0"/>
              </a:rPr>
              <a:t>오류 </a:t>
            </a:r>
            <a:r>
              <a:rPr lang="en-US" altLang="ko-KR" sz="4400" b="0" strike="noStrike" cap="none" dirty="0" smtClean="0">
                <a:solidFill>
                  <a:schemeClr val="bg1"/>
                </a:solidFill>
                <a:latin typeface="휴먼둥근헤드라인" charset="0"/>
                <a:ea typeface="휴먼둥근헤드라인" charset="0"/>
              </a:rPr>
              <a:t>수정</a:t>
            </a:r>
            <a:endParaRPr lang="ko-KR" altLang="en-US" sz="4400" b="0" strike="noStrike" cap="none" dirty="0" smtClean="0">
              <a:solidFill>
                <a:srgbClr val="FFB31E"/>
              </a:solidFill>
              <a:latin typeface="휴먼둥근헤드라인" charset="0"/>
              <a:ea typeface="휴먼둥근헤드라인"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잘못된 코드 수정</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sp>
        <p:nvSpPr>
          <p:cNvPr id="7" name="TextBox 6"/>
          <p:cNvSpPr txBox="1">
            <a:spLocks/>
          </p:cNvSpPr>
          <p:nvPr/>
        </p:nvSpPr>
        <p:spPr>
          <a:xfrm>
            <a:off x="625475" y="576580"/>
            <a:ext cx="5852795" cy="584200"/>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3200" b="0" strike="noStrike" cap="none" dirty="0" smtClean="0">
                <a:solidFill>
                  <a:schemeClr val="bg1"/>
                </a:solidFill>
                <a:latin typeface="맑은 고딕" charset="0"/>
                <a:ea typeface="맑은 고딕" charset="0"/>
              </a:rPr>
              <a:t>[ 추가 기능 구상 ]</a:t>
            </a:r>
            <a:endParaRPr lang="ko-KR" altLang="en-US" sz="3200" b="0" strike="noStrike" cap="none" dirty="0" smtClean="0">
              <a:solidFill>
                <a:schemeClr val="bg1"/>
              </a:solidFill>
              <a:latin typeface="맑은 고딕" charset="0"/>
              <a:ea typeface="맑은 고딕" charset="0"/>
            </a:endParaRPr>
          </a:p>
        </p:txBody>
      </p:sp>
      <p:sp>
        <p:nvSpPr>
          <p:cNvPr id="9" name="TextBox 8"/>
          <p:cNvSpPr txBox="1">
            <a:spLocks/>
          </p:cNvSpPr>
          <p:nvPr/>
        </p:nvSpPr>
        <p:spPr>
          <a:xfrm>
            <a:off x="778510" y="4425315"/>
            <a:ext cx="5805805" cy="2305685"/>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본 프로그램을 더블클릭 했을때 나오는</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프로그램 설명창 입니다.</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해당 링크는 현재 존재하지 않는</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상태입니다. </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pic>
        <p:nvPicPr>
          <p:cNvPr id="10" name="그림 9" descr="C:/Users/cosmos/AppData/Roaming/PolarisOffice/ETemp/3720_7553304/fImage1397511038145.png"/>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a:off x="1143635" y="2629535"/>
            <a:ext cx="4810760" cy="1600835"/>
          </a:xfrm>
          <a:prstGeom prst="rect">
            <a:avLst/>
          </a:prstGeom>
          <a:noFill/>
        </p:spPr>
      </p:pic>
      <p:pic>
        <p:nvPicPr>
          <p:cNvPr id="11" name="그림 10" descr="C:/Users/cosmos/AppData/Roaming/PolarisOffice/ETemp/3720_7553304/fImage2253111043281.png"/>
          <p:cNvPicPr>
            <a:picLocks noChangeAspect="1"/>
          </p:cNvPicPr>
          <p:nvPr/>
        </p:nvPicPr>
        <p:blipFill rotWithShape="1">
          <a:blip r:embed="rId4">
            <a:extLst>
              <a:ext uri="{28A0092B-C50C-407E-A947-70E740481C1C}">
                <a14:useLocalDpi xmlns:a14="http://schemas.microsoft.com/office/drawing/2010/main" val="0"/>
              </a:ext>
            </a:extLst>
          </a:blip>
          <a:stretch>
            <a:fillRect/>
          </a:stretch>
        </p:blipFill>
        <p:spPr>
          <a:xfrm>
            <a:off x="6760845" y="2605405"/>
            <a:ext cx="5193030" cy="365061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p:cNvSpPr>
          <p:nvPr/>
        </p:nvSpPr>
        <p:spPr>
          <a:xfrm>
            <a:off x="965835" y="1249045"/>
            <a:ext cx="8516620" cy="1506855"/>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4400" b="0" strike="noStrike" cap="none" dirty="0" smtClean="0">
                <a:solidFill>
                  <a:schemeClr val="bg1"/>
                </a:solidFill>
                <a:latin typeface="휴먼둥근헤드라인" charset="0"/>
                <a:ea typeface="휴먼둥근헤드라인" charset="0"/>
              </a:rPr>
              <a:t>2. </a:t>
            </a:r>
            <a:r>
              <a:rPr lang="en-US" altLang="ko-KR" sz="4400" b="0" strike="noStrike" cap="none" dirty="0" smtClean="0">
                <a:solidFill>
                  <a:srgbClr val="FE8E21"/>
                </a:solidFill>
                <a:latin typeface="휴먼둥근헤드라인" charset="0"/>
                <a:ea typeface="휴먼둥근헤드라인" charset="0"/>
              </a:rPr>
              <a:t>보안 </a:t>
            </a:r>
            <a:r>
              <a:rPr lang="en-US" altLang="ko-KR" sz="4400" b="0" strike="noStrike" cap="none" dirty="0" smtClean="0">
                <a:solidFill>
                  <a:schemeClr val="bg1"/>
                </a:solidFill>
                <a:latin typeface="휴먼둥근헤드라인" charset="0"/>
                <a:ea typeface="휴먼둥근헤드라인" charset="0"/>
              </a:rPr>
              <a:t>강화</a:t>
            </a:r>
            <a:endParaRPr lang="ko-KR" altLang="en-US" sz="4400" b="0" strike="noStrike" cap="none" dirty="0" smtClean="0">
              <a:solidFill>
                <a:srgbClr val="FFB31E"/>
              </a:solidFill>
              <a:latin typeface="휴먼둥근헤드라인" charset="0"/>
              <a:ea typeface="휴먼둥근헤드라인"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암호화 방식 외의 보안을 강화할 방법을 추가할 예정</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sp>
        <p:nvSpPr>
          <p:cNvPr id="7" name="TextBox 6"/>
          <p:cNvSpPr txBox="1">
            <a:spLocks/>
          </p:cNvSpPr>
          <p:nvPr/>
        </p:nvSpPr>
        <p:spPr>
          <a:xfrm>
            <a:off x="625475" y="576580"/>
            <a:ext cx="5852795" cy="584200"/>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3200" b="0" strike="noStrike" cap="none" dirty="0" smtClean="0">
                <a:solidFill>
                  <a:schemeClr val="bg1"/>
                </a:solidFill>
                <a:latin typeface="맑은 고딕" charset="0"/>
                <a:ea typeface="맑은 고딕" charset="0"/>
              </a:rPr>
              <a:t>[ 추가 기능 구상 ]</a:t>
            </a:r>
            <a:endParaRPr lang="ko-KR" altLang="en-US" sz="3200" b="0" strike="noStrike" cap="none" dirty="0" smtClean="0">
              <a:solidFill>
                <a:schemeClr val="bg1"/>
              </a:solidFill>
              <a:latin typeface="맑은 고딕" charset="0"/>
              <a:ea typeface="맑은 고딕" charset="0"/>
            </a:endParaRPr>
          </a:p>
        </p:txBody>
      </p:sp>
      <p:sp>
        <p:nvSpPr>
          <p:cNvPr id="9" name="TextBox 8"/>
          <p:cNvSpPr txBox="1">
            <a:spLocks/>
          </p:cNvSpPr>
          <p:nvPr/>
        </p:nvSpPr>
        <p:spPr>
          <a:xfrm>
            <a:off x="966470" y="2752090"/>
            <a:ext cx="9118600" cy="1936750"/>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1)</a:t>
            </a:r>
            <a:r>
              <a:rPr lang="en-US" altLang="ko-KR" sz="2400" b="0" strike="noStrike" cap="none" dirty="0" smtClean="0">
                <a:solidFill>
                  <a:schemeClr val="bg1"/>
                </a:solidFill>
                <a:latin typeface="맑은 고딕" charset="0"/>
                <a:ea typeface="맑은 고딕" charset="0"/>
              </a:rPr>
              <a:t> 로그인 기능 : 본 프로그램을 사용하는 그룹끼리만 사용이 가능하도록 파일 로그인 기능을 추가하여 보안을 강화</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2) 사용시간제한 기능 : 사용자가 파일을 암호화 하는 경우 시간을 입력받아 해당 시간에만 복호화가 가능하게 하는 기능</a:t>
            </a:r>
            <a:endParaRPr lang="ko-KR" altLang="en-US" sz="2400" b="0" strike="noStrike" cap="none" dirty="0" smtClean="0">
              <a:solidFill>
                <a:schemeClr val="bg1"/>
              </a:solidFill>
              <a:latin typeface="맑은 고딕" charset="0"/>
              <a:ea typeface="맑은 고딕"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p:cNvSpPr>
          <p:nvPr/>
        </p:nvSpPr>
        <p:spPr>
          <a:xfrm>
            <a:off x="965835" y="1249045"/>
            <a:ext cx="9577705" cy="1506855"/>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4400" b="0" strike="noStrike" cap="none" dirty="0" smtClean="0">
                <a:solidFill>
                  <a:schemeClr val="bg1"/>
                </a:solidFill>
                <a:latin typeface="휴먼둥근헤드라인" charset="0"/>
                <a:ea typeface="휴먼둥근헤드라인" charset="0"/>
              </a:rPr>
              <a:t>3. 사용자 </a:t>
            </a:r>
            <a:r>
              <a:rPr lang="en-US" altLang="ko-KR" sz="4400" b="0" strike="noStrike" cap="none" dirty="0" smtClean="0">
                <a:solidFill>
                  <a:srgbClr val="FE8E21"/>
                </a:solidFill>
                <a:latin typeface="휴먼둥근헤드라인" charset="0"/>
                <a:ea typeface="휴먼둥근헤드라인" charset="0"/>
              </a:rPr>
              <a:t>편의성 </a:t>
            </a:r>
            <a:r>
              <a:rPr lang="en-US" altLang="ko-KR" sz="4400" b="0" strike="noStrike" cap="none" dirty="0" smtClean="0">
                <a:solidFill>
                  <a:schemeClr val="bg1"/>
                </a:solidFill>
                <a:latin typeface="휴먼둥근헤드라인" charset="0"/>
                <a:ea typeface="휴먼둥근헤드라인" charset="0"/>
              </a:rPr>
              <a:t>강화</a:t>
            </a:r>
            <a:endParaRPr lang="ko-KR" altLang="en-US" sz="4400" b="0" strike="noStrike" cap="none" dirty="0" smtClean="0">
              <a:solidFill>
                <a:srgbClr val="FFB31E"/>
              </a:solidFill>
              <a:latin typeface="휴먼둥근헤드라인" charset="0"/>
              <a:ea typeface="휴먼둥근헤드라인"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기존의 단조로운 구성에서 사용자에게 필요할 내용들을 추가</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sp>
        <p:nvSpPr>
          <p:cNvPr id="7" name="TextBox 6"/>
          <p:cNvSpPr txBox="1">
            <a:spLocks/>
          </p:cNvSpPr>
          <p:nvPr/>
        </p:nvSpPr>
        <p:spPr>
          <a:xfrm>
            <a:off x="625475" y="576580"/>
            <a:ext cx="5852795" cy="584200"/>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3200" b="0" strike="noStrike" cap="none" dirty="0" smtClean="0">
                <a:solidFill>
                  <a:schemeClr val="bg1"/>
                </a:solidFill>
                <a:latin typeface="맑은 고딕" charset="0"/>
                <a:ea typeface="맑은 고딕" charset="0"/>
              </a:rPr>
              <a:t>[ 추가 기능 구상 ]</a:t>
            </a:r>
            <a:endParaRPr lang="ko-KR" altLang="en-US" sz="3200" b="0" strike="noStrike" cap="none" dirty="0" smtClean="0">
              <a:solidFill>
                <a:schemeClr val="bg1"/>
              </a:solidFill>
              <a:latin typeface="맑은 고딕" charset="0"/>
              <a:ea typeface="맑은 고딕" charset="0"/>
            </a:endParaRPr>
          </a:p>
        </p:txBody>
      </p:sp>
      <p:sp>
        <p:nvSpPr>
          <p:cNvPr id="9" name="TextBox 8"/>
          <p:cNvSpPr txBox="1">
            <a:spLocks/>
          </p:cNvSpPr>
          <p:nvPr/>
        </p:nvSpPr>
        <p:spPr>
          <a:xfrm>
            <a:off x="966470" y="2752090"/>
            <a:ext cx="9118600" cy="2674620"/>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1)</a:t>
            </a:r>
            <a:r>
              <a:rPr lang="en-US" altLang="ko-KR" sz="2400" b="0" strike="noStrike" cap="none" dirty="0" smtClean="0">
                <a:solidFill>
                  <a:schemeClr val="bg1"/>
                </a:solidFill>
                <a:latin typeface="맑은 고딕" charset="0"/>
                <a:ea typeface="맑은 고딕" charset="0"/>
              </a:rPr>
              <a:t> 비밀번호 재입력 / 힌트 : 사용자가 비밀번호를 설정하면서 일어날 수 있는 문제들에 대한 해결방법을 추가.</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2) 도움말 기능 : 본 기능에 추가하는 기능들에 대해 설명을 해줄 방법을 도입할 예정</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3) 한글화</a:t>
            </a:r>
            <a:endParaRPr lang="ko-KR" altLang="en-US" sz="2400" b="0" strike="noStrike" cap="none" dirty="0" smtClean="0">
              <a:solidFill>
                <a:schemeClr val="bg1"/>
              </a:solidFill>
              <a:latin typeface="맑은 고딕" charset="0"/>
              <a:ea typeface="맑은 고딕"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p:cNvSpPr>
          <p:nvPr/>
        </p:nvSpPr>
        <p:spPr>
          <a:xfrm>
            <a:off x="965835" y="1249045"/>
            <a:ext cx="9577705" cy="1506855"/>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4400" b="0" strike="noStrike" cap="none" dirty="0" smtClean="0">
                <a:solidFill>
                  <a:schemeClr val="bg1"/>
                </a:solidFill>
                <a:latin typeface="휴먼둥근헤드라인" charset="0"/>
                <a:ea typeface="휴먼둥근헤드라인" charset="0"/>
              </a:rPr>
              <a:t>4. </a:t>
            </a:r>
            <a:r>
              <a:rPr lang="en-US" altLang="ko-KR" sz="4400" b="0" strike="noStrike" cap="none" dirty="0" smtClean="0">
                <a:solidFill>
                  <a:srgbClr val="FE8E21"/>
                </a:solidFill>
                <a:latin typeface="휴먼둥근헤드라인" charset="0"/>
                <a:ea typeface="휴먼둥근헤드라인" charset="0"/>
              </a:rPr>
              <a:t>UI</a:t>
            </a:r>
            <a:endParaRPr lang="ko-KR" altLang="en-US" sz="4400" b="0" strike="noStrike" cap="none" dirty="0" smtClean="0">
              <a:solidFill>
                <a:srgbClr val="FFB31E"/>
              </a:solidFill>
              <a:latin typeface="휴먼둥근헤드라인" charset="0"/>
              <a:ea typeface="휴먼둥근헤드라인"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현재의 딱딱한 이미지에서 좀 더 발전시킬 예정</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sp>
        <p:nvSpPr>
          <p:cNvPr id="7" name="TextBox 6"/>
          <p:cNvSpPr txBox="1">
            <a:spLocks/>
          </p:cNvSpPr>
          <p:nvPr/>
        </p:nvSpPr>
        <p:spPr>
          <a:xfrm>
            <a:off x="625475" y="576580"/>
            <a:ext cx="5852795" cy="584200"/>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3200" b="0" strike="noStrike" cap="none" dirty="0" smtClean="0">
                <a:solidFill>
                  <a:schemeClr val="bg1"/>
                </a:solidFill>
                <a:latin typeface="맑은 고딕" charset="0"/>
                <a:ea typeface="맑은 고딕" charset="0"/>
              </a:rPr>
              <a:t>[ 추가 기능 구상 ]</a:t>
            </a:r>
            <a:endParaRPr lang="ko-KR" altLang="en-US" sz="3200" b="0" strike="noStrike" cap="none" dirty="0" smtClean="0">
              <a:solidFill>
                <a:schemeClr val="bg1"/>
              </a:solidFill>
              <a:latin typeface="맑은 고딕" charset="0"/>
              <a:ea typeface="맑은 고딕" charset="0"/>
            </a:endParaRPr>
          </a:p>
        </p:txBody>
      </p:sp>
      <p:sp>
        <p:nvSpPr>
          <p:cNvPr id="9" name="TextBox 8"/>
          <p:cNvSpPr txBox="1">
            <a:spLocks/>
          </p:cNvSpPr>
          <p:nvPr/>
        </p:nvSpPr>
        <p:spPr>
          <a:xfrm>
            <a:off x="966470" y="2752090"/>
            <a:ext cx="9118600" cy="2305685"/>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단조로운 메인화면을 보기 좋게 바꾸고, status bar를 이용한 단순한 결과를 보여주는 것이 아닌 이미지를 이용해 직관성을 높을 예정.</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사용되는 디스플레이마다 프로그램의 이미지가 잘리는</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등의 문제가 있으므로, 이를 수정할 계획</a:t>
            </a:r>
            <a:endParaRPr lang="ko-KR" altLang="en-US" sz="2400" b="0" strike="noStrike" cap="none" dirty="0" smtClean="0">
              <a:solidFill>
                <a:schemeClr val="bg1"/>
              </a:solidFill>
              <a:latin typeface="맑은 고딕" charset="0"/>
              <a:ea typeface="맑은 고딕" charset="0"/>
            </a:endParaRPr>
          </a:p>
        </p:txBody>
      </p:sp>
      <p:pic>
        <p:nvPicPr>
          <p:cNvPr id="10" name="그림 9" descr="C:/Users/cosmos/AppData/Roaming/PolarisOffice/ETemp/3720_7553304/fImage4563310956827.png"/>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a:off x="9130665" y="3893820"/>
            <a:ext cx="2654935" cy="268033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560773-B2D2-401C-A485-7715D756E7F5}"/>
              </a:ext>
            </a:extLst>
          </p:cNvPr>
          <p:cNvSpPr>
            <a:spLocks noGrp="1"/>
          </p:cNvSpPr>
          <p:nvPr>
            <p:ph type="title"/>
          </p:nvPr>
        </p:nvSpPr>
        <p:spPr>
          <a:xfrm>
            <a:off x="9210040" y="4140200"/>
            <a:ext cx="2782570" cy="1703705"/>
          </a:xfrm>
        </p:spPr>
        <p:txBody>
          <a:bodyPr>
            <a:noAutofit/>
          </a:bodyPr>
          <a:lstStyle/>
          <a:p>
            <a:r>
              <a:rPr lang="ko-KR" altLang="en-US" sz="8000" dirty="0">
                <a:solidFill>
                  <a:srgbClr val="DC0072"/>
                </a:solidFill>
                <a:latin typeface="휴먼둥근헤드라인" panose="02030504000101010101" pitchFamily="18" charset="-127"/>
                <a:ea typeface="휴먼둥근헤드라인" panose="02030504000101010101" pitchFamily="18" charset="-127"/>
              </a:rPr>
              <a:t>참고</a:t>
            </a:r>
            <a:r>
              <a:rPr lang="en-US" altLang="ko-KR" sz="8000" dirty="0">
                <a:solidFill>
                  <a:srgbClr val="DC0072"/>
                </a:solidFill>
                <a:latin typeface="휴먼둥근헤드라인" panose="02030504000101010101" pitchFamily="18" charset="-127"/>
                <a:ea typeface="휴먼둥근헤드라인" panose="02030504000101010101" pitchFamily="18" charset="-127"/>
              </a:rPr>
              <a:t/>
            </a:r>
            <a:br>
              <a:rPr lang="en-US" altLang="ko-KR" sz="8000" dirty="0">
                <a:solidFill>
                  <a:srgbClr val="DC0072"/>
                </a:solidFill>
                <a:latin typeface="휴먼둥근헤드라인" panose="02030504000101010101" pitchFamily="18" charset="-127"/>
                <a:ea typeface="휴먼둥근헤드라인" panose="02030504000101010101" pitchFamily="18" charset="-127"/>
              </a:rPr>
            </a:br>
            <a:r>
              <a:rPr lang="ko-KR" altLang="en-US" sz="8000" dirty="0">
                <a:solidFill>
                  <a:srgbClr val="DC0072"/>
                </a:solidFill>
                <a:latin typeface="휴먼둥근헤드라인" panose="02030504000101010101" pitchFamily="18" charset="-127"/>
                <a:ea typeface="휴먼둥근헤드라인" panose="02030504000101010101" pitchFamily="18" charset="-127"/>
              </a:rPr>
              <a:t>자료</a:t>
            </a:r>
          </a:p>
        </p:txBody>
      </p:sp>
      <p:grpSp>
        <p:nvGrpSpPr>
          <p:cNvPr id="3" name="그룹 2">
            <a:extLst>
              <a:ext uri="{FF2B5EF4-FFF2-40B4-BE49-F238E27FC236}">
                <a16:creationId xmlns:a16="http://schemas.microsoft.com/office/drawing/2014/main" id="{29A61BC1-1FDF-43B1-A263-F23E84A4EDAD}"/>
              </a:ext>
            </a:extLst>
          </p:cNvPr>
          <p:cNvGrpSpPr/>
          <p:nvPr/>
        </p:nvGrpSpPr>
        <p:grpSpPr>
          <a:xfrm>
            <a:off x="6538595" y="3422650"/>
            <a:ext cx="2992120" cy="2862580"/>
            <a:chOff x="6538595" y="3422650"/>
            <a:chExt cx="2992120" cy="2862580"/>
          </a:xfrm>
        </p:grpSpPr>
        <p:sp>
          <p:nvSpPr>
            <p:cNvPr id="4" name="TextBox 3">
              <a:extLst>
                <a:ext uri="{FF2B5EF4-FFF2-40B4-BE49-F238E27FC236}">
                  <a16:creationId xmlns:a16="http://schemas.microsoft.com/office/drawing/2014/main" id="{43BEF1E2-FA0A-4CB1-AB36-499F659724C5}"/>
                </a:ext>
              </a:extLst>
            </p:cNvPr>
            <p:cNvSpPr txBox="1"/>
            <p:nvPr/>
          </p:nvSpPr>
          <p:spPr>
            <a:xfrm>
              <a:off x="6538595" y="3422650"/>
              <a:ext cx="2992120" cy="2862580"/>
            </a:xfrm>
            <a:prstGeom prst="rect">
              <a:avLst/>
            </a:prstGeom>
            <a:noFill/>
          </p:spPr>
          <p:txBody>
            <a:bodyPr wrap="square" rtlCol="0">
              <a:spAutoFit/>
            </a:bodyPr>
            <a:lstStyle/>
            <a:p>
              <a:r>
                <a:rPr lang="en-US" altLang="ko-KR" sz="18000" b="1" dirty="0">
                  <a:solidFill>
                    <a:srgbClr val="DC0072"/>
                  </a:solidFill>
                  <a:latin typeface="HY헤드라인M" panose="02030600000101010101" pitchFamily="18" charset="-127"/>
                  <a:ea typeface="HY헤드라인M" panose="02030600000101010101" pitchFamily="18" charset="-127"/>
                </a:rPr>
                <a:t>04</a:t>
              </a:r>
              <a:endParaRPr lang="ko-KR" altLang="en-US" sz="18000" b="1" dirty="0">
                <a:solidFill>
                  <a:srgbClr val="DC0072"/>
                </a:solidFill>
                <a:latin typeface="HY헤드라인M" panose="02030600000101010101" pitchFamily="18" charset="-127"/>
                <a:ea typeface="HY헤드라인M" panose="02030600000101010101" pitchFamily="18" charset="-127"/>
              </a:endParaRPr>
            </a:p>
          </p:txBody>
        </p:sp>
        <p:sp>
          <p:nvSpPr>
            <p:cNvPr id="6" name="TextBox 5">
              <a:extLst>
                <a:ext uri="{FF2B5EF4-FFF2-40B4-BE49-F238E27FC236}">
                  <a16:creationId xmlns:a16="http://schemas.microsoft.com/office/drawing/2014/main" id="{FB74759A-EF2E-4F43-85F6-7FA1C83DD52A}"/>
                </a:ext>
              </a:extLst>
            </p:cNvPr>
            <p:cNvSpPr txBox="1"/>
            <p:nvPr/>
          </p:nvSpPr>
          <p:spPr>
            <a:xfrm>
              <a:off x="6650355" y="4690110"/>
              <a:ext cx="2636520" cy="486410"/>
            </a:xfrm>
            <a:prstGeom prst="rect">
              <a:avLst/>
            </a:prstGeom>
            <a:solidFill>
              <a:srgbClr val="232323"/>
            </a:solidFill>
          </p:spPr>
          <p:txBody>
            <a:bodyPr wrap="square" rtlCol="0">
              <a:spAutoFit/>
            </a:bodyPr>
            <a:lstStyle/>
            <a:p>
              <a:pPr algn="ctr">
                <a:lnSpc>
                  <a:spcPct val="80000"/>
                </a:lnSpc>
              </a:pPr>
              <a:r>
                <a:rPr lang="en-US" altLang="ko-KR" sz="3200" dirty="0">
                  <a:solidFill>
                    <a:srgbClr val="DC0072"/>
                  </a:solidFill>
                  <a:latin typeface="+mj-ea"/>
                  <a:ea typeface="+mj-ea"/>
                </a:rPr>
                <a:t>Reference</a:t>
              </a:r>
              <a:endParaRPr lang="ko-KR" altLang="en-US" sz="3200" dirty="0">
                <a:solidFill>
                  <a:srgbClr val="DC0072"/>
                </a:solidFill>
                <a:latin typeface="+mj-ea"/>
                <a:ea typeface="+mj-ea"/>
              </a:endParaRPr>
            </a:p>
          </p:txBody>
        </p:sp>
      </p:grpSp>
    </p:spTree>
    <p:extLst>
      <p:ext uri="{BB962C8B-B14F-4D97-AF65-F5344CB8AC3E}">
        <p14:creationId xmlns:p14="http://schemas.microsoft.com/office/powerpoint/2010/main" val="4265845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txBox="1">
            <a:spLocks noGrp="1"/>
          </p:cNvSpPr>
          <p:nvPr>
            <p:ph idx="1"/>
          </p:nvPr>
        </p:nvSpPr>
        <p:spPr>
          <a:xfrm>
            <a:off x="4745355" y="1252855"/>
            <a:ext cx="2667000" cy="4352925"/>
          </a:xfrm>
          <a:prstGeom prst="rect">
            <a:avLst/>
          </a:prstGeom>
        </p:spPr>
        <p:txBody>
          <a:bodyPr vert="horz" wrap="square" lIns="91440" tIns="45720" rIns="91440" bIns="45720" numCol="1" anchor="t">
            <a:normAutofit lnSpcReduction="10000"/>
          </a:bodyPr>
          <a:lstStyle/>
          <a:p>
            <a:pPr marL="0" indent="0" algn="ctr" defTabSz="914400" fontAlgn="auto">
              <a:lnSpc>
                <a:spcPct val="90000"/>
              </a:lnSpc>
              <a:spcBef>
                <a:spcPts val="1000"/>
              </a:spcBef>
              <a:spcAft>
                <a:spcPts val="0"/>
              </a:spcAft>
              <a:buFontTx/>
              <a:buNone/>
            </a:pPr>
            <a:r>
              <a:rPr lang="en-US" altLang="ko-KR" sz="2800" b="0" strike="noStrike" cap="none" dirty="0" smtClean="0">
                <a:solidFill>
                  <a:schemeClr val="bg1"/>
                </a:solidFill>
                <a:latin typeface="맑은 고딕" charset="0"/>
                <a:ea typeface="맑은 고딕" charset="0"/>
              </a:rPr>
              <a:t>python</a:t>
            </a:r>
            <a:endParaRPr lang="ko-KR" altLang="en-US" sz="2800" b="0" strike="noStrike" cap="none" dirty="0" smtClean="0">
              <a:solidFill>
                <a:schemeClr val="bg1"/>
              </a:solidFill>
              <a:latin typeface="맑은 고딕" charset="0"/>
              <a:ea typeface="맑은 고딕" charset="0"/>
            </a:endParaRPr>
          </a:p>
          <a:p>
            <a:pPr marL="0" indent="0" algn="ctr" defTabSz="914400" fontAlgn="auto">
              <a:lnSpc>
                <a:spcPct val="90000"/>
              </a:lnSpc>
              <a:spcBef>
                <a:spcPts val="1000"/>
              </a:spcBef>
              <a:spcAft>
                <a:spcPts val="0"/>
              </a:spcAft>
              <a:buFontTx/>
              <a:buNone/>
            </a:pPr>
            <a:endParaRPr lang="ko-KR" altLang="en-US" sz="2800" b="0" strike="noStrike" cap="none" dirty="0" smtClean="0">
              <a:solidFill>
                <a:schemeClr val="bg1"/>
              </a:solidFill>
              <a:latin typeface="맑은 고딕" charset="0"/>
              <a:ea typeface="맑은 고딕" charset="0"/>
            </a:endParaRPr>
          </a:p>
          <a:p>
            <a:pPr marL="0" indent="0" algn="ctr" defTabSz="914400" fontAlgn="auto">
              <a:lnSpc>
                <a:spcPct val="90000"/>
              </a:lnSpc>
              <a:spcBef>
                <a:spcPts val="1000"/>
              </a:spcBef>
              <a:spcAft>
                <a:spcPts val="0"/>
              </a:spcAft>
              <a:buFontTx/>
              <a:buNone/>
            </a:pPr>
            <a:r>
              <a:rPr lang="en-US" altLang="ko-KR" sz="2800" b="0" strike="noStrike" cap="none" dirty="0" smtClean="0">
                <a:solidFill>
                  <a:schemeClr val="bg1"/>
                </a:solidFill>
                <a:latin typeface="맑은 고딕" charset="0"/>
                <a:ea typeface="맑은 고딕" charset="0"/>
              </a:rPr>
              <a:t>GitHub.com</a:t>
            </a:r>
            <a:endParaRPr lang="ko-KR" altLang="en-US" sz="2800" b="0" strike="noStrike" cap="none" dirty="0" smtClean="0">
              <a:solidFill>
                <a:schemeClr val="bg1"/>
              </a:solidFill>
              <a:latin typeface="맑은 고딕" charset="0"/>
              <a:ea typeface="맑은 고딕" charset="0"/>
            </a:endParaRPr>
          </a:p>
          <a:p>
            <a:pPr marL="228600" indent="-228600" algn="ctr" defTabSz="914400" fontAlgn="auto">
              <a:lnSpc>
                <a:spcPct val="90000"/>
              </a:lnSpc>
              <a:spcBef>
                <a:spcPts val="1000"/>
              </a:spcBef>
              <a:spcAft>
                <a:spcPts val="0"/>
              </a:spcAft>
              <a:buFont typeface="Arial"/>
              <a:buChar char="•"/>
            </a:pPr>
            <a:endParaRPr lang="ko-KR" altLang="en-US" sz="2800" b="0" strike="noStrike" cap="none" dirty="0" smtClean="0">
              <a:solidFill>
                <a:schemeClr val="bg1"/>
              </a:solidFill>
              <a:latin typeface="맑은 고딕" charset="0"/>
              <a:ea typeface="맑은 고딕" charset="0"/>
            </a:endParaRPr>
          </a:p>
          <a:p>
            <a:pPr marL="0" indent="0" algn="ctr" defTabSz="914400" fontAlgn="auto">
              <a:lnSpc>
                <a:spcPct val="90000"/>
              </a:lnSpc>
              <a:spcBef>
                <a:spcPts val="1000"/>
              </a:spcBef>
              <a:spcAft>
                <a:spcPts val="0"/>
              </a:spcAft>
              <a:buFontTx/>
              <a:buNone/>
            </a:pPr>
            <a:r>
              <a:rPr lang="en-US" altLang="ko-KR" sz="2800" b="0" strike="noStrike" cap="none" dirty="0" smtClean="0">
                <a:solidFill>
                  <a:schemeClr val="bg1"/>
                </a:solidFill>
                <a:latin typeface="맑은 고딕" charset="0"/>
                <a:ea typeface="맑은 고딕" charset="0"/>
              </a:rPr>
              <a:t>Google</a:t>
            </a:r>
            <a:endParaRPr lang="ko-KR" altLang="en-US" sz="2800" b="0" strike="noStrike" cap="none" dirty="0" smtClean="0">
              <a:solidFill>
                <a:schemeClr val="bg1"/>
              </a:solidFill>
              <a:latin typeface="맑은 고딕" charset="0"/>
              <a:ea typeface="맑은 고딕" charset="0"/>
            </a:endParaRPr>
          </a:p>
          <a:p>
            <a:pPr marL="228600" indent="-228600" algn="ctr" defTabSz="914400" fontAlgn="auto">
              <a:lnSpc>
                <a:spcPct val="90000"/>
              </a:lnSpc>
              <a:spcBef>
                <a:spcPts val="1000"/>
              </a:spcBef>
              <a:spcAft>
                <a:spcPts val="0"/>
              </a:spcAft>
              <a:buFont typeface="Arial"/>
              <a:buChar char="•"/>
            </a:pPr>
            <a:endParaRPr lang="ko-KR" altLang="en-US" sz="2800" b="0" strike="noStrike" cap="none" dirty="0" smtClean="0">
              <a:solidFill>
                <a:schemeClr val="bg1"/>
              </a:solidFill>
              <a:latin typeface="맑은 고딕" charset="0"/>
              <a:ea typeface="맑은 고딕" charset="0"/>
            </a:endParaRPr>
          </a:p>
          <a:p>
            <a:pPr marL="0" indent="0" algn="ctr" defTabSz="914400" fontAlgn="auto">
              <a:lnSpc>
                <a:spcPct val="90000"/>
              </a:lnSpc>
              <a:spcBef>
                <a:spcPts val="1000"/>
              </a:spcBef>
              <a:spcAft>
                <a:spcPts val="0"/>
              </a:spcAft>
              <a:buFontTx/>
              <a:buNone/>
            </a:pPr>
            <a:r>
              <a:rPr lang="en-US" altLang="ko-KR" sz="2800" b="0" strike="noStrike" cap="none" dirty="0" smtClean="0">
                <a:solidFill>
                  <a:schemeClr val="bg1"/>
                </a:solidFill>
                <a:latin typeface="맑은 고딕" charset="0"/>
                <a:ea typeface="맑은 고딕" charset="0"/>
              </a:rPr>
              <a:t>Wikipedia</a:t>
            </a:r>
            <a:endParaRPr lang="ko-KR" altLang="en-US" sz="2800" b="0" strike="noStrike" cap="none" dirty="0" smtClean="0">
              <a:solidFill>
                <a:schemeClr val="bg1"/>
              </a:solidFill>
              <a:latin typeface="맑은 고딕" charset="0"/>
              <a:ea typeface="맑은 고딕" charset="0"/>
            </a:endParaRPr>
          </a:p>
          <a:p>
            <a:pPr marL="0" indent="0" algn="ctr" defTabSz="914400" fontAlgn="auto">
              <a:lnSpc>
                <a:spcPct val="90000"/>
              </a:lnSpc>
              <a:spcBef>
                <a:spcPts val="1000"/>
              </a:spcBef>
              <a:spcAft>
                <a:spcPts val="0"/>
              </a:spcAft>
              <a:buFontTx/>
              <a:buNone/>
            </a:pPr>
            <a:endParaRPr lang="ko-KR" altLang="en-US" sz="2800" b="0" strike="noStrike" cap="none" dirty="0" smtClean="0">
              <a:solidFill>
                <a:schemeClr val="bg1"/>
              </a:solidFill>
              <a:latin typeface="맑은 고딕" charset="0"/>
              <a:ea typeface="맑은 고딕" charset="0"/>
            </a:endParaRPr>
          </a:p>
          <a:p>
            <a:pPr marL="0" indent="0" algn="ctr" defTabSz="914400" fontAlgn="auto">
              <a:lnSpc>
                <a:spcPct val="90000"/>
              </a:lnSpc>
              <a:spcBef>
                <a:spcPts val="1000"/>
              </a:spcBef>
              <a:spcAft>
                <a:spcPts val="0"/>
              </a:spcAft>
              <a:buFontTx/>
              <a:buNone/>
            </a:pPr>
            <a:r>
              <a:rPr lang="en-US" altLang="ko-KR" sz="2800" b="0" strike="noStrike" cap="none" dirty="0" smtClean="0">
                <a:solidFill>
                  <a:schemeClr val="bg1"/>
                </a:solidFill>
                <a:latin typeface="맑은 고딕" charset="0"/>
                <a:ea typeface="맑은 고딕" charset="0"/>
              </a:rPr>
              <a:t>Qt</a:t>
            </a:r>
            <a:endParaRPr lang="ko-KR" altLang="en-US" sz="2800" b="0" strike="noStrike" cap="none" dirty="0" smtClean="0">
              <a:solidFill>
                <a:schemeClr val="bg1"/>
              </a:solidFill>
              <a:latin typeface="맑은 고딕" charset="0"/>
              <a:ea typeface="맑은 고딕" charset="0"/>
            </a:endParaRPr>
          </a:p>
        </p:txBody>
      </p:sp>
      <p:pic>
        <p:nvPicPr>
          <p:cNvPr id="4" name="그림 3"/>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a:stretch>
            <a:fillRect/>
          </a:stretch>
        </p:blipFill>
        <p:spPr>
          <a:xfrm>
            <a:off x="7905115" y="1757680"/>
            <a:ext cx="2667000" cy="983615"/>
          </a:xfrm>
          <a:prstGeom prst="ellipse">
            <a:avLst/>
          </a:prstGeom>
          <a:noFill/>
          <a:ln w="63500" cap="rnd" cmpd="sng">
            <a:solidFill>
              <a:schemeClr val="bg1">
                <a:alpha val="100000"/>
              </a:schemeClr>
            </a:solidFill>
            <a:prstDash val="solid"/>
            <a:round/>
          </a:ln>
          <a:effectLst>
            <a:outerShdw blurRad="381000" dist="292100" dir="5400000" sx="-60000" sy="-18000" rotWithShape="0">
              <a:srgbClr val="000000"/>
            </a:outerShdw>
          </a:effectLst>
          <a:scene3d>
            <a:camera prst="orthographicFront"/>
            <a:lightRig rig="threePt" dir="t"/>
          </a:scene3d>
          <a:sp3d>
            <a:bevelT w="88900" h="25400"/>
            <a:bevelB w="0" h="0"/>
          </a:sp3d>
        </p:spPr>
      </p:pic>
      <p:pic>
        <p:nvPicPr>
          <p:cNvPr id="6" name="그림 5"/>
          <p:cNvPicPr>
            <a:picLocks noChangeAspect="1"/>
          </p:cNvPicPr>
          <p:nvPr/>
        </p:nvPicPr>
        <p:blipFill rotWithShape="1">
          <a:blip r:embed="rId5">
            <a:extLst>
              <a:ext uri="{28A0092B-C50C-407E-A947-70E740481C1C}">
                <a14:useLocalDpi xmlns:a14="http://schemas.microsoft.com/office/drawing/2010/main" val="0"/>
              </a:ext>
            </a:extLst>
          </a:blip>
          <a:srcRect/>
          <a:stretch>
            <a:fillRect/>
          </a:stretch>
        </p:blipFill>
        <p:spPr>
          <a:xfrm>
            <a:off x="8517890" y="3856990"/>
            <a:ext cx="1454150" cy="1323340"/>
          </a:xfrm>
          <a:prstGeom prst="rect">
            <a:avLst/>
          </a:prstGeom>
          <a:noFill/>
        </p:spPr>
      </p:pic>
      <p:pic>
        <p:nvPicPr>
          <p:cNvPr id="7" name="그림 6"/>
          <p:cNvPicPr>
            <a:picLocks noChangeAspect="1"/>
          </p:cNvPicPr>
          <p:nvPr/>
        </p:nvPicPr>
        <p:blipFill rotWithShape="1">
          <a:blip r:embed="rId6" cstate="print">
            <a:extLst>
              <a:ext uri="{BEBA8EAE-BF5A-486C-A8C5-ECC9F3942E4B}">
                <a14:imgProps xmlns:a14="http://schemas.microsoft.com/office/drawing/2010/main">
                  <a14:imgLayer r:embed="rId7">
                    <a14:imgEffect>
                      <a14:backgroundRemoval t="10000" b="90000" l="28289" r="69228"/>
                    </a14:imgEffect>
                  </a14:imgLayer>
                </a14:imgProps>
              </a:ext>
              <a:ext uri="{28A0092B-C50C-407E-A947-70E740481C1C}">
                <a14:useLocalDpi xmlns:a14="http://schemas.microsoft.com/office/drawing/2010/main" val="0"/>
              </a:ext>
            </a:extLst>
          </a:blip>
          <a:srcRect l="23172" r="25655"/>
          <a:stretch>
            <a:fillRect/>
          </a:stretch>
        </p:blipFill>
        <p:spPr>
          <a:xfrm>
            <a:off x="2435225" y="2538730"/>
            <a:ext cx="1348105" cy="1477010"/>
          </a:xfrm>
          <a:prstGeom prst="ellipse">
            <a:avLst/>
          </a:prstGeom>
          <a:noFill/>
          <a:ln w="63500" cap="rnd" cmpd="sng">
            <a:solidFill>
              <a:srgbClr val="333333">
                <a:alpha val="100000"/>
              </a:srgbClr>
            </a:solidFill>
            <a:prstDash val="solid"/>
            <a:round/>
          </a:ln>
          <a:effectLst>
            <a:outerShdw blurRad="381000" dist="292100" dir="5400000" sx="-60000" sy="-18000" rotWithShape="0">
              <a:srgbClr val="000000">
                <a:alpha val="22000"/>
              </a:srgbClr>
            </a:outerShdw>
          </a:effectLst>
          <a:scene3d>
            <a:camera prst="orthographicFront"/>
            <a:lightRig rig="threePt" dir="t"/>
          </a:scene3d>
          <a:sp3d>
            <a:bevelT w="88900" h="25400"/>
            <a:bevelB w="0" h="0"/>
          </a:sp3d>
        </p:spPr>
      </p:pic>
      <p:pic>
        <p:nvPicPr>
          <p:cNvPr id="8" name="그림 7"/>
          <p:cNvPicPr>
            <a:picLocks noChangeAspect="1"/>
          </p:cNvPicPr>
          <p:nvPr/>
        </p:nvPicPr>
        <p:blipFill rotWithShape="1">
          <a:blip r:embed="rId8">
            <a:extLst>
              <a:ext uri="{28A0092B-C50C-407E-A947-70E740481C1C}">
                <a14:useLocalDpi xmlns:a14="http://schemas.microsoft.com/office/drawing/2010/main" val="0"/>
              </a:ext>
            </a:extLst>
          </a:blip>
          <a:srcRect/>
          <a:stretch>
            <a:fillRect/>
          </a:stretch>
        </p:blipFill>
        <p:spPr>
          <a:xfrm>
            <a:off x="2435225" y="581025"/>
            <a:ext cx="1495425" cy="1501775"/>
          </a:xfrm>
          <a:prstGeom prst="rect">
            <a:avLst/>
          </a:prstGeom>
          <a:noFill/>
        </p:spPr>
      </p:pic>
      <p:pic>
        <p:nvPicPr>
          <p:cNvPr id="9" name="그림 8"/>
          <p:cNvPicPr>
            <a:picLocks noChangeAspect="1"/>
          </p:cNvPicPr>
          <p:nvPr/>
        </p:nvPicPr>
        <p:blipFill rotWithShape="1">
          <a:blip r:embed="rId9">
            <a:extLst>
              <a:ext uri="{28A0092B-C50C-407E-A947-70E740481C1C}">
                <a14:useLocalDpi xmlns:a14="http://schemas.microsoft.com/office/drawing/2010/main" val="0"/>
              </a:ext>
            </a:extLst>
          </a:blip>
          <a:stretch>
            <a:fillRect/>
          </a:stretch>
        </p:blipFill>
        <p:spPr>
          <a:xfrm>
            <a:off x="2494280" y="4805680"/>
            <a:ext cx="1508760" cy="1096010"/>
          </a:xfrm>
          <a:prstGeom prst="roundRect">
            <a:avLst/>
          </a:prstGeom>
          <a:noFill/>
          <a:effectLst>
            <a:outerShdw blurRad="76200" dist="38100" dir="7800000" algn="tl" rotWithShape="0">
              <a:srgbClr val="000000">
                <a:alpha val="40000"/>
              </a:srgbClr>
            </a:outerShdw>
          </a:effectLst>
          <a:scene3d>
            <a:camera prst="orthographicFront"/>
            <a:lightRig rig="threePt" dir="t"/>
          </a:scene3d>
          <a:sp3d>
            <a:bevelT w="381000" h="114300" prst="relaxedInset"/>
            <a:bevelB w="0" h="0"/>
          </a:sp3d>
        </p:spPr>
      </p:pic>
    </p:spTree>
    <p:extLst>
      <p:ext uri="{BB962C8B-B14F-4D97-AF65-F5344CB8AC3E}">
        <p14:creationId xmlns:p14="http://schemas.microsoft.com/office/powerpoint/2010/main" val="2414724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a:off x="7752715" y="4104640"/>
            <a:ext cx="4227195" cy="1704340"/>
          </a:xfrm>
          <a:prstGeom prst="rect">
            <a:avLst/>
          </a:prstGeom>
        </p:spPr>
        <p:txBody>
          <a:bodyPr vert="horz" wrap="square" lIns="91440" tIns="45720" rIns="91440" bIns="45720" numCol="1" anchor="ctr">
            <a:normAutofit fontScale="90000"/>
          </a:bodyPr>
          <a:lstStyle/>
          <a:p>
            <a:pPr marL="0" indent="0" algn="ctr" defTabSz="914400" fontAlgn="auto">
              <a:lnSpc>
                <a:spcPct val="90000"/>
              </a:lnSpc>
              <a:spcBef>
                <a:spcPts val="0"/>
              </a:spcBef>
              <a:spcAft>
                <a:spcPts val="0"/>
              </a:spcAft>
              <a:buFontTx/>
              <a:buNone/>
            </a:pPr>
            <a:r>
              <a:rPr lang="en-US" altLang="ko-KR" sz="8000" b="0" strike="noStrike" cap="none" dirty="0" smtClean="0">
                <a:solidFill>
                  <a:srgbClr val="DC0072"/>
                </a:solidFill>
                <a:latin typeface="휴먼둥근헤드라인" charset="0"/>
                <a:ea typeface="휴먼둥근헤드라인" charset="0"/>
              </a:rPr>
              <a:t>프로젝트</a:t>
            </a:r>
            <a:br>
              <a:rPr lang="en-US" altLang="ko-KR" sz="8000" b="0" strike="noStrike" cap="none" dirty="0" smtClean="0">
                <a:solidFill>
                  <a:srgbClr val="DC0072"/>
                </a:solidFill>
                <a:latin typeface="휴먼둥근헤드라인" charset="0"/>
                <a:ea typeface="휴먼둥근헤드라인" charset="0"/>
              </a:rPr>
            </a:br>
            <a:r>
              <a:rPr lang="en-US" altLang="ko-KR" sz="8000" b="0" strike="noStrike" cap="none" dirty="0" smtClean="0">
                <a:solidFill>
                  <a:srgbClr val="DC0072"/>
                </a:solidFill>
                <a:latin typeface="휴먼둥근헤드라인" charset="0"/>
                <a:ea typeface="휴먼둥근헤드라인" charset="0"/>
              </a:rPr>
              <a:t>소개</a:t>
            </a:r>
            <a:endParaRPr lang="ko-KR" altLang="en-US" sz="8000" b="0" strike="noStrike" cap="none" dirty="0" smtClean="0">
              <a:solidFill>
                <a:srgbClr val="DC0072"/>
              </a:solidFill>
              <a:latin typeface="휴먼둥근헤드라인" charset="0"/>
              <a:ea typeface="휴먼둥근헤드라인" charset="0"/>
            </a:endParaRPr>
          </a:p>
        </p:txBody>
      </p:sp>
      <p:grpSp>
        <p:nvGrpSpPr>
          <p:cNvPr id="3" name="그룹 2">
            <a:extLst>
              <a:ext uri="{FF2B5EF4-FFF2-40B4-BE49-F238E27FC236}">
                <a16:creationId xmlns:a16="http://schemas.microsoft.com/office/drawing/2014/main" id="{29A61BC1-1FDF-43B1-A263-F23E84A4EDAD}"/>
              </a:ext>
            </a:extLst>
          </p:cNvPr>
          <p:cNvGrpSpPr/>
          <p:nvPr/>
        </p:nvGrpSpPr>
        <p:grpSpPr>
          <a:xfrm>
            <a:off x="5412740" y="3527425"/>
            <a:ext cx="2992120" cy="2862580"/>
            <a:chOff x="5412740" y="3527425"/>
            <a:chExt cx="2992120" cy="2862580"/>
          </a:xfrm>
        </p:grpSpPr>
        <p:sp>
          <p:nvSpPr>
            <p:cNvPr id="4" name="TextBox 3"/>
            <p:cNvSpPr txBox="1">
              <a:spLocks/>
            </p:cNvSpPr>
            <p:nvPr/>
          </p:nvSpPr>
          <p:spPr>
            <a:xfrm>
              <a:off x="5412740" y="3527425"/>
              <a:ext cx="2992755" cy="2863215"/>
            </a:xfrm>
            <a:prstGeom prst="rect">
              <a:avLst/>
            </a:prstGeom>
            <a:noFill/>
          </p:spPr>
          <p:txBody>
            <a:bodyPr vert="horz" wrap="square" lIns="91440" tIns="45720" rIns="91440" bIns="45720" numCol="1" anchor="t">
              <a:spAutoFit/>
            </a:bodyPr>
            <a:lstStyle/>
            <a:p>
              <a:pPr marL="0" indent="0" algn="l" defTabSz="457200" eaLnBrk="0" fontAlgn="auto" latinLnBrk="0">
                <a:lnSpc>
                  <a:spcPct val="100000"/>
                </a:lnSpc>
                <a:spcBef>
                  <a:spcPts val="0"/>
                </a:spcBef>
                <a:spcAft>
                  <a:spcPts val="0"/>
                </a:spcAft>
                <a:buFontTx/>
                <a:buNone/>
              </a:pPr>
              <a:r>
                <a:rPr lang="en-US" altLang="ko-KR" sz="18000" b="1" strike="noStrike" cap="none" dirty="0" smtClean="0">
                  <a:solidFill>
                    <a:srgbClr val="DC0072"/>
                  </a:solidFill>
                  <a:latin typeface="HY헤드라인M" charset="0"/>
                  <a:ea typeface="HY헤드라인M" charset="0"/>
                </a:rPr>
                <a:t>01</a:t>
              </a:r>
              <a:endParaRPr lang="ko-KR" altLang="en-US" sz="18000" b="1" strike="noStrike" cap="none" dirty="0" smtClean="0">
                <a:solidFill>
                  <a:srgbClr val="DC0072"/>
                </a:solidFill>
                <a:latin typeface="HY헤드라인M" charset="0"/>
                <a:ea typeface="HY헤드라인M" charset="0"/>
              </a:endParaRPr>
            </a:p>
          </p:txBody>
        </p:sp>
        <p:sp>
          <p:nvSpPr>
            <p:cNvPr id="6" name="TextBox 5"/>
            <p:cNvSpPr txBox="1">
              <a:spLocks/>
            </p:cNvSpPr>
            <p:nvPr/>
          </p:nvSpPr>
          <p:spPr>
            <a:xfrm>
              <a:off x="5524500" y="4794885"/>
              <a:ext cx="2637155" cy="486410"/>
            </a:xfrm>
            <a:prstGeom prst="rect">
              <a:avLst/>
            </a:prstGeom>
            <a:solidFill>
              <a:srgbClr val="232323"/>
            </a:solidFill>
          </p:spPr>
          <p:txBody>
            <a:bodyPr vert="horz" wrap="square" lIns="91440" tIns="45720" rIns="91440" bIns="45720" numCol="1" anchor="t">
              <a:spAutoFit/>
            </a:bodyPr>
            <a:lstStyle/>
            <a:p>
              <a:pPr marL="0" indent="0" algn="ctr" defTabSz="457200" eaLnBrk="0" fontAlgn="auto" latinLnBrk="0">
                <a:lnSpc>
                  <a:spcPct val="80000"/>
                </a:lnSpc>
                <a:spcBef>
                  <a:spcPts val="0"/>
                </a:spcBef>
                <a:spcAft>
                  <a:spcPts val="0"/>
                </a:spcAft>
                <a:buFontTx/>
                <a:buNone/>
              </a:pPr>
              <a:r>
                <a:rPr lang="en-US" altLang="ko-KR" sz="3200" b="0" strike="noStrike" cap="none" dirty="0" smtClean="0">
                  <a:solidFill>
                    <a:srgbClr val="DC0072"/>
                  </a:solidFill>
                  <a:latin typeface="맑은 고딕" charset="0"/>
                  <a:ea typeface="맑은 고딕" charset="0"/>
                </a:rPr>
                <a:t>Preview</a:t>
              </a:r>
              <a:endParaRPr lang="ko-KR" altLang="en-US" sz="3200" b="0" strike="noStrike" cap="none" dirty="0" smtClean="0">
                <a:solidFill>
                  <a:srgbClr val="DC0072"/>
                </a:solidFill>
                <a:latin typeface="맑은 고딕" charset="0"/>
                <a:ea typeface="맑은 고딕" charset="0"/>
              </a:endParaRPr>
            </a:p>
          </p:txBody>
        </p:sp>
      </p:grpSp>
    </p:spTree>
    <p:extLst>
      <p:ext uri="{BB962C8B-B14F-4D97-AF65-F5344CB8AC3E}">
        <p14:creationId xmlns:p14="http://schemas.microsoft.com/office/powerpoint/2010/main" val="1439644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123798-E337-4516-9F8A-B2C1D37826BC}"/>
              </a:ext>
            </a:extLst>
          </p:cNvPr>
          <p:cNvSpPr>
            <a:spLocks noGrp="1"/>
          </p:cNvSpPr>
          <p:nvPr>
            <p:ph type="title"/>
          </p:nvPr>
        </p:nvSpPr>
        <p:spPr>
          <a:xfrm>
            <a:off x="838200" y="1938655"/>
            <a:ext cx="10515600" cy="2803525"/>
          </a:xfrm>
        </p:spPr>
        <p:txBody>
          <a:bodyPr>
            <a:normAutofit/>
          </a:bodyPr>
          <a:lstStyle/>
          <a:p>
            <a:pPr algn="ctr"/>
            <a:r>
              <a:rPr lang="en-US" altLang="ko-KR" sz="7200" dirty="0">
                <a:solidFill>
                  <a:schemeClr val="bg1"/>
                </a:solidFill>
              </a:rPr>
              <a:t>THANK YOU</a:t>
            </a:r>
            <a:endParaRPr lang="ko-KR" altLang="en-US" sz="5300" dirty="0">
              <a:solidFill>
                <a:schemeClr val="bg1"/>
              </a:solidFill>
            </a:endParaRPr>
          </a:p>
        </p:txBody>
      </p:sp>
    </p:spTree>
    <p:extLst>
      <p:ext uri="{BB962C8B-B14F-4D97-AF65-F5344CB8AC3E}">
        <p14:creationId xmlns:p14="http://schemas.microsoft.com/office/powerpoint/2010/main" val="2603934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a:extLst>
              <a:ext uri="{FF2B5EF4-FFF2-40B4-BE49-F238E27FC236}">
                <a16:creationId xmlns:a16="http://schemas.microsoft.com/office/drawing/2014/main" id="{9918E121-0EBF-4722-957A-C91C797B331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41515" y="1450975"/>
            <a:ext cx="3971925" cy="3762375"/>
          </a:xfrm>
          <a:prstGeom prst="rect">
            <a:avLst/>
          </a:prstGeom>
        </p:spPr>
      </p:pic>
      <p:sp>
        <p:nvSpPr>
          <p:cNvPr id="5" name="TextBox 4">
            <a:extLst>
              <a:ext uri="{FF2B5EF4-FFF2-40B4-BE49-F238E27FC236}">
                <a16:creationId xmlns:a16="http://schemas.microsoft.com/office/drawing/2014/main" id="{AFC77C94-16FD-4AFB-803B-B277AE12DE87}"/>
              </a:ext>
            </a:extLst>
          </p:cNvPr>
          <p:cNvSpPr txBox="1"/>
          <p:nvPr/>
        </p:nvSpPr>
        <p:spPr>
          <a:xfrm>
            <a:off x="1158240" y="1454785"/>
            <a:ext cx="5812155" cy="2921635"/>
          </a:xfrm>
          <a:prstGeom prst="rect">
            <a:avLst/>
          </a:prstGeom>
          <a:noFill/>
        </p:spPr>
        <p:txBody>
          <a:bodyPr vert="horz" wrap="square" lIns="91440" tIns="45720" rIns="91440" bIns="45720" numCol="1" anchor="t">
            <a:spAutoFit/>
          </a:bodyPr>
          <a:lstStyle/>
          <a:p>
            <a:pPr marL="0" indent="0" algn="l" defTabSz="457200" eaLnBrk="0" fontAlgn="auto" latinLnBrk="0">
              <a:lnSpc>
                <a:spcPct val="100000"/>
              </a:lnSpc>
              <a:spcBef>
                <a:spcPts val="0"/>
              </a:spcBef>
              <a:spcAft>
                <a:spcPts val="0"/>
              </a:spcAft>
              <a:buFontTx/>
              <a:buNone/>
            </a:pPr>
            <a:r>
              <a:rPr lang="en-US" altLang="ko-KR" sz="4400" b="0" strike="noStrike" cap="none" dirty="0" smtClean="0">
                <a:solidFill>
                  <a:srgbClr val="FFB31E"/>
                </a:solidFill>
                <a:latin typeface="휴먼둥근헤드라인" charset="0"/>
                <a:ea typeface="휴먼둥근헤드라인" charset="0"/>
              </a:rPr>
              <a:t>Safe Lock</a:t>
            </a:r>
            <a:endParaRPr lang="ko-KR" altLang="en-US" sz="4400" b="0" strike="noStrike" cap="none" dirty="0" smtClean="0">
              <a:solidFill>
                <a:srgbClr val="FFB31E"/>
              </a:solidFill>
              <a:latin typeface="휴먼둥근헤드라인" charset="0"/>
              <a:ea typeface="휴먼둥근헤드라인" charset="0"/>
            </a:endParaRPr>
          </a:p>
          <a:p>
            <a:pPr marL="0" indent="0" algn="l" defTabSz="457200" eaLnBrk="0" fontAlgn="auto" latinLnBrk="0">
              <a:lnSpc>
                <a:spcPct val="100000"/>
              </a:lnSpc>
              <a:spcBef>
                <a:spcPts val="0"/>
              </a:spcBef>
              <a:spcAft>
                <a:spcPts val="0"/>
              </a:spcAft>
              <a:buFontTx/>
              <a:buNone/>
            </a:pPr>
            <a:endParaRPr lang="ko-KR" altLang="en-US" sz="4400" b="0" strike="noStrike" cap="none" dirty="0" smtClean="0">
              <a:solidFill>
                <a:srgbClr val="FFB31E"/>
              </a:solidFill>
              <a:latin typeface="휴먼둥근헤드라인" charset="0"/>
              <a:ea typeface="휴먼둥근헤드라인"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a:t>
            </a:r>
            <a:r>
              <a:rPr lang="en-US" altLang="ko-KR" sz="2400" b="0" strike="noStrike" cap="none" dirty="0" smtClean="0">
                <a:solidFill>
                  <a:schemeClr val="bg1"/>
                </a:solidFill>
                <a:latin typeface="맑은 고딕" charset="0"/>
                <a:ea typeface="맑은 고딕" charset="0"/>
              </a:rPr>
              <a:t>간단한</a:t>
            </a: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드래그</a:t>
            </a: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앤</a:t>
            </a: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드롭</a:t>
            </a: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rgbClr val="FFB31E"/>
                </a:solidFill>
                <a:latin typeface="맑은 고딕" charset="0"/>
                <a:ea typeface="맑은 고딕" charset="0"/>
              </a:rPr>
              <a:t>파일</a:t>
            </a:r>
            <a:r>
              <a:rPr lang="en-US" altLang="ko-KR" sz="2400" b="0" strike="noStrike" cap="none" dirty="0" smtClean="0">
                <a:solidFill>
                  <a:srgbClr val="FFB31E"/>
                </a:solidFill>
                <a:latin typeface="Calibri" charset="0"/>
                <a:ea typeface="Calibri" charset="0"/>
              </a:rPr>
              <a:t> </a:t>
            </a:r>
            <a:r>
              <a:rPr lang="en-US" altLang="ko-KR" sz="2400" b="0" strike="noStrike" cap="none" dirty="0" smtClean="0">
                <a:solidFill>
                  <a:srgbClr val="FFB31E"/>
                </a:solidFill>
                <a:latin typeface="맑은 고딕" charset="0"/>
                <a:ea typeface="맑은 고딕" charset="0"/>
              </a:rPr>
              <a:t>암호화</a:t>
            </a:r>
            <a:r>
              <a:rPr lang="en-US" altLang="ko-KR" sz="2400" b="0" strike="noStrike" cap="none" dirty="0" smtClean="0">
                <a:solidFill>
                  <a:srgbClr val="FFB31E"/>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도구</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-PyCrypto를 </a:t>
            </a:r>
            <a:r>
              <a:rPr lang="en-US" altLang="ko-KR" sz="2400" b="0" strike="noStrike" cap="none" dirty="0" smtClean="0">
                <a:solidFill>
                  <a:schemeClr val="bg1"/>
                </a:solidFill>
                <a:latin typeface="맑은 고딕" charset="0"/>
                <a:ea typeface="맑은 고딕" charset="0"/>
              </a:rPr>
              <a:t>사용하여</a:t>
            </a: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입력</a:t>
            </a: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된</a:t>
            </a: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파일을</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AES</a:t>
            </a: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암호화로</a:t>
            </a: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암호화</a:t>
            </a:r>
            <a:endParaRPr lang="ko-KR" altLang="en-US" sz="2400" b="0" strike="noStrike" cap="none" dirty="0" smtClean="0">
              <a:solidFill>
                <a:schemeClr val="bg1"/>
              </a:solidFill>
              <a:latin typeface="맑은 고딕" charset="0"/>
              <a:ea typeface="맑은 고딕" charset="0"/>
            </a:endParaRPr>
          </a:p>
        </p:txBody>
      </p:sp>
    </p:spTree>
    <p:extLst>
      <p:ext uri="{BB962C8B-B14F-4D97-AF65-F5344CB8AC3E}">
        <p14:creationId xmlns:p14="http://schemas.microsoft.com/office/powerpoint/2010/main" val="1244319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txBox="1">
            <a:spLocks noGrp="1"/>
          </p:cNvSpPr>
          <p:nvPr>
            <p:ph idx="1"/>
          </p:nvPr>
        </p:nvSpPr>
        <p:spPr>
          <a:xfrm>
            <a:off x="3021965" y="5864860"/>
            <a:ext cx="6506210" cy="1183005"/>
          </a:xfrm>
          <a:prstGeom prst="rect">
            <a:avLst/>
          </a:prstGeom>
        </p:spPr>
        <p:txBody>
          <a:bodyPr vert="horz" wrap="square" lIns="91440" tIns="45720" rIns="91440" bIns="45720" numCol="1" anchor="t">
            <a:normAutofit/>
          </a:bodyPr>
          <a:lstStyle/>
          <a:p>
            <a:pPr marL="0" indent="0" algn="l" defTabSz="914400" fontAlgn="base">
              <a:lnSpc>
                <a:spcPct val="90000"/>
              </a:lnSpc>
              <a:spcBef>
                <a:spcPts val="1000"/>
              </a:spcBef>
              <a:spcAft>
                <a:spcPts val="0"/>
              </a:spcAft>
              <a:buFontTx/>
              <a:buNone/>
            </a:pPr>
            <a:r>
              <a:rPr lang="en-US" altLang="ko-KR" sz="2800" b="0" strike="noStrike" cap="none" dirty="0" smtClean="0">
                <a:solidFill>
                  <a:schemeClr val="bg1"/>
                </a:solidFill>
                <a:latin typeface="맑은 고딕" charset="0"/>
                <a:ea typeface="맑은 고딕" charset="0"/>
              </a:rPr>
              <a:t>https://github.com/mjuc4/safelock</a:t>
            </a:r>
            <a:endParaRPr lang="ko-KR" altLang="en-US" sz="2800" b="0" strike="noStrike" cap="none" dirty="0" smtClean="0">
              <a:solidFill>
                <a:schemeClr val="bg1"/>
              </a:solidFill>
              <a:latin typeface="맑은 고딕" charset="0"/>
              <a:ea typeface="맑은 고딕" charset="0"/>
            </a:endParaRPr>
          </a:p>
        </p:txBody>
      </p:sp>
      <p:cxnSp>
        <p:nvCxnSpPr>
          <p:cNvPr id="4" name="직선 연결선 3"/>
          <p:cNvCxnSpPr/>
          <p:nvPr/>
        </p:nvCxnSpPr>
        <p:spPr>
          <a:xfrm>
            <a:off x="3021965" y="5777230"/>
            <a:ext cx="635" cy="749300"/>
          </a:xfrm>
          <a:prstGeom prst="line">
            <a:avLst/>
          </a:prstGeom>
          <a:ln w="25400" cap="flat" cmpd="sng">
            <a:solidFill>
              <a:schemeClr val="bg1">
                <a:alpha val="10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5" name="그림 4" descr="C:/Users/cosmos/AppData/Roaming/PolarisOffice/ETemp/3720_7553304/fImage536949848467.png"/>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a:off x="2762885" y="589280"/>
            <a:ext cx="6667500" cy="4859655"/>
          </a:xfrm>
          <a:prstGeom prst="rect">
            <a:avLst/>
          </a:prstGeom>
          <a:noFill/>
        </p:spPr>
      </p:pic>
    </p:spTree>
    <p:extLst>
      <p:ext uri="{BB962C8B-B14F-4D97-AF65-F5344CB8AC3E}">
        <p14:creationId xmlns:p14="http://schemas.microsoft.com/office/powerpoint/2010/main" val="4284886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18A136D4-F6A0-4525-AB33-B0DC0839B546}"/>
              </a:ext>
            </a:extLst>
          </p:cNvPr>
          <p:cNvGrpSpPr/>
          <p:nvPr/>
        </p:nvGrpSpPr>
        <p:grpSpPr>
          <a:xfrm>
            <a:off x="539750" y="3418205"/>
            <a:ext cx="2992120" cy="2862580"/>
            <a:chOff x="539750" y="3418205"/>
            <a:chExt cx="2992120" cy="2862580"/>
          </a:xfrm>
        </p:grpSpPr>
        <p:sp>
          <p:nvSpPr>
            <p:cNvPr id="4" name="TextBox 3"/>
            <p:cNvSpPr txBox="1">
              <a:spLocks/>
            </p:cNvSpPr>
            <p:nvPr/>
          </p:nvSpPr>
          <p:spPr>
            <a:xfrm>
              <a:off x="539750" y="3418205"/>
              <a:ext cx="2993390" cy="2860675"/>
            </a:xfrm>
            <a:prstGeom prst="rect">
              <a:avLst/>
            </a:prstGeom>
            <a:noFill/>
          </p:spPr>
          <p:txBody>
            <a:bodyPr vert="horz" wrap="square" lIns="91440" tIns="45720" rIns="91440" bIns="45720" numCol="1" anchor="t">
              <a:spAutoFit/>
            </a:bodyPr>
            <a:lstStyle/>
            <a:p>
              <a:pPr marL="0" indent="0" algn="l" defTabSz="457200" eaLnBrk="0" fontAlgn="auto" latinLnBrk="0">
                <a:lnSpc>
                  <a:spcPct val="100000"/>
                </a:lnSpc>
                <a:spcBef>
                  <a:spcPts val="0"/>
                </a:spcBef>
                <a:spcAft>
                  <a:spcPts val="0"/>
                </a:spcAft>
                <a:buFontTx/>
                <a:buNone/>
              </a:pPr>
              <a:r>
                <a:rPr lang="en-US" altLang="ko-KR" sz="18000" b="1" strike="noStrike" cap="none" dirty="0" smtClean="0">
                  <a:solidFill>
                    <a:srgbClr val="DC0072"/>
                  </a:solidFill>
                  <a:latin typeface="HY헤드라인M" charset="0"/>
                  <a:ea typeface="HY헤드라인M" charset="0"/>
                </a:rPr>
                <a:t>02</a:t>
              </a:r>
              <a:endParaRPr lang="ko-KR" altLang="en-US" sz="18000" b="1" strike="noStrike" cap="none" dirty="0" smtClean="0">
                <a:solidFill>
                  <a:srgbClr val="DC0072"/>
                </a:solidFill>
                <a:latin typeface="HY헤드라인M" charset="0"/>
                <a:ea typeface="HY헤드라인M" charset="0"/>
              </a:endParaRPr>
            </a:p>
          </p:txBody>
        </p:sp>
        <p:sp>
          <p:nvSpPr>
            <p:cNvPr id="6" name="TextBox 5"/>
            <p:cNvSpPr txBox="1">
              <a:spLocks/>
            </p:cNvSpPr>
            <p:nvPr/>
          </p:nvSpPr>
          <p:spPr>
            <a:xfrm>
              <a:off x="651510" y="4686300"/>
              <a:ext cx="2637790" cy="486410"/>
            </a:xfrm>
            <a:prstGeom prst="rect">
              <a:avLst/>
            </a:prstGeom>
            <a:solidFill>
              <a:srgbClr val="232323"/>
            </a:solidFill>
          </p:spPr>
          <p:txBody>
            <a:bodyPr vert="horz" wrap="square" lIns="91440" tIns="45720" rIns="91440" bIns="45720" numCol="1" anchor="t">
              <a:spAutoFit/>
            </a:bodyPr>
            <a:lstStyle/>
            <a:p>
              <a:pPr marL="0" indent="0" algn="ctr" defTabSz="457200" eaLnBrk="0" fontAlgn="auto" latinLnBrk="0">
                <a:lnSpc>
                  <a:spcPct val="80000"/>
                </a:lnSpc>
                <a:spcBef>
                  <a:spcPts val="0"/>
                </a:spcBef>
                <a:spcAft>
                  <a:spcPts val="0"/>
                </a:spcAft>
                <a:buFontTx/>
                <a:buNone/>
              </a:pPr>
              <a:r>
                <a:rPr lang="en-US" altLang="ko-KR" sz="3200" b="0" strike="noStrike" cap="none" dirty="0" smtClean="0">
                  <a:solidFill>
                    <a:srgbClr val="DC0072"/>
                  </a:solidFill>
                  <a:latin typeface="맑은 고딕" charset="0"/>
                  <a:ea typeface="맑은 고딕" charset="0"/>
                </a:rPr>
                <a:t>Analysis</a:t>
              </a:r>
              <a:endParaRPr lang="ko-KR" altLang="en-US" sz="3200" b="0" strike="noStrike" cap="none" dirty="0" smtClean="0">
                <a:solidFill>
                  <a:srgbClr val="DC0072"/>
                </a:solidFill>
                <a:latin typeface="맑은 고딕" charset="0"/>
                <a:ea typeface="맑은 고딕" charset="0"/>
              </a:endParaRPr>
            </a:p>
          </p:txBody>
        </p:sp>
      </p:grpSp>
      <p:sp>
        <p:nvSpPr>
          <p:cNvPr id="14" name="TextBox 13"/>
          <p:cNvSpPr txBox="1">
            <a:spLocks/>
          </p:cNvSpPr>
          <p:nvPr/>
        </p:nvSpPr>
        <p:spPr>
          <a:xfrm>
            <a:off x="3158490" y="4832350"/>
            <a:ext cx="7712075" cy="1199515"/>
          </a:xfrm>
          <a:prstGeom prst="rect">
            <a:avLst/>
          </a:prstGeom>
          <a:noFill/>
        </p:spPr>
        <p:txBody>
          <a:bodyPr vert="horz" wrap="square" lIns="91440" tIns="45720" rIns="91440" bIns="45720" numCol="1" anchor="t">
            <a:spAutoFit/>
          </a:bodyPr>
          <a:lstStyle/>
          <a:p>
            <a:pPr marL="0" indent="0" algn="l" defTabSz="457200" eaLnBrk="0" fontAlgn="auto" latinLnBrk="0">
              <a:lnSpc>
                <a:spcPct val="100000"/>
              </a:lnSpc>
              <a:spcBef>
                <a:spcPts val="0"/>
              </a:spcBef>
              <a:spcAft>
                <a:spcPts val="0"/>
              </a:spcAft>
              <a:buFontTx/>
              <a:buNone/>
            </a:pPr>
            <a:r>
              <a:rPr lang="en-US" altLang="ko-KR" sz="7200" b="1" strike="noStrike" cap="none" dirty="0" smtClean="0">
                <a:solidFill>
                  <a:srgbClr val="DC0072"/>
                </a:solidFill>
                <a:latin typeface="휴먼둥근헤드라인" charset="0"/>
                <a:ea typeface="휴먼둥근헤드라인" charset="0"/>
              </a:rPr>
              <a:t>공개SW 상세 분석</a:t>
            </a:r>
            <a:endParaRPr lang="ko-KR" altLang="en-US" sz="7200" b="1" strike="noStrike" cap="none" dirty="0" smtClean="0">
              <a:solidFill>
                <a:srgbClr val="DC0072"/>
              </a:solidFill>
              <a:latin typeface="휴먼둥근헤드라인" charset="0"/>
              <a:ea typeface="휴먼둥근헤드라인" charset="0"/>
            </a:endParaRPr>
          </a:p>
        </p:txBody>
      </p:sp>
    </p:spTree>
    <p:extLst>
      <p:ext uri="{BB962C8B-B14F-4D97-AF65-F5344CB8AC3E}">
        <p14:creationId xmlns:p14="http://schemas.microsoft.com/office/powerpoint/2010/main" val="997144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p:cNvSpPr>
          <p:nvPr/>
        </p:nvSpPr>
        <p:spPr>
          <a:xfrm>
            <a:off x="965835" y="1235710"/>
            <a:ext cx="7814310" cy="1506855"/>
          </a:xfrm>
          <a:prstGeom prst="rect">
            <a:avLst/>
          </a:prstGeom>
          <a:noFill/>
        </p:spPr>
        <p:txBody>
          <a:bodyPr vert="horz" wrap="square" lIns="91440" tIns="45720" rIns="91440" bIns="45720" numCol="1" anchor="t">
            <a:spAutoFit/>
          </a:bodyPr>
          <a:lstStyle/>
          <a:p>
            <a:pPr marL="0" indent="0" algn="l" defTabSz="457200" eaLnBrk="0" fontAlgn="auto" latinLnBrk="0">
              <a:lnSpc>
                <a:spcPct val="100000"/>
              </a:lnSpc>
              <a:spcBef>
                <a:spcPts val="0"/>
              </a:spcBef>
              <a:spcAft>
                <a:spcPts val="0"/>
              </a:spcAft>
              <a:buFontTx/>
              <a:buNone/>
            </a:pPr>
            <a:r>
              <a:rPr lang="en-US" altLang="ko-KR" sz="4400" b="0" strike="noStrike" cap="none" dirty="0" smtClean="0">
                <a:solidFill>
                  <a:schemeClr val="bg1"/>
                </a:solidFill>
                <a:latin typeface="휴먼둥근헤드라인" charset="0"/>
                <a:ea typeface="휴먼둥근헤드라인" charset="0"/>
              </a:rPr>
              <a:t>1. 프로그램 </a:t>
            </a:r>
            <a:r>
              <a:rPr lang="en-US" altLang="ko-KR" sz="4400" b="0" strike="noStrike" cap="none" dirty="0" smtClean="0">
                <a:solidFill>
                  <a:srgbClr val="FFB31E"/>
                </a:solidFill>
                <a:latin typeface="휴먼둥근헤드라인" charset="0"/>
                <a:ea typeface="휴먼둥근헤드라인" charset="0"/>
              </a:rPr>
              <a:t>실행</a:t>
            </a:r>
            <a:endParaRPr lang="ko-KR" altLang="en-US" sz="4400" b="0" strike="noStrike" cap="none" dirty="0" smtClean="0">
              <a:solidFill>
                <a:srgbClr val="FFB31E"/>
              </a:solidFill>
              <a:latin typeface="휴먼둥근헤드라인" charset="0"/>
              <a:ea typeface="휴먼둥근헤드라인"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run.py를 동작 -&gt; </a:t>
            </a:r>
            <a:r>
              <a:rPr lang="en-US" altLang="ko-KR" sz="2400" b="0" strike="noStrike" cap="none" dirty="0" smtClean="0">
                <a:solidFill>
                  <a:srgbClr val="FFB31F"/>
                </a:solidFill>
                <a:latin typeface="맑은 고딕" charset="0"/>
                <a:ea typeface="맑은 고딕" charset="0"/>
              </a:rPr>
              <a:t>gui() </a:t>
            </a:r>
            <a:r>
              <a:rPr lang="en-US" altLang="ko-KR" sz="2400" b="0" strike="noStrike" cap="none" dirty="0" smtClean="0">
                <a:solidFill>
                  <a:schemeClr val="bg1"/>
                </a:solidFill>
                <a:latin typeface="맑은 고딕" charset="0"/>
                <a:ea typeface="맑은 고딕" charset="0"/>
              </a:rPr>
              <a:t>함수가 실행</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sp>
        <p:nvSpPr>
          <p:cNvPr id="7" name="TextBox 6"/>
          <p:cNvSpPr txBox="1">
            <a:spLocks/>
          </p:cNvSpPr>
          <p:nvPr/>
        </p:nvSpPr>
        <p:spPr>
          <a:xfrm>
            <a:off x="625475" y="576580"/>
            <a:ext cx="5852160" cy="584200"/>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3200" b="0" strike="noStrike" cap="none" dirty="0" smtClean="0">
                <a:solidFill>
                  <a:schemeClr val="bg1"/>
                </a:solidFill>
                <a:latin typeface="맑은 고딕" charset="0"/>
                <a:ea typeface="맑은 고딕" charset="0"/>
              </a:rPr>
              <a:t>[ 프로그램 구동 ]</a:t>
            </a:r>
            <a:endParaRPr lang="ko-KR" altLang="en-US" sz="3200" b="0" strike="noStrike" cap="none" dirty="0" smtClean="0">
              <a:solidFill>
                <a:srgbClr val="FFB31E"/>
              </a:solidFill>
              <a:latin typeface="맑은 고딕" charset="0"/>
              <a:ea typeface="맑은 고딕" charset="0"/>
            </a:endParaRPr>
          </a:p>
        </p:txBody>
      </p:sp>
      <p:pic>
        <p:nvPicPr>
          <p:cNvPr id="8" name="그림 7"/>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a:off x="1190625" y="2541270"/>
            <a:ext cx="9334500" cy="415861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p:cNvSpPr>
          <p:nvPr/>
        </p:nvSpPr>
        <p:spPr>
          <a:xfrm>
            <a:off x="965835" y="1249045"/>
            <a:ext cx="9464675" cy="1875790"/>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4400" b="0" strike="noStrike" cap="none" dirty="0" smtClean="0">
                <a:solidFill>
                  <a:schemeClr val="bg1"/>
                </a:solidFill>
                <a:latin typeface="휴먼둥근헤드라인" charset="0"/>
                <a:ea typeface="휴먼둥근헤드라인" charset="0"/>
              </a:rPr>
              <a:t>2. 프로그램 </a:t>
            </a:r>
            <a:r>
              <a:rPr lang="en-US" altLang="ko-KR" sz="4400" b="0" strike="noStrike" cap="none" dirty="0" smtClean="0">
                <a:solidFill>
                  <a:srgbClr val="FFB31F"/>
                </a:solidFill>
                <a:latin typeface="휴먼둥근헤드라인" charset="0"/>
                <a:ea typeface="휴먼둥근헤드라인" charset="0"/>
              </a:rPr>
              <a:t>구동</a:t>
            </a:r>
            <a:endParaRPr lang="ko-KR" altLang="en-US" sz="4400" b="0" strike="noStrike" cap="none" dirty="0" smtClean="0">
              <a:solidFill>
                <a:srgbClr val="FFB31E"/>
              </a:solidFill>
              <a:latin typeface="휴먼둥근헤드라인" charset="0"/>
              <a:ea typeface="휴먼둥근헤드라인"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__init.py__ 내에서 </a:t>
            </a:r>
            <a:r>
              <a:rPr lang="en-US" altLang="ko-KR" sz="2400" b="0" strike="noStrike" cap="none" dirty="0" smtClean="0">
                <a:solidFill>
                  <a:srgbClr val="FFB31F"/>
                </a:solidFill>
                <a:latin typeface="맑은 고딕" charset="0"/>
                <a:ea typeface="맑은 고딕" charset="0"/>
              </a:rPr>
              <a:t>gui() </a:t>
            </a:r>
            <a:r>
              <a:rPr lang="en-US" altLang="ko-KR" sz="2400" b="0" strike="noStrike" cap="none" dirty="0" smtClean="0">
                <a:solidFill>
                  <a:schemeClr val="bg1"/>
                </a:solidFill>
                <a:latin typeface="맑은 고딕" charset="0"/>
                <a:ea typeface="맑은 고딕" charset="0"/>
              </a:rPr>
              <a:t>함수가 실행.</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PySide를 이용해 화면을 생성하고 SafeLock을 생성하여 보여줌 </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sp>
        <p:nvSpPr>
          <p:cNvPr id="7" name="TextBox 6"/>
          <p:cNvSpPr txBox="1">
            <a:spLocks/>
          </p:cNvSpPr>
          <p:nvPr/>
        </p:nvSpPr>
        <p:spPr>
          <a:xfrm>
            <a:off x="625475" y="576580"/>
            <a:ext cx="5852160" cy="584200"/>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3200" b="0" strike="noStrike" cap="none" dirty="0" smtClean="0">
                <a:solidFill>
                  <a:schemeClr val="bg1"/>
                </a:solidFill>
                <a:latin typeface="맑은 고딕" charset="0"/>
                <a:ea typeface="맑은 고딕" charset="0"/>
              </a:rPr>
              <a:t>[ 프로그램 구동 ]</a:t>
            </a:r>
            <a:endParaRPr lang="ko-KR" altLang="en-US" sz="3200" b="0" strike="noStrike" cap="none" dirty="0" smtClean="0">
              <a:solidFill>
                <a:srgbClr val="FFB31E"/>
              </a:solidFill>
              <a:latin typeface="맑은 고딕" charset="0"/>
              <a:ea typeface="맑은 고딕" charset="0"/>
            </a:endParaRPr>
          </a:p>
        </p:txBody>
      </p:sp>
      <p:pic>
        <p:nvPicPr>
          <p:cNvPr id="8" name="그림 7"/>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a:off x="971550" y="3125470"/>
            <a:ext cx="6061710" cy="293941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p:cNvSpPr>
          <p:nvPr/>
        </p:nvSpPr>
        <p:spPr>
          <a:xfrm>
            <a:off x="965835" y="1249045"/>
            <a:ext cx="9464675" cy="3659505"/>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4400" b="0" strike="noStrike" cap="none" dirty="0" smtClean="0">
                <a:solidFill>
                  <a:schemeClr val="bg1"/>
                </a:solidFill>
                <a:latin typeface="휴먼둥근헤드라인" charset="0"/>
                <a:ea typeface="휴먼둥근헤드라인" charset="0"/>
              </a:rPr>
              <a:t>2. 프로그램 </a:t>
            </a:r>
            <a:r>
              <a:rPr lang="en-US" altLang="ko-KR" sz="4400" b="0" strike="noStrike" cap="none" dirty="0" smtClean="0">
                <a:solidFill>
                  <a:srgbClr val="FFB31F"/>
                </a:solidFill>
                <a:latin typeface="휴먼둥근헤드라인" charset="0"/>
                <a:ea typeface="휴먼둥근헤드라인" charset="0"/>
              </a:rPr>
              <a:t>구동</a:t>
            </a:r>
            <a:endParaRPr lang="ko-KR" altLang="en-US" sz="4400" b="0" strike="noStrike" cap="none" dirty="0" smtClean="0">
              <a:solidFill>
                <a:srgbClr val="FFB31F"/>
              </a:solidFill>
              <a:latin typeface="휴먼둥근헤드라인" charset="0"/>
              <a:ea typeface="휴먼둥근헤드라인" charset="0"/>
            </a:endParaRPr>
          </a:p>
          <a:p>
            <a:pPr marL="0" indent="0" algn="l" defTabSz="457200" eaLnBrk="0" fontAlgn="auto" latinLnBrk="0">
              <a:lnSpc>
                <a:spcPct val="100000"/>
              </a:lnSpc>
              <a:spcBef>
                <a:spcPts val="0"/>
              </a:spcBef>
              <a:spcAft>
                <a:spcPts val="0"/>
              </a:spcAft>
              <a:buFontTx/>
              <a:buNone/>
            </a:pPr>
            <a:endParaRPr lang="ko-KR" altLang="en-US" sz="4400" b="0" strike="noStrike" cap="none" dirty="0" smtClean="0">
              <a:solidFill>
                <a:srgbClr val="FFB31E"/>
              </a:solidFill>
              <a:latin typeface="휴먼둥근헤드라인" charset="0"/>
              <a:ea typeface="휴먼둥근헤드라인"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Calibri" charset="0"/>
                <a:ea typeface="Calibri" charset="0"/>
              </a:rPr>
              <a:t>- </a:t>
            </a:r>
            <a:r>
              <a:rPr lang="en-US" altLang="ko-KR" sz="2400" b="0" strike="noStrike" cap="none" dirty="0" smtClean="0">
                <a:solidFill>
                  <a:schemeClr val="bg1"/>
                </a:solidFill>
                <a:latin typeface="맑은 고딕" charset="0"/>
                <a:ea typeface="맑은 고딕" charset="0"/>
              </a:rPr>
              <a:t> SafeLock 객체가 만들어 지면서</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각종 설정을 진행함. </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화면의 구성 및 동작을 위한</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r>
              <a:rPr lang="en-US" altLang="ko-KR" sz="2400" b="0" strike="noStrike" cap="none" dirty="0" smtClean="0">
                <a:solidFill>
                  <a:schemeClr val="bg1"/>
                </a:solidFill>
                <a:latin typeface="맑은 고딕" charset="0"/>
                <a:ea typeface="맑은 고딕" charset="0"/>
              </a:rPr>
              <a:t>  메소드들이 불려짐.</a:t>
            </a:r>
            <a:endParaRPr lang="ko-KR" altLang="en-US" sz="2400" b="0" strike="noStrike" cap="none" dirty="0" smtClean="0">
              <a:solidFill>
                <a:schemeClr val="bg1"/>
              </a:solidFill>
              <a:latin typeface="맑은 고딕" charset="0"/>
              <a:ea typeface="맑은 고딕" charset="0"/>
            </a:endParaRPr>
          </a:p>
          <a:p>
            <a:pPr marL="0" indent="0" algn="l" defTabSz="457200" eaLnBrk="0" fontAlgn="auto" latinLnBrk="0">
              <a:lnSpc>
                <a:spcPct val="100000"/>
              </a:lnSpc>
              <a:spcBef>
                <a:spcPts val="0"/>
              </a:spcBef>
              <a:spcAft>
                <a:spcPts val="0"/>
              </a:spcAft>
              <a:buFontTx/>
              <a:buNone/>
            </a:pPr>
            <a:endParaRPr lang="ko-KR" altLang="en-US" sz="2400" b="0" strike="noStrike" cap="none" dirty="0" smtClean="0">
              <a:solidFill>
                <a:schemeClr val="bg1"/>
              </a:solidFill>
              <a:latin typeface="맑은 고딕" charset="0"/>
              <a:ea typeface="맑은 고딕" charset="0"/>
            </a:endParaRPr>
          </a:p>
        </p:txBody>
      </p:sp>
      <p:sp>
        <p:nvSpPr>
          <p:cNvPr id="7" name="TextBox 6"/>
          <p:cNvSpPr txBox="1">
            <a:spLocks/>
          </p:cNvSpPr>
          <p:nvPr/>
        </p:nvSpPr>
        <p:spPr>
          <a:xfrm>
            <a:off x="625475" y="576580"/>
            <a:ext cx="5852160" cy="584200"/>
          </a:xfrm>
          <a:prstGeom prst="rect">
            <a:avLst/>
          </a:prstGeom>
          <a:noFill/>
        </p:spPr>
        <p:txBody>
          <a:bodyPr vert="horz" wrap="square" lIns="91440" tIns="45720" rIns="91440" bIns="45720" anchor="t">
            <a:spAutoFit/>
          </a:bodyPr>
          <a:lstStyle/>
          <a:p>
            <a:pPr marL="0" indent="0" algn="l" defTabSz="457200" eaLnBrk="0" fontAlgn="auto" latinLnBrk="0">
              <a:lnSpc>
                <a:spcPct val="100000"/>
              </a:lnSpc>
              <a:spcBef>
                <a:spcPts val="0"/>
              </a:spcBef>
              <a:spcAft>
                <a:spcPts val="0"/>
              </a:spcAft>
              <a:buFontTx/>
              <a:buNone/>
            </a:pPr>
            <a:r>
              <a:rPr lang="en-US" altLang="ko-KR" sz="3200" b="0" strike="noStrike" cap="none" dirty="0" smtClean="0">
                <a:solidFill>
                  <a:schemeClr val="bg1"/>
                </a:solidFill>
                <a:latin typeface="맑은 고딕" charset="0"/>
                <a:ea typeface="맑은 고딕" charset="0"/>
              </a:rPr>
              <a:t>[ 프로그램 구동 ]</a:t>
            </a:r>
            <a:endParaRPr lang="ko-KR" altLang="en-US" sz="3200" b="0" strike="noStrike" cap="none" dirty="0" smtClean="0">
              <a:solidFill>
                <a:srgbClr val="FFB31E"/>
              </a:solidFill>
              <a:latin typeface="맑은 고딕" charset="0"/>
              <a:ea typeface="맑은 고딕" charset="0"/>
            </a:endParaRPr>
          </a:p>
        </p:txBody>
      </p:sp>
      <p:pic>
        <p:nvPicPr>
          <p:cNvPr id="8" name="그림 7"/>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a:off x="5989320" y="571500"/>
            <a:ext cx="5838190" cy="585851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Pages>30</Pages>
  <Words>1827</Words>
  <Characters>0</Characters>
  <Application>Microsoft Office PowerPoint</Application>
  <DocSecurity>0</DocSecurity>
  <PresentationFormat>와이드스크린</PresentationFormat>
  <Lines>0</Lines>
  <Paragraphs>280</Paragraphs>
  <Slides>30</Slides>
  <Notes>30</Notes>
  <HiddenSlides>0</HiddenSlides>
  <MMClips>0</MMClips>
  <ScaleCrop>false</ScaleCrop>
  <HeadingPairs>
    <vt:vector size="6" baseType="variant">
      <vt:variant>
        <vt:lpstr>사용한 글꼴</vt:lpstr>
      </vt:variant>
      <vt:variant>
        <vt:i4>6</vt:i4>
      </vt:variant>
      <vt:variant>
        <vt:lpstr>테마</vt:lpstr>
      </vt:variant>
      <vt:variant>
        <vt:i4>6</vt:i4>
      </vt:variant>
      <vt:variant>
        <vt:lpstr>슬라이드 제목</vt:lpstr>
      </vt:variant>
      <vt:variant>
        <vt:i4>30</vt:i4>
      </vt:variant>
    </vt:vector>
  </HeadingPairs>
  <TitlesOfParts>
    <vt:vector size="42" baseType="lpstr">
      <vt:lpstr>HY헤드라인M</vt:lpstr>
      <vt:lpstr>맑은 고딕</vt:lpstr>
      <vt:lpstr>휴먼둥근헤드라인</vt:lpstr>
      <vt:lpstr>Arial</vt:lpstr>
      <vt:lpstr>Calibri</vt:lpstr>
      <vt:lpstr>Calibri Light</vt:lpstr>
      <vt:lpstr>Office Theme</vt:lpstr>
      <vt:lpstr>Office theme</vt:lpstr>
      <vt:lpstr>Office theme</vt:lpstr>
      <vt:lpstr>Office theme</vt:lpstr>
      <vt:lpstr>Office theme</vt:lpstr>
      <vt:lpstr>Office theme</vt:lpstr>
      <vt:lpstr>PowerPoint 프레젠테이션</vt:lpstr>
      <vt:lpstr>INDEX</vt:lpstr>
      <vt:lpstr>프로젝트 소개</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참고 자료</vt:lpstr>
      <vt:lpstr>PowerPoint 프레젠테이션</vt:lpstr>
      <vt:lpstr>THANK YOU</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옥자  환경과 인간</dc:title>
  <dc:creator>홍효정</dc:creator>
  <cp:lastModifiedBy>5420</cp:lastModifiedBy>
  <cp:revision>4</cp:revision>
  <dcterms:modified xsi:type="dcterms:W3CDTF">2018-11-28T06:02:08Z</dcterms:modified>
</cp:coreProperties>
</file>