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Object Lifecycle</a:t>
            </a:r>
            <a:endParaRPr lang="en-US" altLang="ko-KR" dirty="0"/>
          </a:p>
          <a:p>
            <a:pPr lvl="2"/>
            <a:r>
              <a:rPr lang="en-US" altLang="ko-KR" dirty="0" smtClean="0"/>
              <a:t>Create</a:t>
            </a:r>
          </a:p>
          <a:p>
            <a:pPr lvl="2"/>
            <a:r>
              <a:rPr lang="en-US" altLang="ko-KR" dirty="0" smtClean="0"/>
              <a:t>Initialize</a:t>
            </a:r>
          </a:p>
          <a:p>
            <a:pPr lvl="2"/>
            <a:r>
              <a:rPr lang="en-US" altLang="ko-KR" dirty="0" smtClean="0"/>
              <a:t>Run</a:t>
            </a:r>
          </a:p>
          <a:p>
            <a:pPr lvl="2"/>
            <a:r>
              <a:rPr lang="en-US" altLang="ko-KR" dirty="0" smtClean="0"/>
              <a:t>Finalize</a:t>
            </a:r>
          </a:p>
          <a:p>
            <a:pPr lvl="2"/>
            <a:r>
              <a:rPr lang="en-US" altLang="ko-KR" dirty="0" smtClean="0"/>
              <a:t>Terminate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Constructor</a:t>
            </a:r>
          </a:p>
          <a:p>
            <a:pPr lvl="2"/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243587" y="2234241"/>
            <a:ext cx="1043796" cy="178566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40015" y="2518913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9140" y="2424023"/>
            <a:ext cx="793630" cy="109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088940" y="2725947"/>
            <a:ext cx="1680803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326121" y="3277948"/>
            <a:ext cx="1470130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142848" y="3036499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1953" y="2234241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735" y="3080259"/>
            <a:ext cx="96903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18331" y="3080259"/>
            <a:ext cx="1656691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7573378" y="2582980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15" idx="2"/>
            <a:endCxn id="13" idx="0"/>
          </p:cNvCxnSpPr>
          <p:nvPr/>
        </p:nvCxnSpPr>
        <p:spPr>
          <a:xfrm rot="5400000">
            <a:off x="7270053" y="2634598"/>
            <a:ext cx="229860" cy="66146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2"/>
            <a:endCxn id="14" idx="0"/>
          </p:cNvCxnSpPr>
          <p:nvPr/>
        </p:nvCxnSpPr>
        <p:spPr>
          <a:xfrm rot="16200000" flipH="1">
            <a:off x="8116265" y="2449847"/>
            <a:ext cx="229860" cy="10309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38769" y="4303859"/>
            <a:ext cx="99014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8604340" y="3644028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2" idx="2"/>
            <a:endCxn id="21" idx="0"/>
          </p:cNvCxnSpPr>
          <p:nvPr/>
        </p:nvCxnSpPr>
        <p:spPr>
          <a:xfrm rot="5400000">
            <a:off x="8194053" y="3751236"/>
            <a:ext cx="392412" cy="712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7314691" y="1915062"/>
            <a:ext cx="2898476" cy="2682815"/>
          </a:xfrm>
          <a:custGeom>
            <a:avLst/>
            <a:gdLst>
              <a:gd name="connsiteX0" fmla="*/ 612476 w 2898476"/>
              <a:gd name="connsiteY0" fmla="*/ 0 h 2682815"/>
              <a:gd name="connsiteX1" fmla="*/ 560717 w 2898476"/>
              <a:gd name="connsiteY1" fmla="*/ 94890 h 2682815"/>
              <a:gd name="connsiteX2" fmla="*/ 552091 w 2898476"/>
              <a:gd name="connsiteY2" fmla="*/ 120770 h 2682815"/>
              <a:gd name="connsiteX3" fmla="*/ 543465 w 2898476"/>
              <a:gd name="connsiteY3" fmla="*/ 146649 h 2682815"/>
              <a:gd name="connsiteX4" fmla="*/ 526212 w 2898476"/>
              <a:gd name="connsiteY4" fmla="*/ 258792 h 2682815"/>
              <a:gd name="connsiteX5" fmla="*/ 508959 w 2898476"/>
              <a:gd name="connsiteY5" fmla="*/ 284672 h 2682815"/>
              <a:gd name="connsiteX6" fmla="*/ 500332 w 2898476"/>
              <a:gd name="connsiteY6" fmla="*/ 310551 h 2682815"/>
              <a:gd name="connsiteX7" fmla="*/ 431321 w 2898476"/>
              <a:gd name="connsiteY7" fmla="*/ 396815 h 2682815"/>
              <a:gd name="connsiteX8" fmla="*/ 414068 w 2898476"/>
              <a:gd name="connsiteY8" fmla="*/ 422694 h 2682815"/>
              <a:gd name="connsiteX9" fmla="*/ 405442 w 2898476"/>
              <a:gd name="connsiteY9" fmla="*/ 457200 h 2682815"/>
              <a:gd name="connsiteX10" fmla="*/ 388189 w 2898476"/>
              <a:gd name="connsiteY10" fmla="*/ 508958 h 2682815"/>
              <a:gd name="connsiteX11" fmla="*/ 379563 w 2898476"/>
              <a:gd name="connsiteY11" fmla="*/ 655607 h 2682815"/>
              <a:gd name="connsiteX12" fmla="*/ 370936 w 2898476"/>
              <a:gd name="connsiteY12" fmla="*/ 690113 h 2682815"/>
              <a:gd name="connsiteX13" fmla="*/ 388189 w 2898476"/>
              <a:gd name="connsiteY13" fmla="*/ 836762 h 2682815"/>
              <a:gd name="connsiteX14" fmla="*/ 396815 w 2898476"/>
              <a:gd name="connsiteY14" fmla="*/ 897147 h 2682815"/>
              <a:gd name="connsiteX15" fmla="*/ 422695 w 2898476"/>
              <a:gd name="connsiteY15" fmla="*/ 957532 h 2682815"/>
              <a:gd name="connsiteX16" fmla="*/ 414068 w 2898476"/>
              <a:gd name="connsiteY16" fmla="*/ 1043796 h 2682815"/>
              <a:gd name="connsiteX17" fmla="*/ 405442 w 2898476"/>
              <a:gd name="connsiteY17" fmla="*/ 1069675 h 2682815"/>
              <a:gd name="connsiteX18" fmla="*/ 379563 w 2898476"/>
              <a:gd name="connsiteY18" fmla="*/ 1095555 h 2682815"/>
              <a:gd name="connsiteX19" fmla="*/ 353683 w 2898476"/>
              <a:gd name="connsiteY19" fmla="*/ 1104181 h 2682815"/>
              <a:gd name="connsiteX20" fmla="*/ 310551 w 2898476"/>
              <a:gd name="connsiteY20" fmla="*/ 1138687 h 2682815"/>
              <a:gd name="connsiteX21" fmla="*/ 284672 w 2898476"/>
              <a:gd name="connsiteY21" fmla="*/ 1155939 h 2682815"/>
              <a:gd name="connsiteX22" fmla="*/ 250166 w 2898476"/>
              <a:gd name="connsiteY22" fmla="*/ 1190445 h 2682815"/>
              <a:gd name="connsiteX23" fmla="*/ 224287 w 2898476"/>
              <a:gd name="connsiteY23" fmla="*/ 1224951 h 2682815"/>
              <a:gd name="connsiteX24" fmla="*/ 189782 w 2898476"/>
              <a:gd name="connsiteY24" fmla="*/ 1233577 h 2682815"/>
              <a:gd name="connsiteX25" fmla="*/ 138023 w 2898476"/>
              <a:gd name="connsiteY25" fmla="*/ 1268083 h 2682815"/>
              <a:gd name="connsiteX26" fmla="*/ 112144 w 2898476"/>
              <a:gd name="connsiteY26" fmla="*/ 1285336 h 2682815"/>
              <a:gd name="connsiteX27" fmla="*/ 86265 w 2898476"/>
              <a:gd name="connsiteY27" fmla="*/ 1293962 h 2682815"/>
              <a:gd name="connsiteX28" fmla="*/ 60385 w 2898476"/>
              <a:gd name="connsiteY28" fmla="*/ 1345721 h 2682815"/>
              <a:gd name="connsiteX29" fmla="*/ 43132 w 2898476"/>
              <a:gd name="connsiteY29" fmla="*/ 1371600 h 2682815"/>
              <a:gd name="connsiteX30" fmla="*/ 25880 w 2898476"/>
              <a:gd name="connsiteY30" fmla="*/ 1466490 h 2682815"/>
              <a:gd name="connsiteX31" fmla="*/ 17253 w 2898476"/>
              <a:gd name="connsiteY31" fmla="*/ 1500996 h 2682815"/>
              <a:gd name="connsiteX32" fmla="*/ 0 w 2898476"/>
              <a:gd name="connsiteY32" fmla="*/ 1526875 h 2682815"/>
              <a:gd name="connsiteX33" fmla="*/ 8627 w 2898476"/>
              <a:gd name="connsiteY33" fmla="*/ 1440611 h 2682815"/>
              <a:gd name="connsiteX34" fmla="*/ 86265 w 2898476"/>
              <a:gd name="connsiteY34" fmla="*/ 1337094 h 2682815"/>
              <a:gd name="connsiteX35" fmla="*/ 129397 w 2898476"/>
              <a:gd name="connsiteY35" fmla="*/ 1242204 h 2682815"/>
              <a:gd name="connsiteX36" fmla="*/ 189782 w 2898476"/>
              <a:gd name="connsiteY36" fmla="*/ 1199072 h 2682815"/>
              <a:gd name="connsiteX37" fmla="*/ 267419 w 2898476"/>
              <a:gd name="connsiteY37" fmla="*/ 1086928 h 2682815"/>
              <a:gd name="connsiteX38" fmla="*/ 276046 w 2898476"/>
              <a:gd name="connsiteY38" fmla="*/ 1061049 h 2682815"/>
              <a:gd name="connsiteX39" fmla="*/ 370936 w 2898476"/>
              <a:gd name="connsiteY39" fmla="*/ 940279 h 2682815"/>
              <a:gd name="connsiteX40" fmla="*/ 388189 w 2898476"/>
              <a:gd name="connsiteY40" fmla="*/ 914400 h 2682815"/>
              <a:gd name="connsiteX41" fmla="*/ 500332 w 2898476"/>
              <a:gd name="connsiteY41" fmla="*/ 819509 h 2682815"/>
              <a:gd name="connsiteX42" fmla="*/ 586597 w 2898476"/>
              <a:gd name="connsiteY42" fmla="*/ 828136 h 2682815"/>
              <a:gd name="connsiteX43" fmla="*/ 655608 w 2898476"/>
              <a:gd name="connsiteY43" fmla="*/ 940279 h 2682815"/>
              <a:gd name="connsiteX44" fmla="*/ 698740 w 2898476"/>
              <a:gd name="connsiteY44" fmla="*/ 1035170 h 2682815"/>
              <a:gd name="connsiteX45" fmla="*/ 741872 w 2898476"/>
              <a:gd name="connsiteY45" fmla="*/ 1121434 h 2682815"/>
              <a:gd name="connsiteX46" fmla="*/ 776378 w 2898476"/>
              <a:gd name="connsiteY46" fmla="*/ 1164566 h 2682815"/>
              <a:gd name="connsiteX47" fmla="*/ 819510 w 2898476"/>
              <a:gd name="connsiteY47" fmla="*/ 1224951 h 2682815"/>
              <a:gd name="connsiteX48" fmla="*/ 845389 w 2898476"/>
              <a:gd name="connsiteY48" fmla="*/ 1242204 h 2682815"/>
              <a:gd name="connsiteX49" fmla="*/ 897148 w 2898476"/>
              <a:gd name="connsiteY49" fmla="*/ 1276709 h 2682815"/>
              <a:gd name="connsiteX50" fmla="*/ 914400 w 2898476"/>
              <a:gd name="connsiteY50" fmla="*/ 1302588 h 2682815"/>
              <a:gd name="connsiteX51" fmla="*/ 940280 w 2898476"/>
              <a:gd name="connsiteY51" fmla="*/ 1311215 h 2682815"/>
              <a:gd name="connsiteX52" fmla="*/ 974785 w 2898476"/>
              <a:gd name="connsiteY52" fmla="*/ 1337094 h 2682815"/>
              <a:gd name="connsiteX53" fmla="*/ 1052423 w 2898476"/>
              <a:gd name="connsiteY53" fmla="*/ 1449238 h 2682815"/>
              <a:gd name="connsiteX54" fmla="*/ 1086929 w 2898476"/>
              <a:gd name="connsiteY54" fmla="*/ 1475117 h 2682815"/>
              <a:gd name="connsiteX55" fmla="*/ 1130061 w 2898476"/>
              <a:gd name="connsiteY55" fmla="*/ 1500996 h 2682815"/>
              <a:gd name="connsiteX56" fmla="*/ 1181819 w 2898476"/>
              <a:gd name="connsiteY56" fmla="*/ 1544128 h 2682815"/>
              <a:gd name="connsiteX57" fmla="*/ 1371600 w 2898476"/>
              <a:gd name="connsiteY57" fmla="*/ 1552755 h 2682815"/>
              <a:gd name="connsiteX58" fmla="*/ 1397480 w 2898476"/>
              <a:gd name="connsiteY58" fmla="*/ 1578634 h 2682815"/>
              <a:gd name="connsiteX59" fmla="*/ 1431985 w 2898476"/>
              <a:gd name="connsiteY59" fmla="*/ 1630392 h 2682815"/>
              <a:gd name="connsiteX60" fmla="*/ 1475117 w 2898476"/>
              <a:gd name="connsiteY60" fmla="*/ 1871932 h 2682815"/>
              <a:gd name="connsiteX61" fmla="*/ 1466491 w 2898476"/>
              <a:gd name="connsiteY61" fmla="*/ 2009955 h 2682815"/>
              <a:gd name="connsiteX62" fmla="*/ 1449238 w 2898476"/>
              <a:gd name="connsiteY62" fmla="*/ 2044460 h 2682815"/>
              <a:gd name="connsiteX63" fmla="*/ 1388853 w 2898476"/>
              <a:gd name="connsiteY63" fmla="*/ 2104845 h 2682815"/>
              <a:gd name="connsiteX64" fmla="*/ 1362974 w 2898476"/>
              <a:gd name="connsiteY64" fmla="*/ 2113472 h 2682815"/>
              <a:gd name="connsiteX65" fmla="*/ 1259457 w 2898476"/>
              <a:gd name="connsiteY65" fmla="*/ 2156604 h 2682815"/>
              <a:gd name="connsiteX66" fmla="*/ 1207698 w 2898476"/>
              <a:gd name="connsiteY66" fmla="*/ 2173856 h 2682815"/>
              <a:gd name="connsiteX67" fmla="*/ 1061049 w 2898476"/>
              <a:gd name="connsiteY67" fmla="*/ 2208362 h 2682815"/>
              <a:gd name="connsiteX68" fmla="*/ 948906 w 2898476"/>
              <a:gd name="connsiteY68" fmla="*/ 2242868 h 2682815"/>
              <a:gd name="connsiteX69" fmla="*/ 914400 w 2898476"/>
              <a:gd name="connsiteY69" fmla="*/ 2268747 h 2682815"/>
              <a:gd name="connsiteX70" fmla="*/ 862642 w 2898476"/>
              <a:gd name="connsiteY70" fmla="*/ 2294626 h 2682815"/>
              <a:gd name="connsiteX71" fmla="*/ 828136 w 2898476"/>
              <a:gd name="connsiteY71" fmla="*/ 2320505 h 2682815"/>
              <a:gd name="connsiteX72" fmla="*/ 759125 w 2898476"/>
              <a:gd name="connsiteY72" fmla="*/ 2372264 h 2682815"/>
              <a:gd name="connsiteX73" fmla="*/ 741872 w 2898476"/>
              <a:gd name="connsiteY73" fmla="*/ 2406770 h 2682815"/>
              <a:gd name="connsiteX74" fmla="*/ 698740 w 2898476"/>
              <a:gd name="connsiteY74" fmla="*/ 2518913 h 2682815"/>
              <a:gd name="connsiteX75" fmla="*/ 672861 w 2898476"/>
              <a:gd name="connsiteY75" fmla="*/ 2648309 h 2682815"/>
              <a:gd name="connsiteX76" fmla="*/ 655608 w 2898476"/>
              <a:gd name="connsiteY76" fmla="*/ 2674188 h 2682815"/>
              <a:gd name="connsiteX77" fmla="*/ 707366 w 2898476"/>
              <a:gd name="connsiteY77" fmla="*/ 2587924 h 2682815"/>
              <a:gd name="connsiteX78" fmla="*/ 733246 w 2898476"/>
              <a:gd name="connsiteY78" fmla="*/ 2518913 h 2682815"/>
              <a:gd name="connsiteX79" fmla="*/ 940280 w 2898476"/>
              <a:gd name="connsiteY79" fmla="*/ 2234241 h 2682815"/>
              <a:gd name="connsiteX80" fmla="*/ 1009291 w 2898476"/>
              <a:gd name="connsiteY80" fmla="*/ 2216988 h 2682815"/>
              <a:gd name="connsiteX81" fmla="*/ 1112808 w 2898476"/>
              <a:gd name="connsiteY81" fmla="*/ 2182483 h 2682815"/>
              <a:gd name="connsiteX82" fmla="*/ 1155940 w 2898476"/>
              <a:gd name="connsiteY82" fmla="*/ 2156604 h 2682815"/>
              <a:gd name="connsiteX83" fmla="*/ 1224951 w 2898476"/>
              <a:gd name="connsiteY83" fmla="*/ 2139351 h 2682815"/>
              <a:gd name="connsiteX84" fmla="*/ 1311215 w 2898476"/>
              <a:gd name="connsiteY84" fmla="*/ 2165230 h 2682815"/>
              <a:gd name="connsiteX85" fmla="*/ 1319842 w 2898476"/>
              <a:gd name="connsiteY85" fmla="*/ 2199736 h 2682815"/>
              <a:gd name="connsiteX86" fmla="*/ 1337095 w 2898476"/>
              <a:gd name="connsiteY86" fmla="*/ 2234241 h 2682815"/>
              <a:gd name="connsiteX87" fmla="*/ 1380227 w 2898476"/>
              <a:gd name="connsiteY87" fmla="*/ 2286000 h 2682815"/>
              <a:gd name="connsiteX88" fmla="*/ 1406106 w 2898476"/>
              <a:gd name="connsiteY88" fmla="*/ 2320505 h 2682815"/>
              <a:gd name="connsiteX89" fmla="*/ 1449238 w 2898476"/>
              <a:gd name="connsiteY89" fmla="*/ 2380890 h 2682815"/>
              <a:gd name="connsiteX90" fmla="*/ 1500997 w 2898476"/>
              <a:gd name="connsiteY90" fmla="*/ 2449902 h 2682815"/>
              <a:gd name="connsiteX91" fmla="*/ 1570008 w 2898476"/>
              <a:gd name="connsiteY91" fmla="*/ 2570672 h 2682815"/>
              <a:gd name="connsiteX92" fmla="*/ 1613140 w 2898476"/>
              <a:gd name="connsiteY92" fmla="*/ 2613804 h 2682815"/>
              <a:gd name="connsiteX93" fmla="*/ 1673525 w 2898476"/>
              <a:gd name="connsiteY93" fmla="*/ 2682815 h 2682815"/>
              <a:gd name="connsiteX94" fmla="*/ 1699404 w 2898476"/>
              <a:gd name="connsiteY94" fmla="*/ 2570672 h 2682815"/>
              <a:gd name="connsiteX95" fmla="*/ 1708031 w 2898476"/>
              <a:gd name="connsiteY95" fmla="*/ 2415396 h 2682815"/>
              <a:gd name="connsiteX96" fmla="*/ 1716657 w 2898476"/>
              <a:gd name="connsiteY96" fmla="*/ 2311879 h 2682815"/>
              <a:gd name="connsiteX97" fmla="*/ 1751163 w 2898476"/>
              <a:gd name="connsiteY97" fmla="*/ 2251494 h 2682815"/>
              <a:gd name="connsiteX98" fmla="*/ 1759789 w 2898476"/>
              <a:gd name="connsiteY98" fmla="*/ 2225615 h 2682815"/>
              <a:gd name="connsiteX99" fmla="*/ 1871932 w 2898476"/>
              <a:gd name="connsiteY99" fmla="*/ 2147977 h 2682815"/>
              <a:gd name="connsiteX100" fmla="*/ 2001329 w 2898476"/>
              <a:gd name="connsiteY100" fmla="*/ 2191109 h 2682815"/>
              <a:gd name="connsiteX101" fmla="*/ 2242868 w 2898476"/>
              <a:gd name="connsiteY101" fmla="*/ 2337758 h 2682815"/>
              <a:gd name="connsiteX102" fmla="*/ 2277374 w 2898476"/>
              <a:gd name="connsiteY102" fmla="*/ 2372264 h 2682815"/>
              <a:gd name="connsiteX103" fmla="*/ 2303253 w 2898476"/>
              <a:gd name="connsiteY103" fmla="*/ 2389517 h 2682815"/>
              <a:gd name="connsiteX104" fmla="*/ 2372265 w 2898476"/>
              <a:gd name="connsiteY104" fmla="*/ 2518913 h 2682815"/>
              <a:gd name="connsiteX105" fmla="*/ 2415397 w 2898476"/>
              <a:gd name="connsiteY105" fmla="*/ 2484407 h 2682815"/>
              <a:gd name="connsiteX106" fmla="*/ 2510287 w 2898476"/>
              <a:gd name="connsiteY106" fmla="*/ 2372264 h 2682815"/>
              <a:gd name="connsiteX107" fmla="*/ 2725948 w 2898476"/>
              <a:gd name="connsiteY107" fmla="*/ 2329132 h 2682815"/>
              <a:gd name="connsiteX108" fmla="*/ 2760453 w 2898476"/>
              <a:gd name="connsiteY108" fmla="*/ 2337758 h 2682815"/>
              <a:gd name="connsiteX109" fmla="*/ 2846717 w 2898476"/>
              <a:gd name="connsiteY109" fmla="*/ 2441275 h 2682815"/>
              <a:gd name="connsiteX110" fmla="*/ 2872597 w 2898476"/>
              <a:gd name="connsiteY110" fmla="*/ 2493034 h 2682815"/>
              <a:gd name="connsiteX111" fmla="*/ 2898476 w 2898476"/>
              <a:gd name="connsiteY111" fmla="*/ 2536166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98476" h="2682815">
                <a:moveTo>
                  <a:pt x="612476" y="0"/>
                </a:moveTo>
                <a:cubicBezTo>
                  <a:pt x="566611" y="57331"/>
                  <a:pt x="583791" y="25666"/>
                  <a:pt x="560717" y="94890"/>
                </a:cubicBezTo>
                <a:lnTo>
                  <a:pt x="552091" y="120770"/>
                </a:lnTo>
                <a:lnTo>
                  <a:pt x="543465" y="146649"/>
                </a:lnTo>
                <a:cubicBezTo>
                  <a:pt x="542801" y="151295"/>
                  <a:pt x="529202" y="249821"/>
                  <a:pt x="526212" y="258792"/>
                </a:cubicBezTo>
                <a:cubicBezTo>
                  <a:pt x="522933" y="268628"/>
                  <a:pt x="513596" y="275399"/>
                  <a:pt x="508959" y="284672"/>
                </a:cubicBezTo>
                <a:cubicBezTo>
                  <a:pt x="504892" y="292805"/>
                  <a:pt x="505508" y="303075"/>
                  <a:pt x="500332" y="310551"/>
                </a:cubicBezTo>
                <a:cubicBezTo>
                  <a:pt x="479371" y="340827"/>
                  <a:pt x="453773" y="367628"/>
                  <a:pt x="431321" y="396815"/>
                </a:cubicBezTo>
                <a:cubicBezTo>
                  <a:pt x="425000" y="405033"/>
                  <a:pt x="419819" y="414068"/>
                  <a:pt x="414068" y="422694"/>
                </a:cubicBezTo>
                <a:cubicBezTo>
                  <a:pt x="411193" y="434196"/>
                  <a:pt x="408849" y="445844"/>
                  <a:pt x="405442" y="457200"/>
                </a:cubicBezTo>
                <a:cubicBezTo>
                  <a:pt x="400216" y="474619"/>
                  <a:pt x="388189" y="508958"/>
                  <a:pt x="388189" y="508958"/>
                </a:cubicBezTo>
                <a:cubicBezTo>
                  <a:pt x="385314" y="557841"/>
                  <a:pt x="384206" y="606860"/>
                  <a:pt x="379563" y="655607"/>
                </a:cubicBezTo>
                <a:cubicBezTo>
                  <a:pt x="378439" y="667410"/>
                  <a:pt x="370936" y="678257"/>
                  <a:pt x="370936" y="690113"/>
                </a:cubicBezTo>
                <a:cubicBezTo>
                  <a:pt x="370936" y="748625"/>
                  <a:pt x="379965" y="783302"/>
                  <a:pt x="388189" y="836762"/>
                </a:cubicBezTo>
                <a:cubicBezTo>
                  <a:pt x="391281" y="856858"/>
                  <a:pt x="392827" y="877209"/>
                  <a:pt x="396815" y="897147"/>
                </a:cubicBezTo>
                <a:cubicBezTo>
                  <a:pt x="401045" y="918299"/>
                  <a:pt x="413345" y="938832"/>
                  <a:pt x="422695" y="957532"/>
                </a:cubicBezTo>
                <a:cubicBezTo>
                  <a:pt x="419819" y="986287"/>
                  <a:pt x="418462" y="1015234"/>
                  <a:pt x="414068" y="1043796"/>
                </a:cubicBezTo>
                <a:cubicBezTo>
                  <a:pt x="412685" y="1052783"/>
                  <a:pt x="410486" y="1062109"/>
                  <a:pt x="405442" y="1069675"/>
                </a:cubicBezTo>
                <a:cubicBezTo>
                  <a:pt x="398675" y="1079826"/>
                  <a:pt x="389714" y="1088788"/>
                  <a:pt x="379563" y="1095555"/>
                </a:cubicBezTo>
                <a:cubicBezTo>
                  <a:pt x="371997" y="1100599"/>
                  <a:pt x="362310" y="1101306"/>
                  <a:pt x="353683" y="1104181"/>
                </a:cubicBezTo>
                <a:cubicBezTo>
                  <a:pt x="339306" y="1115683"/>
                  <a:pt x="325281" y="1127640"/>
                  <a:pt x="310551" y="1138687"/>
                </a:cubicBezTo>
                <a:cubicBezTo>
                  <a:pt x="302257" y="1144907"/>
                  <a:pt x="292544" y="1149192"/>
                  <a:pt x="284672" y="1155939"/>
                </a:cubicBezTo>
                <a:cubicBezTo>
                  <a:pt x="272322" y="1166525"/>
                  <a:pt x="260877" y="1178203"/>
                  <a:pt x="250166" y="1190445"/>
                </a:cubicBezTo>
                <a:cubicBezTo>
                  <a:pt x="240698" y="1201265"/>
                  <a:pt x="235986" y="1216594"/>
                  <a:pt x="224287" y="1224951"/>
                </a:cubicBezTo>
                <a:cubicBezTo>
                  <a:pt x="214640" y="1231842"/>
                  <a:pt x="201284" y="1230702"/>
                  <a:pt x="189782" y="1233577"/>
                </a:cubicBezTo>
                <a:lnTo>
                  <a:pt x="138023" y="1268083"/>
                </a:lnTo>
                <a:cubicBezTo>
                  <a:pt x="129397" y="1273834"/>
                  <a:pt x="121980" y="1282058"/>
                  <a:pt x="112144" y="1285336"/>
                </a:cubicBezTo>
                <a:lnTo>
                  <a:pt x="86265" y="1293962"/>
                </a:lnTo>
                <a:cubicBezTo>
                  <a:pt x="36821" y="1368126"/>
                  <a:pt x="96101" y="1274291"/>
                  <a:pt x="60385" y="1345721"/>
                </a:cubicBezTo>
                <a:cubicBezTo>
                  <a:pt x="55748" y="1354994"/>
                  <a:pt x="48883" y="1362974"/>
                  <a:pt x="43132" y="1371600"/>
                </a:cubicBezTo>
                <a:cubicBezTo>
                  <a:pt x="36891" y="1409046"/>
                  <a:pt x="33916" y="1430328"/>
                  <a:pt x="25880" y="1466490"/>
                </a:cubicBezTo>
                <a:cubicBezTo>
                  <a:pt x="23308" y="1478064"/>
                  <a:pt x="21923" y="1490099"/>
                  <a:pt x="17253" y="1500996"/>
                </a:cubicBezTo>
                <a:cubicBezTo>
                  <a:pt x="13169" y="1510525"/>
                  <a:pt x="5751" y="1518249"/>
                  <a:pt x="0" y="1526875"/>
                </a:cubicBezTo>
                <a:cubicBezTo>
                  <a:pt x="2876" y="1498120"/>
                  <a:pt x="-1363" y="1467727"/>
                  <a:pt x="8627" y="1440611"/>
                </a:cubicBezTo>
                <a:cubicBezTo>
                  <a:pt x="45154" y="1341466"/>
                  <a:pt x="47020" y="1389420"/>
                  <a:pt x="86265" y="1337094"/>
                </a:cubicBezTo>
                <a:cubicBezTo>
                  <a:pt x="149798" y="1252385"/>
                  <a:pt x="76149" y="1338050"/>
                  <a:pt x="129397" y="1242204"/>
                </a:cubicBezTo>
                <a:cubicBezTo>
                  <a:pt x="142849" y="1217990"/>
                  <a:pt x="167048" y="1210439"/>
                  <a:pt x="189782" y="1199072"/>
                </a:cubicBezTo>
                <a:cubicBezTo>
                  <a:pt x="215661" y="1161691"/>
                  <a:pt x="253041" y="1130060"/>
                  <a:pt x="267419" y="1086928"/>
                </a:cubicBezTo>
                <a:cubicBezTo>
                  <a:pt x="270295" y="1078302"/>
                  <a:pt x="270802" y="1068478"/>
                  <a:pt x="276046" y="1061049"/>
                </a:cubicBezTo>
                <a:cubicBezTo>
                  <a:pt x="305570" y="1019223"/>
                  <a:pt x="339837" y="980947"/>
                  <a:pt x="370936" y="940279"/>
                </a:cubicBezTo>
                <a:cubicBezTo>
                  <a:pt x="377234" y="932043"/>
                  <a:pt x="380546" y="921406"/>
                  <a:pt x="388189" y="914400"/>
                </a:cubicBezTo>
                <a:cubicBezTo>
                  <a:pt x="618086" y="703660"/>
                  <a:pt x="403986" y="915855"/>
                  <a:pt x="500332" y="819509"/>
                </a:cubicBezTo>
                <a:cubicBezTo>
                  <a:pt x="529087" y="822385"/>
                  <a:pt x="563786" y="810394"/>
                  <a:pt x="586597" y="828136"/>
                </a:cubicBezTo>
                <a:cubicBezTo>
                  <a:pt x="621243" y="855083"/>
                  <a:pt x="633617" y="902294"/>
                  <a:pt x="655608" y="940279"/>
                </a:cubicBezTo>
                <a:cubicBezTo>
                  <a:pt x="693020" y="1004899"/>
                  <a:pt x="670624" y="974922"/>
                  <a:pt x="698740" y="1035170"/>
                </a:cubicBezTo>
                <a:cubicBezTo>
                  <a:pt x="712335" y="1064303"/>
                  <a:pt x="731706" y="1090935"/>
                  <a:pt x="741872" y="1121434"/>
                </a:cubicBezTo>
                <a:cubicBezTo>
                  <a:pt x="753777" y="1157149"/>
                  <a:pt x="742932" y="1142269"/>
                  <a:pt x="776378" y="1164566"/>
                </a:cubicBezTo>
                <a:cubicBezTo>
                  <a:pt x="786173" y="1179258"/>
                  <a:pt x="808813" y="1214253"/>
                  <a:pt x="819510" y="1224951"/>
                </a:cubicBezTo>
                <a:cubicBezTo>
                  <a:pt x="826841" y="1232282"/>
                  <a:pt x="837424" y="1235567"/>
                  <a:pt x="845389" y="1242204"/>
                </a:cubicBezTo>
                <a:cubicBezTo>
                  <a:pt x="888466" y="1278102"/>
                  <a:pt x="851668" y="1261550"/>
                  <a:pt x="897148" y="1276709"/>
                </a:cubicBezTo>
                <a:cubicBezTo>
                  <a:pt x="902899" y="1285335"/>
                  <a:pt x="906304" y="1296111"/>
                  <a:pt x="914400" y="1302588"/>
                </a:cubicBezTo>
                <a:cubicBezTo>
                  <a:pt x="921501" y="1308269"/>
                  <a:pt x="932385" y="1306703"/>
                  <a:pt x="940280" y="1311215"/>
                </a:cubicBezTo>
                <a:cubicBezTo>
                  <a:pt x="952763" y="1318348"/>
                  <a:pt x="964619" y="1326928"/>
                  <a:pt x="974785" y="1337094"/>
                </a:cubicBezTo>
                <a:cubicBezTo>
                  <a:pt x="995873" y="1358182"/>
                  <a:pt x="1043428" y="1442492"/>
                  <a:pt x="1052423" y="1449238"/>
                </a:cubicBezTo>
                <a:cubicBezTo>
                  <a:pt x="1063925" y="1457864"/>
                  <a:pt x="1074966" y="1467142"/>
                  <a:pt x="1086929" y="1475117"/>
                </a:cubicBezTo>
                <a:cubicBezTo>
                  <a:pt x="1100880" y="1484417"/>
                  <a:pt x="1116648" y="1490936"/>
                  <a:pt x="1130061" y="1500996"/>
                </a:cubicBezTo>
                <a:cubicBezTo>
                  <a:pt x="1139661" y="1508196"/>
                  <a:pt x="1165854" y="1542212"/>
                  <a:pt x="1181819" y="1544128"/>
                </a:cubicBezTo>
                <a:cubicBezTo>
                  <a:pt x="1244694" y="1551673"/>
                  <a:pt x="1308340" y="1549879"/>
                  <a:pt x="1371600" y="1552755"/>
                </a:cubicBezTo>
                <a:cubicBezTo>
                  <a:pt x="1380227" y="1561381"/>
                  <a:pt x="1391427" y="1568042"/>
                  <a:pt x="1397480" y="1578634"/>
                </a:cubicBezTo>
                <a:cubicBezTo>
                  <a:pt x="1431761" y="1638625"/>
                  <a:pt x="1376005" y="1593071"/>
                  <a:pt x="1431985" y="1630392"/>
                </a:cubicBezTo>
                <a:cubicBezTo>
                  <a:pt x="1485744" y="1764787"/>
                  <a:pt x="1464773" y="1685734"/>
                  <a:pt x="1475117" y="1871932"/>
                </a:cubicBezTo>
                <a:cubicBezTo>
                  <a:pt x="1472242" y="1917940"/>
                  <a:pt x="1473329" y="1964368"/>
                  <a:pt x="1466491" y="2009955"/>
                </a:cubicBezTo>
                <a:cubicBezTo>
                  <a:pt x="1464583" y="2022672"/>
                  <a:pt x="1456053" y="2033555"/>
                  <a:pt x="1449238" y="2044460"/>
                </a:cubicBezTo>
                <a:cubicBezTo>
                  <a:pt x="1431664" y="2072578"/>
                  <a:pt x="1417929" y="2088230"/>
                  <a:pt x="1388853" y="2104845"/>
                </a:cubicBezTo>
                <a:cubicBezTo>
                  <a:pt x="1380958" y="2109356"/>
                  <a:pt x="1371332" y="2109890"/>
                  <a:pt x="1362974" y="2113472"/>
                </a:cubicBezTo>
                <a:cubicBezTo>
                  <a:pt x="1260644" y="2157327"/>
                  <a:pt x="1428104" y="2096373"/>
                  <a:pt x="1259457" y="2156604"/>
                </a:cubicBezTo>
                <a:cubicBezTo>
                  <a:pt x="1242330" y="2162721"/>
                  <a:pt x="1225295" y="2169265"/>
                  <a:pt x="1207698" y="2173856"/>
                </a:cubicBezTo>
                <a:cubicBezTo>
                  <a:pt x="1159106" y="2186532"/>
                  <a:pt x="1061049" y="2208362"/>
                  <a:pt x="1061049" y="2208362"/>
                </a:cubicBezTo>
                <a:cubicBezTo>
                  <a:pt x="941271" y="2268253"/>
                  <a:pt x="1166011" y="2159367"/>
                  <a:pt x="948906" y="2242868"/>
                </a:cubicBezTo>
                <a:cubicBezTo>
                  <a:pt x="935487" y="2248029"/>
                  <a:pt x="926729" y="2261350"/>
                  <a:pt x="914400" y="2268747"/>
                </a:cubicBezTo>
                <a:cubicBezTo>
                  <a:pt x="897860" y="2278671"/>
                  <a:pt x="879182" y="2284702"/>
                  <a:pt x="862642" y="2294626"/>
                </a:cubicBezTo>
                <a:cubicBezTo>
                  <a:pt x="850313" y="2302023"/>
                  <a:pt x="840328" y="2312885"/>
                  <a:pt x="828136" y="2320505"/>
                </a:cubicBezTo>
                <a:cubicBezTo>
                  <a:pt x="786646" y="2346436"/>
                  <a:pt x="793156" y="2326890"/>
                  <a:pt x="759125" y="2372264"/>
                </a:cubicBezTo>
                <a:cubicBezTo>
                  <a:pt x="751409" y="2382552"/>
                  <a:pt x="747261" y="2395094"/>
                  <a:pt x="741872" y="2406770"/>
                </a:cubicBezTo>
                <a:cubicBezTo>
                  <a:pt x="714561" y="2465942"/>
                  <a:pt x="709206" y="2469198"/>
                  <a:pt x="698740" y="2518913"/>
                </a:cubicBezTo>
                <a:cubicBezTo>
                  <a:pt x="689679" y="2561956"/>
                  <a:pt x="697260" y="2611711"/>
                  <a:pt x="672861" y="2648309"/>
                </a:cubicBezTo>
                <a:cubicBezTo>
                  <a:pt x="667110" y="2656935"/>
                  <a:pt x="648277" y="2681519"/>
                  <a:pt x="655608" y="2674188"/>
                </a:cubicBezTo>
                <a:cubicBezTo>
                  <a:pt x="677678" y="2652118"/>
                  <a:pt x="695695" y="2615155"/>
                  <a:pt x="707366" y="2587924"/>
                </a:cubicBezTo>
                <a:cubicBezTo>
                  <a:pt x="717044" y="2565342"/>
                  <a:pt x="722785" y="2541143"/>
                  <a:pt x="733246" y="2518913"/>
                </a:cubicBezTo>
                <a:cubicBezTo>
                  <a:pt x="779269" y="2421115"/>
                  <a:pt x="876496" y="2295662"/>
                  <a:pt x="940280" y="2234241"/>
                </a:cubicBezTo>
                <a:cubicBezTo>
                  <a:pt x="957360" y="2217794"/>
                  <a:pt x="986579" y="2223801"/>
                  <a:pt x="1009291" y="2216988"/>
                </a:cubicBezTo>
                <a:cubicBezTo>
                  <a:pt x="1044129" y="2206537"/>
                  <a:pt x="1079175" y="2196331"/>
                  <a:pt x="1112808" y="2182483"/>
                </a:cubicBezTo>
                <a:cubicBezTo>
                  <a:pt x="1128312" y="2176099"/>
                  <a:pt x="1140943" y="2164102"/>
                  <a:pt x="1155940" y="2156604"/>
                </a:cubicBezTo>
                <a:cubicBezTo>
                  <a:pt x="1173627" y="2147760"/>
                  <a:pt x="1208539" y="2142633"/>
                  <a:pt x="1224951" y="2139351"/>
                </a:cubicBezTo>
                <a:cubicBezTo>
                  <a:pt x="1253706" y="2147977"/>
                  <a:pt x="1285888" y="2149113"/>
                  <a:pt x="1311215" y="2165230"/>
                </a:cubicBezTo>
                <a:cubicBezTo>
                  <a:pt x="1321217" y="2171595"/>
                  <a:pt x="1315679" y="2188635"/>
                  <a:pt x="1319842" y="2199736"/>
                </a:cubicBezTo>
                <a:cubicBezTo>
                  <a:pt x="1324357" y="2211777"/>
                  <a:pt x="1329721" y="2223706"/>
                  <a:pt x="1337095" y="2234241"/>
                </a:cubicBezTo>
                <a:cubicBezTo>
                  <a:pt x="1349974" y="2252640"/>
                  <a:pt x="1366197" y="2268463"/>
                  <a:pt x="1380227" y="2286000"/>
                </a:cubicBezTo>
                <a:cubicBezTo>
                  <a:pt x="1389208" y="2297227"/>
                  <a:pt x="1396750" y="2309589"/>
                  <a:pt x="1406106" y="2320505"/>
                </a:cubicBezTo>
                <a:cubicBezTo>
                  <a:pt x="1490878" y="2419407"/>
                  <a:pt x="1374036" y="2268088"/>
                  <a:pt x="1449238" y="2380890"/>
                </a:cubicBezTo>
                <a:cubicBezTo>
                  <a:pt x="1465189" y="2404816"/>
                  <a:pt x="1500997" y="2449902"/>
                  <a:pt x="1500997" y="2449902"/>
                </a:cubicBezTo>
                <a:cubicBezTo>
                  <a:pt x="1519217" y="2504565"/>
                  <a:pt x="1514064" y="2496080"/>
                  <a:pt x="1570008" y="2570672"/>
                </a:cubicBezTo>
                <a:cubicBezTo>
                  <a:pt x="1582208" y="2586938"/>
                  <a:pt x="1599349" y="2598864"/>
                  <a:pt x="1613140" y="2613804"/>
                </a:cubicBezTo>
                <a:cubicBezTo>
                  <a:pt x="1633873" y="2636264"/>
                  <a:pt x="1653397" y="2659811"/>
                  <a:pt x="1673525" y="2682815"/>
                </a:cubicBezTo>
                <a:cubicBezTo>
                  <a:pt x="1705699" y="2634554"/>
                  <a:pt x="1692836" y="2662617"/>
                  <a:pt x="1699404" y="2570672"/>
                </a:cubicBezTo>
                <a:cubicBezTo>
                  <a:pt x="1703097" y="2518965"/>
                  <a:pt x="1704583" y="2467120"/>
                  <a:pt x="1708031" y="2415396"/>
                </a:cubicBezTo>
                <a:cubicBezTo>
                  <a:pt x="1710334" y="2380847"/>
                  <a:pt x="1707845" y="2345364"/>
                  <a:pt x="1716657" y="2311879"/>
                </a:cubicBezTo>
                <a:cubicBezTo>
                  <a:pt x="1722557" y="2289459"/>
                  <a:pt x="1740795" y="2272229"/>
                  <a:pt x="1751163" y="2251494"/>
                </a:cubicBezTo>
                <a:cubicBezTo>
                  <a:pt x="1755229" y="2243361"/>
                  <a:pt x="1753359" y="2232045"/>
                  <a:pt x="1759789" y="2225615"/>
                </a:cubicBezTo>
                <a:cubicBezTo>
                  <a:pt x="1808559" y="2176845"/>
                  <a:pt x="1823407" y="2172240"/>
                  <a:pt x="1871932" y="2147977"/>
                </a:cubicBezTo>
                <a:cubicBezTo>
                  <a:pt x="1915064" y="2162354"/>
                  <a:pt x="1960853" y="2170401"/>
                  <a:pt x="2001329" y="2191109"/>
                </a:cubicBezTo>
                <a:cubicBezTo>
                  <a:pt x="2085182" y="2234011"/>
                  <a:pt x="2164120" y="2286080"/>
                  <a:pt x="2242868" y="2337758"/>
                </a:cubicBezTo>
                <a:cubicBezTo>
                  <a:pt x="2256467" y="2346683"/>
                  <a:pt x="2265024" y="2361678"/>
                  <a:pt x="2277374" y="2372264"/>
                </a:cubicBezTo>
                <a:cubicBezTo>
                  <a:pt x="2285246" y="2379011"/>
                  <a:pt x="2294627" y="2383766"/>
                  <a:pt x="2303253" y="2389517"/>
                </a:cubicBezTo>
                <a:cubicBezTo>
                  <a:pt x="2368220" y="2500888"/>
                  <a:pt x="2351005" y="2455137"/>
                  <a:pt x="2372265" y="2518913"/>
                </a:cubicBezTo>
                <a:cubicBezTo>
                  <a:pt x="2386642" y="2507411"/>
                  <a:pt x="2402778" y="2497815"/>
                  <a:pt x="2415397" y="2484407"/>
                </a:cubicBezTo>
                <a:cubicBezTo>
                  <a:pt x="2448957" y="2448749"/>
                  <a:pt x="2463485" y="2386665"/>
                  <a:pt x="2510287" y="2372264"/>
                </a:cubicBezTo>
                <a:cubicBezTo>
                  <a:pt x="2655525" y="2327575"/>
                  <a:pt x="2583455" y="2341006"/>
                  <a:pt x="2725948" y="2329132"/>
                </a:cubicBezTo>
                <a:cubicBezTo>
                  <a:pt x="2737450" y="2332007"/>
                  <a:pt x="2751277" y="2330251"/>
                  <a:pt x="2760453" y="2337758"/>
                </a:cubicBezTo>
                <a:cubicBezTo>
                  <a:pt x="2766641" y="2342821"/>
                  <a:pt x="2832442" y="2417484"/>
                  <a:pt x="2846717" y="2441275"/>
                </a:cubicBezTo>
                <a:cubicBezTo>
                  <a:pt x="2856641" y="2457816"/>
                  <a:pt x="2863229" y="2476172"/>
                  <a:pt x="2872597" y="2493034"/>
                </a:cubicBezTo>
                <a:cubicBezTo>
                  <a:pt x="2924658" y="2586744"/>
                  <a:pt x="2865836" y="2470889"/>
                  <a:pt x="2898476" y="25361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95576" y="1410595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6083" y="2208679"/>
            <a:ext cx="1206770" cy="51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4432" y="1501173"/>
            <a:ext cx="963583" cy="38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8528913" y="1751741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12" idx="0"/>
          </p:cNvCxnSpPr>
          <p:nvPr/>
        </p:nvCxnSpPr>
        <p:spPr>
          <a:xfrm rot="5400000">
            <a:off x="8085942" y="1648933"/>
            <a:ext cx="215081" cy="9555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9" idx="0"/>
          </p:cNvCxnSpPr>
          <p:nvPr/>
        </p:nvCxnSpPr>
        <p:spPr>
          <a:xfrm rot="16200000" flipH="1">
            <a:off x="9205599" y="1484809"/>
            <a:ext cx="189519" cy="1258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1" idx="3"/>
            <a:endCxn id="30" idx="3"/>
          </p:cNvCxnSpPr>
          <p:nvPr/>
        </p:nvCxnSpPr>
        <p:spPr>
          <a:xfrm flipH="1" flipV="1">
            <a:off x="9998015" y="1693652"/>
            <a:ext cx="1251759" cy="943559"/>
          </a:xfrm>
          <a:prstGeom prst="bentConnector3">
            <a:avLst>
              <a:gd name="adj1" fmla="val -182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385905" y="2424023"/>
            <a:ext cx="863869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Modularity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4845" y="1475117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0110" y="2501655"/>
            <a:ext cx="1138687" cy="483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3096" y="2475780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210" y="3407658"/>
            <a:ext cx="1629673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579298" y="1958196"/>
            <a:ext cx="276045" cy="2242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108802" y="1893136"/>
            <a:ext cx="319172" cy="897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7" idx="0"/>
          </p:cNvCxnSpPr>
          <p:nvPr/>
        </p:nvCxnSpPr>
        <p:spPr>
          <a:xfrm rot="16200000" flipH="1">
            <a:off x="3028232" y="1871571"/>
            <a:ext cx="293297" cy="9151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405345" y="3180562"/>
            <a:ext cx="448799" cy="539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26489" y="1617451"/>
            <a:ext cx="881155" cy="50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6" idx="1"/>
            <a:endCxn id="25" idx="1"/>
          </p:cNvCxnSpPr>
          <p:nvPr/>
        </p:nvCxnSpPr>
        <p:spPr>
          <a:xfrm rot="10800000" flipH="1">
            <a:off x="1250109" y="1871927"/>
            <a:ext cx="76379" cy="871269"/>
          </a:xfrm>
          <a:prstGeom prst="bentConnector3">
            <a:avLst>
              <a:gd name="adj1" fmla="val -2992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1095463" y="2833671"/>
            <a:ext cx="372286" cy="5263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1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863" y="502519"/>
            <a:ext cx="10515600" cy="359494"/>
          </a:xfrm>
        </p:spPr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Character String</a:t>
            </a:r>
          </a:p>
          <a:p>
            <a:pPr lvl="3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 Event</a:t>
            </a:r>
            <a:r>
              <a:rPr lang="ko-KR" altLang="en-US" dirty="0" smtClean="0"/>
              <a:t> 중복 정리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62973" y="2053086"/>
            <a:ext cx="1621766" cy="1630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450560" y="2053086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UI Resource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450558" y="3182968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450559" y="2630652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86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498" y="1678077"/>
            <a:ext cx="318170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this.campusTable.setData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this.collegeTable.setData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this.departmentTable.setData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57237" y="1925283"/>
            <a:ext cx="2639578" cy="550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</a:rPr>
              <a:t>this.setRowSelectionInterval</a:t>
            </a:r>
            <a:r>
              <a:rPr lang="en-US" altLang="ko-KR" sz="1200" dirty="0">
                <a:solidFill>
                  <a:schemeClr val="tx1"/>
                </a:solidFill>
              </a:rPr>
              <a:t>(0, 0);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0560" y="2795401"/>
            <a:ext cx="3114134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this.collegeTable.setData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this.departmentTable.setData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3879" y="3925890"/>
            <a:ext cx="316578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this.departmentTable.setData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6656" y="5015243"/>
            <a:ext cx="316578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/>
                </a:solidFill>
              </a:rPr>
              <a:t>this.lectureTable.setData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61911" y="1940066"/>
            <a:ext cx="1104182" cy="1122311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447185" y="3062377"/>
            <a:ext cx="1104182" cy="1242204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636024" y="4326591"/>
            <a:ext cx="1104182" cy="1041403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28511" y="745648"/>
            <a:ext cx="9783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f1();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f2();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8762" y="724620"/>
            <a:ext cx="9783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f1()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f11();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f12();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72740" y="1173000"/>
            <a:ext cx="97839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f11() {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7519253" y="1012556"/>
            <a:ext cx="755125" cy="1627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9094241" y="1237352"/>
            <a:ext cx="755125" cy="1627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77579" y="2684986"/>
            <a:ext cx="2639578" cy="550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valueChanged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2242" y="3861299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this.campusTable.setData</a:t>
            </a:r>
            <a:r>
              <a:rPr lang="en-US" altLang="ko-KR" sz="1400" dirty="0" smtClean="0">
                <a:solidFill>
                  <a:schemeClr val="tx1"/>
                </a:solidFill>
              </a:rPr>
              <a:t>(filename);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2243" y="4381679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this.collegeTable.setData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62245" y="4892421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this.departmentTable.setData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2244" y="5406284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this.lectureTable.setData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4735902" y="2104845"/>
            <a:ext cx="2260121" cy="1018379"/>
          </a:xfrm>
          <a:custGeom>
            <a:avLst/>
            <a:gdLst>
              <a:gd name="connsiteX0" fmla="*/ 0 w 2260121"/>
              <a:gd name="connsiteY0" fmla="*/ 103517 h 1018379"/>
              <a:gd name="connsiteX1" fmla="*/ 17253 w 2260121"/>
              <a:gd name="connsiteY1" fmla="*/ 51759 h 1018379"/>
              <a:gd name="connsiteX2" fmla="*/ 138023 w 2260121"/>
              <a:gd name="connsiteY2" fmla="*/ 17253 h 1018379"/>
              <a:gd name="connsiteX3" fmla="*/ 448573 w 2260121"/>
              <a:gd name="connsiteY3" fmla="*/ 8627 h 1018379"/>
              <a:gd name="connsiteX4" fmla="*/ 474453 w 2260121"/>
              <a:gd name="connsiteY4" fmla="*/ 0 h 1018379"/>
              <a:gd name="connsiteX5" fmla="*/ 560717 w 2260121"/>
              <a:gd name="connsiteY5" fmla="*/ 25880 h 1018379"/>
              <a:gd name="connsiteX6" fmla="*/ 638355 w 2260121"/>
              <a:gd name="connsiteY6" fmla="*/ 51759 h 1018379"/>
              <a:gd name="connsiteX7" fmla="*/ 664234 w 2260121"/>
              <a:gd name="connsiteY7" fmla="*/ 60385 h 1018379"/>
              <a:gd name="connsiteX8" fmla="*/ 690113 w 2260121"/>
              <a:gd name="connsiteY8" fmla="*/ 69012 h 1018379"/>
              <a:gd name="connsiteX9" fmla="*/ 776377 w 2260121"/>
              <a:gd name="connsiteY9" fmla="*/ 77638 h 1018379"/>
              <a:gd name="connsiteX10" fmla="*/ 836762 w 2260121"/>
              <a:gd name="connsiteY10" fmla="*/ 103517 h 1018379"/>
              <a:gd name="connsiteX11" fmla="*/ 862641 w 2260121"/>
              <a:gd name="connsiteY11" fmla="*/ 112144 h 1018379"/>
              <a:gd name="connsiteX12" fmla="*/ 914400 w 2260121"/>
              <a:gd name="connsiteY12" fmla="*/ 138023 h 1018379"/>
              <a:gd name="connsiteX13" fmla="*/ 948906 w 2260121"/>
              <a:gd name="connsiteY13" fmla="*/ 146649 h 1018379"/>
              <a:gd name="connsiteX14" fmla="*/ 983411 w 2260121"/>
              <a:gd name="connsiteY14" fmla="*/ 163902 h 1018379"/>
              <a:gd name="connsiteX15" fmla="*/ 1009290 w 2260121"/>
              <a:gd name="connsiteY15" fmla="*/ 181155 h 1018379"/>
              <a:gd name="connsiteX16" fmla="*/ 1052423 w 2260121"/>
              <a:gd name="connsiteY16" fmla="*/ 198408 h 1018379"/>
              <a:gd name="connsiteX17" fmla="*/ 1104181 w 2260121"/>
              <a:gd name="connsiteY17" fmla="*/ 224287 h 1018379"/>
              <a:gd name="connsiteX18" fmla="*/ 1130060 w 2260121"/>
              <a:gd name="connsiteY18" fmla="*/ 250166 h 1018379"/>
              <a:gd name="connsiteX19" fmla="*/ 1155940 w 2260121"/>
              <a:gd name="connsiteY19" fmla="*/ 258793 h 1018379"/>
              <a:gd name="connsiteX20" fmla="*/ 1190445 w 2260121"/>
              <a:gd name="connsiteY20" fmla="*/ 276046 h 1018379"/>
              <a:gd name="connsiteX21" fmla="*/ 1259456 w 2260121"/>
              <a:gd name="connsiteY21" fmla="*/ 293298 h 1018379"/>
              <a:gd name="connsiteX22" fmla="*/ 1302589 w 2260121"/>
              <a:gd name="connsiteY22" fmla="*/ 327804 h 1018379"/>
              <a:gd name="connsiteX23" fmla="*/ 1328468 w 2260121"/>
              <a:gd name="connsiteY23" fmla="*/ 336430 h 1018379"/>
              <a:gd name="connsiteX24" fmla="*/ 1362973 w 2260121"/>
              <a:gd name="connsiteY24" fmla="*/ 353683 h 1018379"/>
              <a:gd name="connsiteX25" fmla="*/ 1388853 w 2260121"/>
              <a:gd name="connsiteY25" fmla="*/ 370936 h 1018379"/>
              <a:gd name="connsiteX26" fmla="*/ 1466490 w 2260121"/>
              <a:gd name="connsiteY26" fmla="*/ 388189 h 1018379"/>
              <a:gd name="connsiteX27" fmla="*/ 1570007 w 2260121"/>
              <a:gd name="connsiteY27" fmla="*/ 422695 h 1018379"/>
              <a:gd name="connsiteX28" fmla="*/ 1604513 w 2260121"/>
              <a:gd name="connsiteY28" fmla="*/ 439947 h 1018379"/>
              <a:gd name="connsiteX29" fmla="*/ 1708030 w 2260121"/>
              <a:gd name="connsiteY29" fmla="*/ 474453 h 1018379"/>
              <a:gd name="connsiteX30" fmla="*/ 1785668 w 2260121"/>
              <a:gd name="connsiteY30" fmla="*/ 508959 h 1018379"/>
              <a:gd name="connsiteX31" fmla="*/ 1854679 w 2260121"/>
              <a:gd name="connsiteY31" fmla="*/ 543464 h 1018379"/>
              <a:gd name="connsiteX32" fmla="*/ 1889185 w 2260121"/>
              <a:gd name="connsiteY32" fmla="*/ 552091 h 1018379"/>
              <a:gd name="connsiteX33" fmla="*/ 1932317 w 2260121"/>
              <a:gd name="connsiteY33" fmla="*/ 560717 h 1018379"/>
              <a:gd name="connsiteX34" fmla="*/ 2009955 w 2260121"/>
              <a:gd name="connsiteY34" fmla="*/ 586597 h 1018379"/>
              <a:gd name="connsiteX35" fmla="*/ 2044460 w 2260121"/>
              <a:gd name="connsiteY35" fmla="*/ 603849 h 1018379"/>
              <a:gd name="connsiteX36" fmla="*/ 2113472 w 2260121"/>
              <a:gd name="connsiteY36" fmla="*/ 655608 h 1018379"/>
              <a:gd name="connsiteX37" fmla="*/ 2156604 w 2260121"/>
              <a:gd name="connsiteY37" fmla="*/ 681487 h 1018379"/>
              <a:gd name="connsiteX38" fmla="*/ 2208362 w 2260121"/>
              <a:gd name="connsiteY38" fmla="*/ 733246 h 1018379"/>
              <a:gd name="connsiteX39" fmla="*/ 2225615 w 2260121"/>
              <a:gd name="connsiteY39" fmla="*/ 776378 h 1018379"/>
              <a:gd name="connsiteX40" fmla="*/ 2260121 w 2260121"/>
              <a:gd name="connsiteY40" fmla="*/ 828136 h 1018379"/>
              <a:gd name="connsiteX41" fmla="*/ 2251494 w 2260121"/>
              <a:gd name="connsiteY41" fmla="*/ 914400 h 1018379"/>
              <a:gd name="connsiteX42" fmla="*/ 2216989 w 2260121"/>
              <a:gd name="connsiteY42" fmla="*/ 931653 h 1018379"/>
              <a:gd name="connsiteX43" fmla="*/ 2139351 w 2260121"/>
              <a:gd name="connsiteY43" fmla="*/ 974785 h 1018379"/>
              <a:gd name="connsiteX44" fmla="*/ 2044460 w 2260121"/>
              <a:gd name="connsiteY44" fmla="*/ 983412 h 1018379"/>
              <a:gd name="connsiteX45" fmla="*/ 1293962 w 2260121"/>
              <a:gd name="connsiteY45" fmla="*/ 983412 h 1018379"/>
              <a:gd name="connsiteX46" fmla="*/ 1242204 w 2260121"/>
              <a:gd name="connsiteY46" fmla="*/ 966159 h 1018379"/>
              <a:gd name="connsiteX47" fmla="*/ 276045 w 2260121"/>
              <a:gd name="connsiteY47" fmla="*/ 957532 h 101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60121" h="1018379">
                <a:moveTo>
                  <a:pt x="0" y="103517"/>
                </a:moveTo>
                <a:cubicBezTo>
                  <a:pt x="5751" y="86264"/>
                  <a:pt x="4394" y="64618"/>
                  <a:pt x="17253" y="51759"/>
                </a:cubicBezTo>
                <a:cubicBezTo>
                  <a:pt x="25415" y="43597"/>
                  <a:pt x="137542" y="17286"/>
                  <a:pt x="138023" y="17253"/>
                </a:cubicBezTo>
                <a:cubicBezTo>
                  <a:pt x="241340" y="10209"/>
                  <a:pt x="345056" y="11502"/>
                  <a:pt x="448573" y="8627"/>
                </a:cubicBezTo>
                <a:cubicBezTo>
                  <a:pt x="457200" y="5751"/>
                  <a:pt x="465360" y="0"/>
                  <a:pt x="474453" y="0"/>
                </a:cubicBezTo>
                <a:cubicBezTo>
                  <a:pt x="487487" y="0"/>
                  <a:pt x="557711" y="24878"/>
                  <a:pt x="560717" y="25880"/>
                </a:cubicBezTo>
                <a:lnTo>
                  <a:pt x="638355" y="51759"/>
                </a:lnTo>
                <a:lnTo>
                  <a:pt x="664234" y="60385"/>
                </a:lnTo>
                <a:cubicBezTo>
                  <a:pt x="672860" y="63261"/>
                  <a:pt x="681065" y="68107"/>
                  <a:pt x="690113" y="69012"/>
                </a:cubicBezTo>
                <a:lnTo>
                  <a:pt x="776377" y="77638"/>
                </a:lnTo>
                <a:cubicBezTo>
                  <a:pt x="837058" y="97864"/>
                  <a:pt x="762157" y="71543"/>
                  <a:pt x="836762" y="103517"/>
                </a:cubicBezTo>
                <a:cubicBezTo>
                  <a:pt x="845120" y="107099"/>
                  <a:pt x="854332" y="108451"/>
                  <a:pt x="862641" y="112144"/>
                </a:cubicBezTo>
                <a:cubicBezTo>
                  <a:pt x="880268" y="119978"/>
                  <a:pt x="896490" y="130859"/>
                  <a:pt x="914400" y="138023"/>
                </a:cubicBezTo>
                <a:cubicBezTo>
                  <a:pt x="925408" y="142426"/>
                  <a:pt x="937404" y="143774"/>
                  <a:pt x="948906" y="146649"/>
                </a:cubicBezTo>
                <a:cubicBezTo>
                  <a:pt x="960408" y="152400"/>
                  <a:pt x="972246" y="157522"/>
                  <a:pt x="983411" y="163902"/>
                </a:cubicBezTo>
                <a:cubicBezTo>
                  <a:pt x="992413" y="169046"/>
                  <a:pt x="1000017" y="176518"/>
                  <a:pt x="1009290" y="181155"/>
                </a:cubicBezTo>
                <a:cubicBezTo>
                  <a:pt x="1023140" y="188080"/>
                  <a:pt x="1038573" y="191483"/>
                  <a:pt x="1052423" y="198408"/>
                </a:cubicBezTo>
                <a:cubicBezTo>
                  <a:pt x="1119312" y="231853"/>
                  <a:pt x="1039134" y="202605"/>
                  <a:pt x="1104181" y="224287"/>
                </a:cubicBezTo>
                <a:cubicBezTo>
                  <a:pt x="1112807" y="232913"/>
                  <a:pt x="1119909" y="243399"/>
                  <a:pt x="1130060" y="250166"/>
                </a:cubicBezTo>
                <a:cubicBezTo>
                  <a:pt x="1137626" y="255210"/>
                  <a:pt x="1147582" y="255211"/>
                  <a:pt x="1155940" y="258793"/>
                </a:cubicBezTo>
                <a:cubicBezTo>
                  <a:pt x="1167760" y="263859"/>
                  <a:pt x="1178625" y="270980"/>
                  <a:pt x="1190445" y="276046"/>
                </a:cubicBezTo>
                <a:cubicBezTo>
                  <a:pt x="1213653" y="285992"/>
                  <a:pt x="1234143" y="288236"/>
                  <a:pt x="1259456" y="293298"/>
                </a:cubicBezTo>
                <a:cubicBezTo>
                  <a:pt x="1273834" y="304800"/>
                  <a:pt x="1286975" y="318046"/>
                  <a:pt x="1302589" y="327804"/>
                </a:cubicBezTo>
                <a:cubicBezTo>
                  <a:pt x="1310300" y="332623"/>
                  <a:pt x="1320110" y="332848"/>
                  <a:pt x="1328468" y="336430"/>
                </a:cubicBezTo>
                <a:cubicBezTo>
                  <a:pt x="1340288" y="341496"/>
                  <a:pt x="1351808" y="347303"/>
                  <a:pt x="1362973" y="353683"/>
                </a:cubicBezTo>
                <a:cubicBezTo>
                  <a:pt x="1371975" y="358827"/>
                  <a:pt x="1379017" y="367657"/>
                  <a:pt x="1388853" y="370936"/>
                </a:cubicBezTo>
                <a:cubicBezTo>
                  <a:pt x="1414003" y="379319"/>
                  <a:pt x="1440611" y="382438"/>
                  <a:pt x="1466490" y="388189"/>
                </a:cubicBezTo>
                <a:cubicBezTo>
                  <a:pt x="1585932" y="447909"/>
                  <a:pt x="1452036" y="387304"/>
                  <a:pt x="1570007" y="422695"/>
                </a:cubicBezTo>
                <a:cubicBezTo>
                  <a:pt x="1582324" y="426390"/>
                  <a:pt x="1592806" y="434626"/>
                  <a:pt x="1604513" y="439947"/>
                </a:cubicBezTo>
                <a:cubicBezTo>
                  <a:pt x="1670842" y="470096"/>
                  <a:pt x="1648467" y="462541"/>
                  <a:pt x="1708030" y="474453"/>
                </a:cubicBezTo>
                <a:cubicBezTo>
                  <a:pt x="1826598" y="545593"/>
                  <a:pt x="1688743" y="468574"/>
                  <a:pt x="1785668" y="508959"/>
                </a:cubicBezTo>
                <a:cubicBezTo>
                  <a:pt x="1809408" y="518851"/>
                  <a:pt x="1829728" y="537226"/>
                  <a:pt x="1854679" y="543464"/>
                </a:cubicBezTo>
                <a:cubicBezTo>
                  <a:pt x="1866181" y="546340"/>
                  <a:pt x="1877611" y="549519"/>
                  <a:pt x="1889185" y="552091"/>
                </a:cubicBezTo>
                <a:cubicBezTo>
                  <a:pt x="1903498" y="555272"/>
                  <a:pt x="1918219" y="556689"/>
                  <a:pt x="1932317" y="560717"/>
                </a:cubicBezTo>
                <a:cubicBezTo>
                  <a:pt x="1958547" y="568211"/>
                  <a:pt x="1984494" y="576804"/>
                  <a:pt x="2009955" y="586597"/>
                </a:cubicBezTo>
                <a:cubicBezTo>
                  <a:pt x="2021957" y="591213"/>
                  <a:pt x="2033760" y="596716"/>
                  <a:pt x="2044460" y="603849"/>
                </a:cubicBezTo>
                <a:cubicBezTo>
                  <a:pt x="2068386" y="619799"/>
                  <a:pt x="2088815" y="640814"/>
                  <a:pt x="2113472" y="655608"/>
                </a:cubicBezTo>
                <a:cubicBezTo>
                  <a:pt x="2127849" y="664234"/>
                  <a:pt x="2143627" y="670870"/>
                  <a:pt x="2156604" y="681487"/>
                </a:cubicBezTo>
                <a:cubicBezTo>
                  <a:pt x="2175488" y="696938"/>
                  <a:pt x="2208362" y="733246"/>
                  <a:pt x="2208362" y="733246"/>
                </a:cubicBezTo>
                <a:cubicBezTo>
                  <a:pt x="2214113" y="747623"/>
                  <a:pt x="2218200" y="762784"/>
                  <a:pt x="2225615" y="776378"/>
                </a:cubicBezTo>
                <a:cubicBezTo>
                  <a:pt x="2235544" y="794581"/>
                  <a:pt x="2260121" y="828136"/>
                  <a:pt x="2260121" y="828136"/>
                </a:cubicBezTo>
                <a:cubicBezTo>
                  <a:pt x="2257245" y="856891"/>
                  <a:pt x="2262609" y="887725"/>
                  <a:pt x="2251494" y="914400"/>
                </a:cubicBezTo>
                <a:cubicBezTo>
                  <a:pt x="2246548" y="926270"/>
                  <a:pt x="2228016" y="925037"/>
                  <a:pt x="2216989" y="931653"/>
                </a:cubicBezTo>
                <a:cubicBezTo>
                  <a:pt x="2192291" y="946472"/>
                  <a:pt x="2169717" y="970447"/>
                  <a:pt x="2139351" y="974785"/>
                </a:cubicBezTo>
                <a:cubicBezTo>
                  <a:pt x="2107909" y="979277"/>
                  <a:pt x="2076090" y="980536"/>
                  <a:pt x="2044460" y="983412"/>
                </a:cubicBezTo>
                <a:cubicBezTo>
                  <a:pt x="1781160" y="1049235"/>
                  <a:pt x="1966240" y="1006073"/>
                  <a:pt x="1293962" y="983412"/>
                </a:cubicBezTo>
                <a:cubicBezTo>
                  <a:pt x="1275786" y="982799"/>
                  <a:pt x="1260384" y="966621"/>
                  <a:pt x="1242204" y="966159"/>
                </a:cubicBezTo>
                <a:cubicBezTo>
                  <a:pt x="920242" y="957973"/>
                  <a:pt x="276045" y="957532"/>
                  <a:pt x="276045" y="95753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917092" y="4383141"/>
            <a:ext cx="1051691" cy="6590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4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2327</Words>
  <Application>Microsoft Office PowerPoint</Application>
  <PresentationFormat>와이드스크린</PresentationFormat>
  <Paragraphs>1258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2022-11-30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104</cp:revision>
  <dcterms:created xsi:type="dcterms:W3CDTF">2022-09-05T00:11:52Z</dcterms:created>
  <dcterms:modified xsi:type="dcterms:W3CDTF">2022-11-30T01:12:43Z</dcterms:modified>
</cp:coreProperties>
</file>