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552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/>
              <a:t>Modularity</a:t>
            </a:r>
            <a:endParaRPr lang="ko-KR" altLang="en-US" dirty="0"/>
          </a:p>
          <a:p>
            <a:pPr lvl="1"/>
            <a:r>
              <a:rPr lang="en-US" altLang="ko-KR" dirty="0" smtClean="0"/>
              <a:t>Process/Thread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96896" y="1764792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1160" y="2977838"/>
            <a:ext cx="1133856" cy="62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792" y="2977838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8144" y="4111085"/>
            <a:ext cx="1615440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035808" y="2386584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545109" y="2349978"/>
            <a:ext cx="310839" cy="9448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7" idx="0"/>
          </p:cNvCxnSpPr>
          <p:nvPr/>
        </p:nvCxnSpPr>
        <p:spPr>
          <a:xfrm rot="16200000" flipH="1">
            <a:off x="3549425" y="2290542"/>
            <a:ext cx="310839" cy="10637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2"/>
            <a:endCxn id="8" idx="0"/>
          </p:cNvCxnSpPr>
          <p:nvPr/>
        </p:nvCxnSpPr>
        <p:spPr>
          <a:xfrm rot="16200000" flipH="1">
            <a:off x="4142508" y="4007728"/>
            <a:ext cx="197569" cy="91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099560" y="3633101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8801" y="2027004"/>
            <a:ext cx="839420" cy="484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6" idx="1"/>
            <a:endCxn id="22" idx="1"/>
          </p:cNvCxnSpPr>
          <p:nvPr/>
        </p:nvCxnSpPr>
        <p:spPr>
          <a:xfrm rot="10800000" flipH="1">
            <a:off x="1661159" y="2269292"/>
            <a:ext cx="167641" cy="1019443"/>
          </a:xfrm>
          <a:prstGeom prst="bentConnector3">
            <a:avLst>
              <a:gd name="adj1" fmla="val -13636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4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2"/>
            <a:r>
              <a:rPr lang="en-US" altLang="ko-KR" dirty="0" smtClean="0"/>
              <a:t>Constants and Locale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“x”</a:t>
            </a:r>
          </a:p>
          <a:p>
            <a:pPr lvl="1"/>
            <a:r>
              <a:rPr lang="en-US" altLang="ko-KR" dirty="0" smtClean="0"/>
              <a:t>Constant and Variable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Markup Language</a:t>
            </a: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용인 </a:t>
            </a:r>
            <a:r>
              <a:rPr lang="en-US" altLang="ko-KR" dirty="0" err="1" smtClean="0"/>
              <a:t>Yongin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용인시 </a:t>
            </a:r>
            <a:r>
              <a:rPr lang="ko-KR" altLang="en-US" dirty="0" err="1" smtClean="0"/>
              <a:t>처인구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&lt;id 1&gt; &lt;</a:t>
            </a:r>
            <a:r>
              <a:rPr lang="en-US" altLang="ko-KR" dirty="0" err="1" smtClean="0">
                <a:sym typeface="Wingdings" panose="05000000000000000000" pitchFamily="2" charset="2"/>
              </a:rPr>
              <a:t>CampusName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&lt;Address </a:t>
            </a:r>
            <a:r>
              <a:rPr lang="ko-KR" altLang="en-US" dirty="0" smtClean="0">
                <a:sym typeface="Wingdings" panose="05000000000000000000" pitchFamily="2" charset="2"/>
              </a:rPr>
              <a:t>용인시 </a:t>
            </a:r>
            <a:r>
              <a:rPr lang="ko-KR" altLang="en-US" dirty="0" err="1" smtClean="0">
                <a:sym typeface="Wingdings" panose="05000000000000000000" pitchFamily="2" charset="2"/>
              </a:rPr>
              <a:t>처인구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CampusName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en-US" altLang="ko-KR" dirty="0">
                <a:sym typeface="Wingdings" panose="05000000000000000000" pitchFamily="2" charset="2"/>
              </a:rPr>
              <a:t>&lt;id 1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HTML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3624" y="1892808"/>
            <a:ext cx="1207008" cy="2073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072384" y="1892808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072384" y="2625190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072384" y="3371514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Graphics Resource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10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등 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File 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– 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– 30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smtClean="0"/>
              <a:t>Encryption – 10</a:t>
            </a:r>
            <a:r>
              <a:rPr lang="ko-KR" altLang="en-US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01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585" y="1694763"/>
            <a:ext cx="454456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 smtClean="0"/>
              <a:t>fileName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"root";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this.collegeTable.setData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6993" y="2878845"/>
            <a:ext cx="657148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this.campusTable.getVDirectories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dirty="0">
                <a:solidFill>
                  <a:schemeClr val="accent2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this.departmentTable.setData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);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241" y="3906978"/>
            <a:ext cx="65714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this.collegeTable.getVDirectories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  <a:p>
            <a:pPr lvl="1"/>
            <a:r>
              <a:rPr lang="en-US" altLang="ko-KR" sz="1200" b="1" dirty="0" err="1">
                <a:solidFill>
                  <a:schemeClr val="accent2"/>
                </a:solidFill>
              </a:rPr>
              <a:t>this.lectureTable.setData</a:t>
            </a:r>
            <a:r>
              <a:rPr lang="en-US" altLang="ko-KR" sz="1200" b="1" dirty="0">
                <a:solidFill>
                  <a:schemeClr val="accent2"/>
                </a:solidFill>
              </a:rPr>
              <a:t>(</a:t>
            </a:r>
            <a:r>
              <a:rPr lang="en-US" altLang="ko-KR" sz="1200" b="1" dirty="0" err="1">
                <a:solidFill>
                  <a:schemeClr val="accent2"/>
                </a:solidFill>
              </a:rPr>
              <a:t>fileName</a:t>
            </a:r>
            <a:r>
              <a:rPr lang="en-US" altLang="ko-KR" sz="1200" b="1" dirty="0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249" y="4865465"/>
            <a:ext cx="686714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private void </a:t>
            </a:r>
            <a:r>
              <a:rPr lang="en-US" altLang="ko-KR" sz="1200" b="1" dirty="0" err="1"/>
              <a:t>updateTable</a:t>
            </a:r>
            <a:r>
              <a:rPr lang="en-US" altLang="ko-KR" sz="1200" b="1" dirty="0"/>
              <a:t>(Object </a:t>
            </a:r>
            <a:r>
              <a:rPr lang="en-US" altLang="ko-KR" sz="1200" b="1" dirty="0" err="1"/>
              <a:t>object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 {</a:t>
            </a:r>
          </a:p>
          <a:p>
            <a:pPr lvl="1"/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this.departmentTable.getVDirectories</a:t>
            </a:r>
            <a:r>
              <a:rPr lang="en-US" altLang="ko-KR" sz="1200" b="1" dirty="0"/>
              <a:t>().get(</a:t>
            </a:r>
            <a:r>
              <a:rPr lang="en-US" altLang="ko-KR" sz="1200" b="1" dirty="0" err="1"/>
              <a:t>selectedIndex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getFileName</a:t>
            </a:r>
            <a:r>
              <a:rPr lang="en-US" altLang="ko-KR" sz="1200" b="1" dirty="0"/>
              <a:t>();</a:t>
            </a:r>
          </a:p>
          <a:p>
            <a:pPr lvl="1"/>
            <a:r>
              <a:rPr lang="en-US" altLang="ko-KR" sz="1200" b="1" dirty="0" err="1"/>
              <a:t>this.lectureTable.setData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);</a:t>
            </a:r>
          </a:p>
        </p:txBody>
      </p:sp>
      <p:sp>
        <p:nvSpPr>
          <p:cNvPr id="11" name="자유형 10"/>
          <p:cNvSpPr/>
          <p:nvPr/>
        </p:nvSpPr>
        <p:spPr>
          <a:xfrm>
            <a:off x="901893" y="2238601"/>
            <a:ext cx="769811" cy="106074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74105" y="3386677"/>
            <a:ext cx="769811" cy="915404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53353" y="4510730"/>
            <a:ext cx="769811" cy="754535"/>
          </a:xfrm>
          <a:custGeom>
            <a:avLst/>
            <a:gdLst>
              <a:gd name="connsiteX0" fmla="*/ 1014984 w 1197864"/>
              <a:gd name="connsiteY0" fmla="*/ 0 h 1060745"/>
              <a:gd name="connsiteX1" fmla="*/ 950976 w 1197864"/>
              <a:gd name="connsiteY1" fmla="*/ 9144 h 1060745"/>
              <a:gd name="connsiteX2" fmla="*/ 649224 w 1197864"/>
              <a:gd name="connsiteY2" fmla="*/ 36576 h 1060745"/>
              <a:gd name="connsiteX3" fmla="*/ 603504 w 1197864"/>
              <a:gd name="connsiteY3" fmla="*/ 54864 h 1060745"/>
              <a:gd name="connsiteX4" fmla="*/ 585216 w 1197864"/>
              <a:gd name="connsiteY4" fmla="*/ 82296 h 1060745"/>
              <a:gd name="connsiteX5" fmla="*/ 539496 w 1197864"/>
              <a:gd name="connsiteY5" fmla="*/ 100584 h 1060745"/>
              <a:gd name="connsiteX6" fmla="*/ 512064 w 1197864"/>
              <a:gd name="connsiteY6" fmla="*/ 118872 h 1060745"/>
              <a:gd name="connsiteX7" fmla="*/ 475488 w 1197864"/>
              <a:gd name="connsiteY7" fmla="*/ 128016 h 1060745"/>
              <a:gd name="connsiteX8" fmla="*/ 310896 w 1197864"/>
              <a:gd name="connsiteY8" fmla="*/ 192024 h 1060745"/>
              <a:gd name="connsiteX9" fmla="*/ 237744 w 1197864"/>
              <a:gd name="connsiteY9" fmla="*/ 237744 h 1060745"/>
              <a:gd name="connsiteX10" fmla="*/ 173736 w 1197864"/>
              <a:gd name="connsiteY10" fmla="*/ 283464 h 1060745"/>
              <a:gd name="connsiteX11" fmla="*/ 164592 w 1197864"/>
              <a:gd name="connsiteY11" fmla="*/ 320040 h 1060745"/>
              <a:gd name="connsiteX12" fmla="*/ 146304 w 1197864"/>
              <a:gd name="connsiteY12" fmla="*/ 347472 h 1060745"/>
              <a:gd name="connsiteX13" fmla="*/ 73152 w 1197864"/>
              <a:gd name="connsiteY13" fmla="*/ 429768 h 1060745"/>
              <a:gd name="connsiteX14" fmla="*/ 36576 w 1197864"/>
              <a:gd name="connsiteY14" fmla="*/ 493776 h 1060745"/>
              <a:gd name="connsiteX15" fmla="*/ 18288 w 1197864"/>
              <a:gd name="connsiteY15" fmla="*/ 548640 h 1060745"/>
              <a:gd name="connsiteX16" fmla="*/ 0 w 1197864"/>
              <a:gd name="connsiteY16" fmla="*/ 585216 h 1060745"/>
              <a:gd name="connsiteX17" fmla="*/ 9144 w 1197864"/>
              <a:gd name="connsiteY17" fmla="*/ 786384 h 1060745"/>
              <a:gd name="connsiteX18" fmla="*/ 45720 w 1197864"/>
              <a:gd name="connsiteY18" fmla="*/ 841248 h 1060745"/>
              <a:gd name="connsiteX19" fmla="*/ 54864 w 1197864"/>
              <a:gd name="connsiteY19" fmla="*/ 868680 h 1060745"/>
              <a:gd name="connsiteX20" fmla="*/ 137160 w 1197864"/>
              <a:gd name="connsiteY20" fmla="*/ 932688 h 1060745"/>
              <a:gd name="connsiteX21" fmla="*/ 164592 w 1197864"/>
              <a:gd name="connsiteY21" fmla="*/ 950976 h 1060745"/>
              <a:gd name="connsiteX22" fmla="*/ 192024 w 1197864"/>
              <a:gd name="connsiteY22" fmla="*/ 969264 h 1060745"/>
              <a:gd name="connsiteX23" fmla="*/ 731520 w 1197864"/>
              <a:gd name="connsiteY23" fmla="*/ 987552 h 1060745"/>
              <a:gd name="connsiteX24" fmla="*/ 859536 w 1197864"/>
              <a:gd name="connsiteY24" fmla="*/ 996696 h 1060745"/>
              <a:gd name="connsiteX25" fmla="*/ 941832 w 1197864"/>
              <a:gd name="connsiteY25" fmla="*/ 1014984 h 1060745"/>
              <a:gd name="connsiteX26" fmla="*/ 1014984 w 1197864"/>
              <a:gd name="connsiteY26" fmla="*/ 1024128 h 1060745"/>
              <a:gd name="connsiteX27" fmla="*/ 1078992 w 1197864"/>
              <a:gd name="connsiteY27" fmla="*/ 1042416 h 1060745"/>
              <a:gd name="connsiteX28" fmla="*/ 1197864 w 1197864"/>
              <a:gd name="connsiteY28" fmla="*/ 1060704 h 106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7864" h="1060745">
                <a:moveTo>
                  <a:pt x="1014984" y="0"/>
                </a:moveTo>
                <a:cubicBezTo>
                  <a:pt x="993648" y="3048"/>
                  <a:pt x="972428" y="7068"/>
                  <a:pt x="950976" y="9144"/>
                </a:cubicBezTo>
                <a:cubicBezTo>
                  <a:pt x="472488" y="55449"/>
                  <a:pt x="891532" y="9653"/>
                  <a:pt x="649224" y="36576"/>
                </a:cubicBezTo>
                <a:cubicBezTo>
                  <a:pt x="633984" y="42672"/>
                  <a:pt x="616861" y="45324"/>
                  <a:pt x="603504" y="54864"/>
                </a:cubicBezTo>
                <a:cubicBezTo>
                  <a:pt x="594561" y="61252"/>
                  <a:pt x="594159" y="75908"/>
                  <a:pt x="585216" y="82296"/>
                </a:cubicBezTo>
                <a:cubicBezTo>
                  <a:pt x="571859" y="91836"/>
                  <a:pt x="554177" y="93243"/>
                  <a:pt x="539496" y="100584"/>
                </a:cubicBezTo>
                <a:cubicBezTo>
                  <a:pt x="529666" y="105499"/>
                  <a:pt x="522165" y="114543"/>
                  <a:pt x="512064" y="118872"/>
                </a:cubicBezTo>
                <a:cubicBezTo>
                  <a:pt x="500513" y="123822"/>
                  <a:pt x="487525" y="124405"/>
                  <a:pt x="475488" y="128016"/>
                </a:cubicBezTo>
                <a:cubicBezTo>
                  <a:pt x="431220" y="141297"/>
                  <a:pt x="339373" y="174938"/>
                  <a:pt x="310896" y="192024"/>
                </a:cubicBezTo>
                <a:cubicBezTo>
                  <a:pt x="284202" y="208041"/>
                  <a:pt x="262372" y="220152"/>
                  <a:pt x="237744" y="237744"/>
                </a:cubicBezTo>
                <a:cubicBezTo>
                  <a:pt x="158350" y="294454"/>
                  <a:pt x="238385" y="240365"/>
                  <a:pt x="173736" y="283464"/>
                </a:cubicBezTo>
                <a:cubicBezTo>
                  <a:pt x="170688" y="295656"/>
                  <a:pt x="169542" y="308489"/>
                  <a:pt x="164592" y="320040"/>
                </a:cubicBezTo>
                <a:cubicBezTo>
                  <a:pt x="160263" y="330141"/>
                  <a:pt x="152898" y="338680"/>
                  <a:pt x="146304" y="347472"/>
                </a:cubicBezTo>
                <a:cubicBezTo>
                  <a:pt x="65608" y="455066"/>
                  <a:pt x="152990" y="336623"/>
                  <a:pt x="73152" y="429768"/>
                </a:cubicBezTo>
                <a:cubicBezTo>
                  <a:pt x="60780" y="444202"/>
                  <a:pt x="43062" y="477560"/>
                  <a:pt x="36576" y="493776"/>
                </a:cubicBezTo>
                <a:cubicBezTo>
                  <a:pt x="29417" y="511674"/>
                  <a:pt x="26909" y="531398"/>
                  <a:pt x="18288" y="548640"/>
                </a:cubicBezTo>
                <a:lnTo>
                  <a:pt x="0" y="585216"/>
                </a:lnTo>
                <a:cubicBezTo>
                  <a:pt x="3048" y="652272"/>
                  <a:pt x="-2656" y="720304"/>
                  <a:pt x="9144" y="786384"/>
                </a:cubicBezTo>
                <a:cubicBezTo>
                  <a:pt x="13008" y="808021"/>
                  <a:pt x="38769" y="820396"/>
                  <a:pt x="45720" y="841248"/>
                </a:cubicBezTo>
                <a:cubicBezTo>
                  <a:pt x="48768" y="850392"/>
                  <a:pt x="49517" y="860660"/>
                  <a:pt x="54864" y="868680"/>
                </a:cubicBezTo>
                <a:cubicBezTo>
                  <a:pt x="72054" y="894464"/>
                  <a:pt x="115361" y="918155"/>
                  <a:pt x="137160" y="932688"/>
                </a:cubicBezTo>
                <a:lnTo>
                  <a:pt x="164592" y="950976"/>
                </a:lnTo>
                <a:cubicBezTo>
                  <a:pt x="173736" y="957072"/>
                  <a:pt x="181248" y="967109"/>
                  <a:pt x="192024" y="969264"/>
                </a:cubicBezTo>
                <a:cubicBezTo>
                  <a:pt x="399167" y="1010693"/>
                  <a:pt x="222205" y="978120"/>
                  <a:pt x="731520" y="987552"/>
                </a:cubicBezTo>
                <a:cubicBezTo>
                  <a:pt x="774192" y="990600"/>
                  <a:pt x="816990" y="992218"/>
                  <a:pt x="859536" y="996696"/>
                </a:cubicBezTo>
                <a:cubicBezTo>
                  <a:pt x="914721" y="1002505"/>
                  <a:pt x="892489" y="1006760"/>
                  <a:pt x="941832" y="1014984"/>
                </a:cubicBezTo>
                <a:cubicBezTo>
                  <a:pt x="966071" y="1019024"/>
                  <a:pt x="990745" y="1020088"/>
                  <a:pt x="1014984" y="1024128"/>
                </a:cubicBezTo>
                <a:cubicBezTo>
                  <a:pt x="1083305" y="1035515"/>
                  <a:pt x="1022462" y="1029371"/>
                  <a:pt x="1078992" y="1042416"/>
                </a:cubicBezTo>
                <a:cubicBezTo>
                  <a:pt x="1166011" y="1062497"/>
                  <a:pt x="1143287" y="1060704"/>
                  <a:pt x="1197864" y="10607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04224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setData</a:t>
            </a:r>
            <a:r>
              <a:rPr lang="en-US" altLang="ko-KR" sz="1200" b="1" dirty="0"/>
              <a:t>(String </a:t>
            </a:r>
            <a:r>
              <a:rPr lang="en-US" altLang="ko-KR" sz="1200" b="1" dirty="0" err="1"/>
              <a:t>fileName</a:t>
            </a:r>
            <a:r>
              <a:rPr lang="en-US" altLang="ko-KR" sz="1200" b="1" dirty="0"/>
              <a:t>) {</a:t>
            </a:r>
          </a:p>
          <a:p>
            <a:pPr>
              <a:tabLst>
                <a:tab pos="177800" algn="l"/>
              </a:tabLst>
            </a:pP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this.setRowSelectionInterval</a:t>
            </a:r>
            <a:r>
              <a:rPr lang="en-US" altLang="ko-KR" sz="1200" b="1" dirty="0" smtClean="0"/>
              <a:t>(0</a:t>
            </a:r>
            <a:r>
              <a:rPr lang="en-US" altLang="ko-KR" sz="1200" b="1" dirty="0"/>
              <a:t>, 0);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5203973" y="2122841"/>
            <a:ext cx="903362" cy="2002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037" y="2503905"/>
            <a:ext cx="5041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ListSelectionEvent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updateTable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event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.getSource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rowIndex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ko-KR" altLang="en-US" sz="1200" dirty="0"/>
          </a:p>
        </p:txBody>
      </p:sp>
      <p:sp>
        <p:nvSpPr>
          <p:cNvPr id="23" name="오른쪽 화살표 22"/>
          <p:cNvSpPr/>
          <p:nvPr/>
        </p:nvSpPr>
        <p:spPr>
          <a:xfrm rot="10211772">
            <a:off x="5651738" y="2684704"/>
            <a:ext cx="648508" cy="1941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01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93494" y="1101012"/>
            <a:ext cx="2760306" cy="466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Campus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93493" y="1806542"/>
            <a:ext cx="2760306" cy="466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College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93493" y="2601021"/>
            <a:ext cx="2760306" cy="466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Department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15413" y="3364660"/>
            <a:ext cx="2760306" cy="466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Lecture</a:t>
            </a:r>
            <a:endParaRPr lang="ko-KR" altLang="en-US" sz="1400" dirty="0" err="1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8509518" y="765110"/>
            <a:ext cx="475862" cy="2957804"/>
          </a:xfrm>
          <a:custGeom>
            <a:avLst/>
            <a:gdLst>
              <a:gd name="connsiteX0" fmla="*/ 0 w 475862"/>
              <a:gd name="connsiteY0" fmla="*/ 0 h 2957804"/>
              <a:gd name="connsiteX1" fmla="*/ 83976 w 475862"/>
              <a:gd name="connsiteY1" fmla="*/ 9331 h 2957804"/>
              <a:gd name="connsiteX2" fmla="*/ 102637 w 475862"/>
              <a:gd name="connsiteY2" fmla="*/ 37323 h 2957804"/>
              <a:gd name="connsiteX3" fmla="*/ 130629 w 475862"/>
              <a:gd name="connsiteY3" fmla="*/ 46653 h 2957804"/>
              <a:gd name="connsiteX4" fmla="*/ 205274 w 475862"/>
              <a:gd name="connsiteY4" fmla="*/ 139959 h 2957804"/>
              <a:gd name="connsiteX5" fmla="*/ 242596 w 475862"/>
              <a:gd name="connsiteY5" fmla="*/ 186612 h 2957804"/>
              <a:gd name="connsiteX6" fmla="*/ 270588 w 475862"/>
              <a:gd name="connsiteY6" fmla="*/ 270588 h 2957804"/>
              <a:gd name="connsiteX7" fmla="*/ 289249 w 475862"/>
              <a:gd name="connsiteY7" fmla="*/ 317241 h 2957804"/>
              <a:gd name="connsiteX8" fmla="*/ 298580 w 475862"/>
              <a:gd name="connsiteY8" fmla="*/ 419878 h 2957804"/>
              <a:gd name="connsiteX9" fmla="*/ 307911 w 475862"/>
              <a:gd name="connsiteY9" fmla="*/ 466531 h 2957804"/>
              <a:gd name="connsiteX10" fmla="*/ 317241 w 475862"/>
              <a:gd name="connsiteY10" fmla="*/ 541176 h 2957804"/>
              <a:gd name="connsiteX11" fmla="*/ 298580 w 475862"/>
              <a:gd name="connsiteY11" fmla="*/ 830425 h 2957804"/>
              <a:gd name="connsiteX12" fmla="*/ 289249 w 475862"/>
              <a:gd name="connsiteY12" fmla="*/ 895739 h 2957804"/>
              <a:gd name="connsiteX13" fmla="*/ 261258 w 475862"/>
              <a:gd name="connsiteY13" fmla="*/ 923731 h 2957804"/>
              <a:gd name="connsiteX14" fmla="*/ 251927 w 475862"/>
              <a:gd name="connsiteY14" fmla="*/ 979714 h 2957804"/>
              <a:gd name="connsiteX15" fmla="*/ 242596 w 475862"/>
              <a:gd name="connsiteY15" fmla="*/ 1026368 h 2957804"/>
              <a:gd name="connsiteX16" fmla="*/ 251927 w 475862"/>
              <a:gd name="connsiteY16" fmla="*/ 1175657 h 2957804"/>
              <a:gd name="connsiteX17" fmla="*/ 261258 w 475862"/>
              <a:gd name="connsiteY17" fmla="*/ 1222310 h 2957804"/>
              <a:gd name="connsiteX18" fmla="*/ 279919 w 475862"/>
              <a:gd name="connsiteY18" fmla="*/ 1278294 h 2957804"/>
              <a:gd name="connsiteX19" fmla="*/ 289249 w 475862"/>
              <a:gd name="connsiteY19" fmla="*/ 1427584 h 2957804"/>
              <a:gd name="connsiteX20" fmla="*/ 298580 w 475862"/>
              <a:gd name="connsiteY20" fmla="*/ 1502229 h 2957804"/>
              <a:gd name="connsiteX21" fmla="*/ 317241 w 475862"/>
              <a:gd name="connsiteY21" fmla="*/ 1810139 h 2957804"/>
              <a:gd name="connsiteX22" fmla="*/ 326572 w 475862"/>
              <a:gd name="connsiteY22" fmla="*/ 1922106 h 2957804"/>
              <a:gd name="connsiteX23" fmla="*/ 363894 w 475862"/>
              <a:gd name="connsiteY23" fmla="*/ 2108719 h 2957804"/>
              <a:gd name="connsiteX24" fmla="*/ 391886 w 475862"/>
              <a:gd name="connsiteY24" fmla="*/ 2239347 h 2957804"/>
              <a:gd name="connsiteX25" fmla="*/ 410547 w 475862"/>
              <a:gd name="connsiteY25" fmla="*/ 2369976 h 2957804"/>
              <a:gd name="connsiteX26" fmla="*/ 429209 w 475862"/>
              <a:gd name="connsiteY26" fmla="*/ 2444621 h 2957804"/>
              <a:gd name="connsiteX27" fmla="*/ 457200 w 475862"/>
              <a:gd name="connsiteY27" fmla="*/ 2547257 h 2957804"/>
              <a:gd name="connsiteX28" fmla="*/ 466531 w 475862"/>
              <a:gd name="connsiteY28" fmla="*/ 2920482 h 2957804"/>
              <a:gd name="connsiteX29" fmla="*/ 475862 w 475862"/>
              <a:gd name="connsiteY29" fmla="*/ 2957804 h 295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5862" h="2957804">
                <a:moveTo>
                  <a:pt x="0" y="0"/>
                </a:moveTo>
                <a:cubicBezTo>
                  <a:pt x="27992" y="3110"/>
                  <a:pt x="57507" y="-294"/>
                  <a:pt x="83976" y="9331"/>
                </a:cubicBezTo>
                <a:cubicBezTo>
                  <a:pt x="94515" y="13163"/>
                  <a:pt x="93880" y="30318"/>
                  <a:pt x="102637" y="37323"/>
                </a:cubicBezTo>
                <a:cubicBezTo>
                  <a:pt x="110317" y="43467"/>
                  <a:pt x="121298" y="43543"/>
                  <a:pt x="130629" y="46653"/>
                </a:cubicBezTo>
                <a:cubicBezTo>
                  <a:pt x="254243" y="170267"/>
                  <a:pt x="144350" y="48572"/>
                  <a:pt x="205274" y="139959"/>
                </a:cubicBezTo>
                <a:cubicBezTo>
                  <a:pt x="228167" y="174300"/>
                  <a:pt x="223767" y="141424"/>
                  <a:pt x="242596" y="186612"/>
                </a:cubicBezTo>
                <a:cubicBezTo>
                  <a:pt x="253945" y="213848"/>
                  <a:pt x="259630" y="243192"/>
                  <a:pt x="270588" y="270588"/>
                </a:cubicBezTo>
                <a:lnTo>
                  <a:pt x="289249" y="317241"/>
                </a:lnTo>
                <a:cubicBezTo>
                  <a:pt x="292359" y="351453"/>
                  <a:pt x="294319" y="385790"/>
                  <a:pt x="298580" y="419878"/>
                </a:cubicBezTo>
                <a:cubicBezTo>
                  <a:pt x="300547" y="435615"/>
                  <a:pt x="305500" y="450856"/>
                  <a:pt x="307911" y="466531"/>
                </a:cubicBezTo>
                <a:cubicBezTo>
                  <a:pt x="311724" y="491315"/>
                  <a:pt x="314131" y="516294"/>
                  <a:pt x="317241" y="541176"/>
                </a:cubicBezTo>
                <a:cubicBezTo>
                  <a:pt x="310399" y="684858"/>
                  <a:pt x="312517" y="711962"/>
                  <a:pt x="298580" y="830425"/>
                </a:cubicBezTo>
                <a:cubicBezTo>
                  <a:pt x="296010" y="852267"/>
                  <a:pt x="297417" y="875320"/>
                  <a:pt x="289249" y="895739"/>
                </a:cubicBezTo>
                <a:cubicBezTo>
                  <a:pt x="284348" y="907991"/>
                  <a:pt x="270588" y="914400"/>
                  <a:pt x="261258" y="923731"/>
                </a:cubicBezTo>
                <a:cubicBezTo>
                  <a:pt x="258148" y="942392"/>
                  <a:pt x="255311" y="961101"/>
                  <a:pt x="251927" y="979714"/>
                </a:cubicBezTo>
                <a:cubicBezTo>
                  <a:pt x="249090" y="995317"/>
                  <a:pt x="242596" y="1010509"/>
                  <a:pt x="242596" y="1026368"/>
                </a:cubicBezTo>
                <a:cubicBezTo>
                  <a:pt x="242596" y="1076228"/>
                  <a:pt x="247200" y="1126022"/>
                  <a:pt x="251927" y="1175657"/>
                </a:cubicBezTo>
                <a:cubicBezTo>
                  <a:pt x="253431" y="1191445"/>
                  <a:pt x="257085" y="1207010"/>
                  <a:pt x="261258" y="1222310"/>
                </a:cubicBezTo>
                <a:cubicBezTo>
                  <a:pt x="266434" y="1241288"/>
                  <a:pt x="279919" y="1278294"/>
                  <a:pt x="279919" y="1278294"/>
                </a:cubicBezTo>
                <a:cubicBezTo>
                  <a:pt x="283029" y="1328057"/>
                  <a:pt x="285108" y="1377896"/>
                  <a:pt x="289249" y="1427584"/>
                </a:cubicBezTo>
                <a:cubicBezTo>
                  <a:pt x="291331" y="1452573"/>
                  <a:pt x="297226" y="1477190"/>
                  <a:pt x="298580" y="1502229"/>
                </a:cubicBezTo>
                <a:cubicBezTo>
                  <a:pt x="315430" y="1813943"/>
                  <a:pt x="285018" y="1681239"/>
                  <a:pt x="317241" y="1810139"/>
                </a:cubicBezTo>
                <a:cubicBezTo>
                  <a:pt x="320351" y="1847461"/>
                  <a:pt x="322436" y="1884883"/>
                  <a:pt x="326572" y="1922106"/>
                </a:cubicBezTo>
                <a:cubicBezTo>
                  <a:pt x="331868" y="1969767"/>
                  <a:pt x="358665" y="2082575"/>
                  <a:pt x="363894" y="2108719"/>
                </a:cubicBezTo>
                <a:cubicBezTo>
                  <a:pt x="389420" y="2236347"/>
                  <a:pt x="370115" y="2174035"/>
                  <a:pt x="391886" y="2239347"/>
                </a:cubicBezTo>
                <a:cubicBezTo>
                  <a:pt x="398106" y="2282890"/>
                  <a:pt x="399879" y="2327304"/>
                  <a:pt x="410547" y="2369976"/>
                </a:cubicBezTo>
                <a:cubicBezTo>
                  <a:pt x="416768" y="2394858"/>
                  <a:pt x="422163" y="2419960"/>
                  <a:pt x="429209" y="2444621"/>
                </a:cubicBezTo>
                <a:cubicBezTo>
                  <a:pt x="460774" y="2555096"/>
                  <a:pt x="437652" y="2449512"/>
                  <a:pt x="457200" y="2547257"/>
                </a:cubicBezTo>
                <a:cubicBezTo>
                  <a:pt x="460310" y="2671665"/>
                  <a:pt x="460880" y="2796163"/>
                  <a:pt x="466531" y="2920482"/>
                </a:cubicBezTo>
                <a:cubicBezTo>
                  <a:pt x="467113" y="2933292"/>
                  <a:pt x="475862" y="2957804"/>
                  <a:pt x="475862" y="295780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9022702" y="2080727"/>
            <a:ext cx="2015998" cy="1670179"/>
          </a:xfrm>
          <a:custGeom>
            <a:avLst/>
            <a:gdLst>
              <a:gd name="connsiteX0" fmla="*/ 0 w 2015998"/>
              <a:gd name="connsiteY0" fmla="*/ 1670179 h 1670179"/>
              <a:gd name="connsiteX1" fmla="*/ 27992 w 2015998"/>
              <a:gd name="connsiteY1" fmla="*/ 1446244 h 1670179"/>
              <a:gd name="connsiteX2" fmla="*/ 37322 w 2015998"/>
              <a:gd name="connsiteY2" fmla="*/ 1390261 h 1670179"/>
              <a:gd name="connsiteX3" fmla="*/ 65314 w 2015998"/>
              <a:gd name="connsiteY3" fmla="*/ 1287624 h 1670179"/>
              <a:gd name="connsiteX4" fmla="*/ 93306 w 2015998"/>
              <a:gd name="connsiteY4" fmla="*/ 1184987 h 1670179"/>
              <a:gd name="connsiteX5" fmla="*/ 111967 w 2015998"/>
              <a:gd name="connsiteY5" fmla="*/ 1054359 h 1670179"/>
              <a:gd name="connsiteX6" fmla="*/ 130629 w 2015998"/>
              <a:gd name="connsiteY6" fmla="*/ 933061 h 1670179"/>
              <a:gd name="connsiteX7" fmla="*/ 158620 w 2015998"/>
              <a:gd name="connsiteY7" fmla="*/ 886408 h 1670179"/>
              <a:gd name="connsiteX8" fmla="*/ 177282 w 2015998"/>
              <a:gd name="connsiteY8" fmla="*/ 867746 h 1670179"/>
              <a:gd name="connsiteX9" fmla="*/ 186612 w 2015998"/>
              <a:gd name="connsiteY9" fmla="*/ 802432 h 1670179"/>
              <a:gd name="connsiteX10" fmla="*/ 205274 w 2015998"/>
              <a:gd name="connsiteY10" fmla="*/ 830424 h 1670179"/>
              <a:gd name="connsiteX11" fmla="*/ 214604 w 2015998"/>
              <a:gd name="connsiteY11" fmla="*/ 858416 h 1670179"/>
              <a:gd name="connsiteX12" fmla="*/ 233265 w 2015998"/>
              <a:gd name="connsiteY12" fmla="*/ 895738 h 1670179"/>
              <a:gd name="connsiteX13" fmla="*/ 251927 w 2015998"/>
              <a:gd name="connsiteY13" fmla="*/ 970383 h 1670179"/>
              <a:gd name="connsiteX14" fmla="*/ 261257 w 2015998"/>
              <a:gd name="connsiteY14" fmla="*/ 998375 h 1670179"/>
              <a:gd name="connsiteX15" fmla="*/ 270588 w 2015998"/>
              <a:gd name="connsiteY15" fmla="*/ 1035697 h 1670179"/>
              <a:gd name="connsiteX16" fmla="*/ 289249 w 2015998"/>
              <a:gd name="connsiteY16" fmla="*/ 1175657 h 1670179"/>
              <a:gd name="connsiteX17" fmla="*/ 363894 w 2015998"/>
              <a:gd name="connsiteY17" fmla="*/ 1474236 h 1670179"/>
              <a:gd name="connsiteX18" fmla="*/ 382555 w 2015998"/>
              <a:gd name="connsiteY18" fmla="*/ 1539551 h 1670179"/>
              <a:gd name="connsiteX19" fmla="*/ 391886 w 2015998"/>
              <a:gd name="connsiteY19" fmla="*/ 1595534 h 1670179"/>
              <a:gd name="connsiteX20" fmla="*/ 457200 w 2015998"/>
              <a:gd name="connsiteY20" fmla="*/ 1502228 h 1670179"/>
              <a:gd name="connsiteX21" fmla="*/ 466531 w 2015998"/>
              <a:gd name="connsiteY21" fmla="*/ 1455575 h 1670179"/>
              <a:gd name="connsiteX22" fmla="*/ 485192 w 2015998"/>
              <a:gd name="connsiteY22" fmla="*/ 1352938 h 1670179"/>
              <a:gd name="connsiteX23" fmla="*/ 503853 w 2015998"/>
              <a:gd name="connsiteY23" fmla="*/ 1138334 h 1670179"/>
              <a:gd name="connsiteX24" fmla="*/ 485192 w 2015998"/>
              <a:gd name="connsiteY24" fmla="*/ 905069 h 1670179"/>
              <a:gd name="connsiteX25" fmla="*/ 466531 w 2015998"/>
              <a:gd name="connsiteY25" fmla="*/ 139959 h 1670179"/>
              <a:gd name="connsiteX26" fmla="*/ 475861 w 2015998"/>
              <a:gd name="connsiteY26" fmla="*/ 0 h 1670179"/>
              <a:gd name="connsiteX27" fmla="*/ 513184 w 2015998"/>
              <a:gd name="connsiteY27" fmla="*/ 102636 h 1670179"/>
              <a:gd name="connsiteX28" fmla="*/ 531845 w 2015998"/>
              <a:gd name="connsiteY28" fmla="*/ 186612 h 1670179"/>
              <a:gd name="connsiteX29" fmla="*/ 541176 w 2015998"/>
              <a:gd name="connsiteY29" fmla="*/ 223934 h 1670179"/>
              <a:gd name="connsiteX30" fmla="*/ 559837 w 2015998"/>
              <a:gd name="connsiteY30" fmla="*/ 317240 h 1670179"/>
              <a:gd name="connsiteX31" fmla="*/ 578498 w 2015998"/>
              <a:gd name="connsiteY31" fmla="*/ 345232 h 1670179"/>
              <a:gd name="connsiteX32" fmla="*/ 597159 w 2015998"/>
              <a:gd name="connsiteY32" fmla="*/ 391885 h 1670179"/>
              <a:gd name="connsiteX33" fmla="*/ 625151 w 2015998"/>
              <a:gd name="connsiteY33" fmla="*/ 475861 h 1670179"/>
              <a:gd name="connsiteX34" fmla="*/ 634482 w 2015998"/>
              <a:gd name="connsiteY34" fmla="*/ 503853 h 1670179"/>
              <a:gd name="connsiteX35" fmla="*/ 653143 w 2015998"/>
              <a:gd name="connsiteY35" fmla="*/ 531844 h 1670179"/>
              <a:gd name="connsiteX36" fmla="*/ 681135 w 2015998"/>
              <a:gd name="connsiteY36" fmla="*/ 587828 h 1670179"/>
              <a:gd name="connsiteX37" fmla="*/ 699796 w 2015998"/>
              <a:gd name="connsiteY37" fmla="*/ 643812 h 1670179"/>
              <a:gd name="connsiteX38" fmla="*/ 737118 w 2015998"/>
              <a:gd name="connsiteY38" fmla="*/ 961053 h 1670179"/>
              <a:gd name="connsiteX39" fmla="*/ 746449 w 2015998"/>
              <a:gd name="connsiteY39" fmla="*/ 998375 h 1670179"/>
              <a:gd name="connsiteX40" fmla="*/ 765110 w 2015998"/>
              <a:gd name="connsiteY40" fmla="*/ 1035697 h 1670179"/>
              <a:gd name="connsiteX41" fmla="*/ 774441 w 2015998"/>
              <a:gd name="connsiteY41" fmla="*/ 1063689 h 1670179"/>
              <a:gd name="connsiteX42" fmla="*/ 793102 w 2015998"/>
              <a:gd name="connsiteY42" fmla="*/ 1082351 h 1670179"/>
              <a:gd name="connsiteX43" fmla="*/ 830425 w 2015998"/>
              <a:gd name="connsiteY43" fmla="*/ 1194318 h 1670179"/>
              <a:gd name="connsiteX44" fmla="*/ 839755 w 2015998"/>
              <a:gd name="connsiteY44" fmla="*/ 1240971 h 1670179"/>
              <a:gd name="connsiteX45" fmla="*/ 867747 w 2015998"/>
              <a:gd name="connsiteY45" fmla="*/ 1324946 h 1670179"/>
              <a:gd name="connsiteX46" fmla="*/ 877078 w 2015998"/>
              <a:gd name="connsiteY46" fmla="*/ 1352938 h 1670179"/>
              <a:gd name="connsiteX47" fmla="*/ 895739 w 2015998"/>
              <a:gd name="connsiteY47" fmla="*/ 1604865 h 1670179"/>
              <a:gd name="connsiteX48" fmla="*/ 905069 w 2015998"/>
              <a:gd name="connsiteY48" fmla="*/ 1576873 h 1670179"/>
              <a:gd name="connsiteX49" fmla="*/ 933061 w 2015998"/>
              <a:gd name="connsiteY49" fmla="*/ 1455575 h 1670179"/>
              <a:gd name="connsiteX50" fmla="*/ 951722 w 2015998"/>
              <a:gd name="connsiteY50" fmla="*/ 1408922 h 1670179"/>
              <a:gd name="connsiteX51" fmla="*/ 961053 w 2015998"/>
              <a:gd name="connsiteY51" fmla="*/ 1371600 h 1670179"/>
              <a:gd name="connsiteX52" fmla="*/ 998376 w 2015998"/>
              <a:gd name="connsiteY52" fmla="*/ 1315616 h 1670179"/>
              <a:gd name="connsiteX53" fmla="*/ 1007706 w 2015998"/>
              <a:gd name="connsiteY53" fmla="*/ 1259632 h 1670179"/>
              <a:gd name="connsiteX54" fmla="*/ 1035698 w 2015998"/>
              <a:gd name="connsiteY54" fmla="*/ 1212979 h 1670179"/>
              <a:gd name="connsiteX55" fmla="*/ 1045029 w 2015998"/>
              <a:gd name="connsiteY55" fmla="*/ 1184987 h 1670179"/>
              <a:gd name="connsiteX56" fmla="*/ 1054359 w 2015998"/>
              <a:gd name="connsiteY56" fmla="*/ 1110342 h 1670179"/>
              <a:gd name="connsiteX57" fmla="*/ 1082351 w 2015998"/>
              <a:gd name="connsiteY57" fmla="*/ 1017036 h 1670179"/>
              <a:gd name="connsiteX58" fmla="*/ 1110343 w 2015998"/>
              <a:gd name="connsiteY58" fmla="*/ 933061 h 1670179"/>
              <a:gd name="connsiteX59" fmla="*/ 1147665 w 2015998"/>
              <a:gd name="connsiteY59" fmla="*/ 1063689 h 1670179"/>
              <a:gd name="connsiteX60" fmla="*/ 1175657 w 2015998"/>
              <a:gd name="connsiteY60" fmla="*/ 1138334 h 1670179"/>
              <a:gd name="connsiteX61" fmla="*/ 1212980 w 2015998"/>
              <a:gd name="connsiteY61" fmla="*/ 1324946 h 1670179"/>
              <a:gd name="connsiteX62" fmla="*/ 1231641 w 2015998"/>
              <a:gd name="connsiteY62" fmla="*/ 1352938 h 1670179"/>
              <a:gd name="connsiteX63" fmla="*/ 1250302 w 2015998"/>
              <a:gd name="connsiteY63" fmla="*/ 1390261 h 1670179"/>
              <a:gd name="connsiteX64" fmla="*/ 1259633 w 2015998"/>
              <a:gd name="connsiteY64" fmla="*/ 1418253 h 1670179"/>
              <a:gd name="connsiteX65" fmla="*/ 1296955 w 2015998"/>
              <a:gd name="connsiteY65" fmla="*/ 1483567 h 1670179"/>
              <a:gd name="connsiteX66" fmla="*/ 1324947 w 2015998"/>
              <a:gd name="connsiteY66" fmla="*/ 1418253 h 1670179"/>
              <a:gd name="connsiteX67" fmla="*/ 1343608 w 2015998"/>
              <a:gd name="connsiteY67" fmla="*/ 1390261 h 1670179"/>
              <a:gd name="connsiteX68" fmla="*/ 1352939 w 2015998"/>
              <a:gd name="connsiteY68" fmla="*/ 1315616 h 1670179"/>
              <a:gd name="connsiteX69" fmla="*/ 1371600 w 2015998"/>
              <a:gd name="connsiteY69" fmla="*/ 1231640 h 1670179"/>
              <a:gd name="connsiteX70" fmla="*/ 1380931 w 2015998"/>
              <a:gd name="connsiteY70" fmla="*/ 1184987 h 1670179"/>
              <a:gd name="connsiteX71" fmla="*/ 1390261 w 2015998"/>
              <a:gd name="connsiteY71" fmla="*/ 1035697 h 1670179"/>
              <a:gd name="connsiteX72" fmla="*/ 1399592 w 2015998"/>
              <a:gd name="connsiteY72" fmla="*/ 690465 h 1670179"/>
              <a:gd name="connsiteX73" fmla="*/ 1418253 w 2015998"/>
              <a:gd name="connsiteY73" fmla="*/ 662473 h 1670179"/>
              <a:gd name="connsiteX74" fmla="*/ 1427584 w 2015998"/>
              <a:gd name="connsiteY74" fmla="*/ 634481 h 1670179"/>
              <a:gd name="connsiteX75" fmla="*/ 1483567 w 2015998"/>
              <a:gd name="connsiteY75" fmla="*/ 419877 h 1670179"/>
              <a:gd name="connsiteX76" fmla="*/ 1492898 w 2015998"/>
              <a:gd name="connsiteY76" fmla="*/ 363893 h 1670179"/>
              <a:gd name="connsiteX77" fmla="*/ 1502229 w 2015998"/>
              <a:gd name="connsiteY77" fmla="*/ 261257 h 1670179"/>
              <a:gd name="connsiteX78" fmla="*/ 1520890 w 2015998"/>
              <a:gd name="connsiteY78" fmla="*/ 223934 h 1670179"/>
              <a:gd name="connsiteX79" fmla="*/ 1530220 w 2015998"/>
              <a:gd name="connsiteY79" fmla="*/ 55983 h 1670179"/>
              <a:gd name="connsiteX80" fmla="*/ 1539551 w 2015998"/>
              <a:gd name="connsiteY80" fmla="*/ 177281 h 1670179"/>
              <a:gd name="connsiteX81" fmla="*/ 1548882 w 2015998"/>
              <a:gd name="connsiteY81" fmla="*/ 279918 h 1670179"/>
              <a:gd name="connsiteX82" fmla="*/ 1567543 w 2015998"/>
              <a:gd name="connsiteY82" fmla="*/ 429208 h 1670179"/>
              <a:gd name="connsiteX83" fmla="*/ 1586204 w 2015998"/>
              <a:gd name="connsiteY83" fmla="*/ 513183 h 1670179"/>
              <a:gd name="connsiteX84" fmla="*/ 1604865 w 2015998"/>
              <a:gd name="connsiteY84" fmla="*/ 615820 h 1670179"/>
              <a:gd name="connsiteX85" fmla="*/ 1614196 w 2015998"/>
              <a:gd name="connsiteY85" fmla="*/ 643812 h 1670179"/>
              <a:gd name="connsiteX86" fmla="*/ 1651518 w 2015998"/>
              <a:gd name="connsiteY86" fmla="*/ 839755 h 1670179"/>
              <a:gd name="connsiteX87" fmla="*/ 1660849 w 2015998"/>
              <a:gd name="connsiteY87" fmla="*/ 1026367 h 1670179"/>
              <a:gd name="connsiteX88" fmla="*/ 1670180 w 2015998"/>
              <a:gd name="connsiteY88" fmla="*/ 1063689 h 1670179"/>
              <a:gd name="connsiteX89" fmla="*/ 1679510 w 2015998"/>
              <a:gd name="connsiteY89" fmla="*/ 1156995 h 1670179"/>
              <a:gd name="connsiteX90" fmla="*/ 1698171 w 2015998"/>
              <a:gd name="connsiteY90" fmla="*/ 1184987 h 1670179"/>
              <a:gd name="connsiteX91" fmla="*/ 1716833 w 2015998"/>
              <a:gd name="connsiteY91" fmla="*/ 1240971 h 1670179"/>
              <a:gd name="connsiteX92" fmla="*/ 1726163 w 2015998"/>
              <a:gd name="connsiteY92" fmla="*/ 1306285 h 1670179"/>
              <a:gd name="connsiteX93" fmla="*/ 1735494 w 2015998"/>
              <a:gd name="connsiteY93" fmla="*/ 1352938 h 1670179"/>
              <a:gd name="connsiteX94" fmla="*/ 1744825 w 2015998"/>
              <a:gd name="connsiteY94" fmla="*/ 1474236 h 1670179"/>
              <a:gd name="connsiteX95" fmla="*/ 1763486 w 2015998"/>
              <a:gd name="connsiteY95" fmla="*/ 1548881 h 1670179"/>
              <a:gd name="connsiteX96" fmla="*/ 1791478 w 2015998"/>
              <a:gd name="connsiteY96" fmla="*/ 1502228 h 1670179"/>
              <a:gd name="connsiteX97" fmla="*/ 1819469 w 2015998"/>
              <a:gd name="connsiteY97" fmla="*/ 1446244 h 1670179"/>
              <a:gd name="connsiteX98" fmla="*/ 1856792 w 2015998"/>
              <a:gd name="connsiteY98" fmla="*/ 1343608 h 1670179"/>
              <a:gd name="connsiteX99" fmla="*/ 1884784 w 2015998"/>
              <a:gd name="connsiteY99" fmla="*/ 1287624 h 1670179"/>
              <a:gd name="connsiteX100" fmla="*/ 1894114 w 2015998"/>
              <a:gd name="connsiteY100" fmla="*/ 1203649 h 1670179"/>
              <a:gd name="connsiteX101" fmla="*/ 1912776 w 2015998"/>
              <a:gd name="connsiteY101" fmla="*/ 1091681 h 1670179"/>
              <a:gd name="connsiteX102" fmla="*/ 1922106 w 2015998"/>
              <a:gd name="connsiteY102" fmla="*/ 979714 h 1670179"/>
              <a:gd name="connsiteX103" fmla="*/ 1940767 w 2015998"/>
              <a:gd name="connsiteY103" fmla="*/ 905069 h 1670179"/>
              <a:gd name="connsiteX104" fmla="*/ 1959429 w 2015998"/>
              <a:gd name="connsiteY104" fmla="*/ 681134 h 1670179"/>
              <a:gd name="connsiteX105" fmla="*/ 1978090 w 2015998"/>
              <a:gd name="connsiteY105" fmla="*/ 597159 h 1670179"/>
              <a:gd name="connsiteX106" fmla="*/ 1996751 w 2015998"/>
              <a:gd name="connsiteY106" fmla="*/ 503853 h 1670179"/>
              <a:gd name="connsiteX107" fmla="*/ 2015412 w 2015998"/>
              <a:gd name="connsiteY107" fmla="*/ 438538 h 1670179"/>
              <a:gd name="connsiteX108" fmla="*/ 2015412 w 2015998"/>
              <a:gd name="connsiteY108" fmla="*/ 410546 h 16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015998" h="1670179">
                <a:moveTo>
                  <a:pt x="0" y="1670179"/>
                </a:moveTo>
                <a:cubicBezTo>
                  <a:pt x="9331" y="1595534"/>
                  <a:pt x="15626" y="1520446"/>
                  <a:pt x="27992" y="1446244"/>
                </a:cubicBezTo>
                <a:cubicBezTo>
                  <a:pt x="31102" y="1427583"/>
                  <a:pt x="33218" y="1408729"/>
                  <a:pt x="37322" y="1390261"/>
                </a:cubicBezTo>
                <a:cubicBezTo>
                  <a:pt x="53016" y="1319637"/>
                  <a:pt x="48825" y="1419532"/>
                  <a:pt x="65314" y="1287624"/>
                </a:cubicBezTo>
                <a:cubicBezTo>
                  <a:pt x="76036" y="1201852"/>
                  <a:pt x="60736" y="1233843"/>
                  <a:pt x="93306" y="1184987"/>
                </a:cubicBezTo>
                <a:cubicBezTo>
                  <a:pt x="99526" y="1141444"/>
                  <a:pt x="106511" y="1098004"/>
                  <a:pt x="111967" y="1054359"/>
                </a:cubicBezTo>
                <a:cubicBezTo>
                  <a:pt x="115536" y="1025808"/>
                  <a:pt x="113534" y="967251"/>
                  <a:pt x="130629" y="933061"/>
                </a:cubicBezTo>
                <a:cubicBezTo>
                  <a:pt x="138739" y="916840"/>
                  <a:pt x="148079" y="901165"/>
                  <a:pt x="158620" y="886408"/>
                </a:cubicBezTo>
                <a:cubicBezTo>
                  <a:pt x="163733" y="879249"/>
                  <a:pt x="171061" y="873967"/>
                  <a:pt x="177282" y="867746"/>
                </a:cubicBezTo>
                <a:cubicBezTo>
                  <a:pt x="180392" y="845975"/>
                  <a:pt x="173416" y="820026"/>
                  <a:pt x="186612" y="802432"/>
                </a:cubicBezTo>
                <a:cubicBezTo>
                  <a:pt x="193341" y="793461"/>
                  <a:pt x="200259" y="820394"/>
                  <a:pt x="205274" y="830424"/>
                </a:cubicBezTo>
                <a:cubicBezTo>
                  <a:pt x="209672" y="839221"/>
                  <a:pt x="210730" y="849376"/>
                  <a:pt x="214604" y="858416"/>
                </a:cubicBezTo>
                <a:cubicBezTo>
                  <a:pt x="220083" y="871201"/>
                  <a:pt x="228866" y="882543"/>
                  <a:pt x="233265" y="895738"/>
                </a:cubicBezTo>
                <a:cubicBezTo>
                  <a:pt x="241376" y="920069"/>
                  <a:pt x="245179" y="945639"/>
                  <a:pt x="251927" y="970383"/>
                </a:cubicBezTo>
                <a:cubicBezTo>
                  <a:pt x="254515" y="979872"/>
                  <a:pt x="258555" y="988918"/>
                  <a:pt x="261257" y="998375"/>
                </a:cubicBezTo>
                <a:cubicBezTo>
                  <a:pt x="264780" y="1010705"/>
                  <a:pt x="267478" y="1023256"/>
                  <a:pt x="270588" y="1035697"/>
                </a:cubicBezTo>
                <a:cubicBezTo>
                  <a:pt x="273349" y="1060547"/>
                  <a:pt x="281104" y="1144239"/>
                  <a:pt x="289249" y="1175657"/>
                </a:cubicBezTo>
                <a:cubicBezTo>
                  <a:pt x="401602" y="1609015"/>
                  <a:pt x="309116" y="1200349"/>
                  <a:pt x="363894" y="1474236"/>
                </a:cubicBezTo>
                <a:cubicBezTo>
                  <a:pt x="404530" y="1677413"/>
                  <a:pt x="346990" y="1379509"/>
                  <a:pt x="382555" y="1539551"/>
                </a:cubicBezTo>
                <a:cubicBezTo>
                  <a:pt x="386659" y="1558019"/>
                  <a:pt x="388776" y="1576873"/>
                  <a:pt x="391886" y="1595534"/>
                </a:cubicBezTo>
                <a:cubicBezTo>
                  <a:pt x="419395" y="1513001"/>
                  <a:pt x="368249" y="1654713"/>
                  <a:pt x="457200" y="1502228"/>
                </a:cubicBezTo>
                <a:cubicBezTo>
                  <a:pt x="465191" y="1488529"/>
                  <a:pt x="464120" y="1471250"/>
                  <a:pt x="466531" y="1455575"/>
                </a:cubicBezTo>
                <a:cubicBezTo>
                  <a:pt x="481603" y="1357604"/>
                  <a:pt x="466157" y="1410040"/>
                  <a:pt x="485192" y="1352938"/>
                </a:cubicBezTo>
                <a:cubicBezTo>
                  <a:pt x="494422" y="1279090"/>
                  <a:pt x="503853" y="1215314"/>
                  <a:pt x="503853" y="1138334"/>
                </a:cubicBezTo>
                <a:cubicBezTo>
                  <a:pt x="503853" y="1041116"/>
                  <a:pt x="495976" y="991349"/>
                  <a:pt x="485192" y="905069"/>
                </a:cubicBezTo>
                <a:cubicBezTo>
                  <a:pt x="470420" y="594864"/>
                  <a:pt x="466531" y="556078"/>
                  <a:pt x="466531" y="139959"/>
                </a:cubicBezTo>
                <a:cubicBezTo>
                  <a:pt x="466531" y="93202"/>
                  <a:pt x="472751" y="46653"/>
                  <a:pt x="475861" y="0"/>
                </a:cubicBezTo>
                <a:cubicBezTo>
                  <a:pt x="488223" y="30906"/>
                  <a:pt x="505202" y="70707"/>
                  <a:pt x="513184" y="102636"/>
                </a:cubicBezTo>
                <a:cubicBezTo>
                  <a:pt x="535949" y="193704"/>
                  <a:pt x="508140" y="79945"/>
                  <a:pt x="531845" y="186612"/>
                </a:cubicBezTo>
                <a:cubicBezTo>
                  <a:pt x="534627" y="199130"/>
                  <a:pt x="538489" y="211395"/>
                  <a:pt x="541176" y="223934"/>
                </a:cubicBezTo>
                <a:cubicBezTo>
                  <a:pt x="547822" y="254948"/>
                  <a:pt x="550509" y="286925"/>
                  <a:pt x="559837" y="317240"/>
                </a:cubicBezTo>
                <a:cubicBezTo>
                  <a:pt x="563135" y="327958"/>
                  <a:pt x="573483" y="335202"/>
                  <a:pt x="578498" y="345232"/>
                </a:cubicBezTo>
                <a:cubicBezTo>
                  <a:pt x="585988" y="360213"/>
                  <a:pt x="591526" y="376112"/>
                  <a:pt x="597159" y="391885"/>
                </a:cubicBezTo>
                <a:cubicBezTo>
                  <a:pt x="607083" y="419672"/>
                  <a:pt x="615820" y="447869"/>
                  <a:pt x="625151" y="475861"/>
                </a:cubicBezTo>
                <a:cubicBezTo>
                  <a:pt x="628261" y="485192"/>
                  <a:pt x="629026" y="495669"/>
                  <a:pt x="634482" y="503853"/>
                </a:cubicBezTo>
                <a:cubicBezTo>
                  <a:pt x="640702" y="513183"/>
                  <a:pt x="648128" y="521814"/>
                  <a:pt x="653143" y="531844"/>
                </a:cubicBezTo>
                <a:cubicBezTo>
                  <a:pt x="691776" y="609109"/>
                  <a:pt x="627652" y="507603"/>
                  <a:pt x="681135" y="587828"/>
                </a:cubicBezTo>
                <a:cubicBezTo>
                  <a:pt x="687355" y="606489"/>
                  <a:pt x="697498" y="624276"/>
                  <a:pt x="699796" y="643812"/>
                </a:cubicBezTo>
                <a:cubicBezTo>
                  <a:pt x="712237" y="749559"/>
                  <a:pt x="723228" y="855487"/>
                  <a:pt x="737118" y="961053"/>
                </a:cubicBezTo>
                <a:cubicBezTo>
                  <a:pt x="738791" y="973767"/>
                  <a:pt x="741946" y="986368"/>
                  <a:pt x="746449" y="998375"/>
                </a:cubicBezTo>
                <a:cubicBezTo>
                  <a:pt x="751333" y="1011398"/>
                  <a:pt x="759631" y="1022913"/>
                  <a:pt x="765110" y="1035697"/>
                </a:cubicBezTo>
                <a:cubicBezTo>
                  <a:pt x="768984" y="1044737"/>
                  <a:pt x="769381" y="1055255"/>
                  <a:pt x="774441" y="1063689"/>
                </a:cubicBezTo>
                <a:cubicBezTo>
                  <a:pt x="778967" y="1071232"/>
                  <a:pt x="788222" y="1075031"/>
                  <a:pt x="793102" y="1082351"/>
                </a:cubicBezTo>
                <a:cubicBezTo>
                  <a:pt x="816509" y="1117463"/>
                  <a:pt x="820787" y="1152555"/>
                  <a:pt x="830425" y="1194318"/>
                </a:cubicBezTo>
                <a:cubicBezTo>
                  <a:pt x="833991" y="1209771"/>
                  <a:pt x="835582" y="1225671"/>
                  <a:pt x="839755" y="1240971"/>
                </a:cubicBezTo>
                <a:cubicBezTo>
                  <a:pt x="839764" y="1241006"/>
                  <a:pt x="863076" y="1310933"/>
                  <a:pt x="867747" y="1324946"/>
                </a:cubicBezTo>
                <a:lnTo>
                  <a:pt x="877078" y="1352938"/>
                </a:lnTo>
                <a:cubicBezTo>
                  <a:pt x="883298" y="1436914"/>
                  <a:pt x="869113" y="1684750"/>
                  <a:pt x="895739" y="1604865"/>
                </a:cubicBezTo>
                <a:cubicBezTo>
                  <a:pt x="898849" y="1595534"/>
                  <a:pt x="902684" y="1586415"/>
                  <a:pt x="905069" y="1576873"/>
                </a:cubicBezTo>
                <a:cubicBezTo>
                  <a:pt x="915084" y="1536812"/>
                  <a:pt x="917582" y="1494273"/>
                  <a:pt x="933061" y="1455575"/>
                </a:cubicBezTo>
                <a:cubicBezTo>
                  <a:pt x="939281" y="1440024"/>
                  <a:pt x="946425" y="1424811"/>
                  <a:pt x="951722" y="1408922"/>
                </a:cubicBezTo>
                <a:cubicBezTo>
                  <a:pt x="955777" y="1396756"/>
                  <a:pt x="955318" y="1383070"/>
                  <a:pt x="961053" y="1371600"/>
                </a:cubicBezTo>
                <a:cubicBezTo>
                  <a:pt x="971083" y="1351540"/>
                  <a:pt x="985935" y="1334277"/>
                  <a:pt x="998376" y="1315616"/>
                </a:cubicBezTo>
                <a:cubicBezTo>
                  <a:pt x="1001486" y="1296955"/>
                  <a:pt x="1001241" y="1277412"/>
                  <a:pt x="1007706" y="1259632"/>
                </a:cubicBezTo>
                <a:cubicBezTo>
                  <a:pt x="1013904" y="1242588"/>
                  <a:pt x="1027587" y="1229200"/>
                  <a:pt x="1035698" y="1212979"/>
                </a:cubicBezTo>
                <a:cubicBezTo>
                  <a:pt x="1040097" y="1204182"/>
                  <a:pt x="1041919" y="1194318"/>
                  <a:pt x="1045029" y="1184987"/>
                </a:cubicBezTo>
                <a:cubicBezTo>
                  <a:pt x="1048139" y="1160105"/>
                  <a:pt x="1050237" y="1135076"/>
                  <a:pt x="1054359" y="1110342"/>
                </a:cubicBezTo>
                <a:cubicBezTo>
                  <a:pt x="1060603" y="1072878"/>
                  <a:pt x="1071689" y="1056130"/>
                  <a:pt x="1082351" y="1017036"/>
                </a:cubicBezTo>
                <a:cubicBezTo>
                  <a:pt x="1104056" y="937453"/>
                  <a:pt x="1076130" y="1001487"/>
                  <a:pt x="1110343" y="933061"/>
                </a:cubicBezTo>
                <a:cubicBezTo>
                  <a:pt x="1161951" y="1036277"/>
                  <a:pt x="1083491" y="871173"/>
                  <a:pt x="1147665" y="1063689"/>
                </a:cubicBezTo>
                <a:cubicBezTo>
                  <a:pt x="1162293" y="1107570"/>
                  <a:pt x="1153343" y="1082549"/>
                  <a:pt x="1175657" y="1138334"/>
                </a:cubicBezTo>
                <a:cubicBezTo>
                  <a:pt x="1182740" y="1180834"/>
                  <a:pt x="1195846" y="1277829"/>
                  <a:pt x="1212980" y="1324946"/>
                </a:cubicBezTo>
                <a:cubicBezTo>
                  <a:pt x="1216812" y="1335485"/>
                  <a:pt x="1226077" y="1343201"/>
                  <a:pt x="1231641" y="1352938"/>
                </a:cubicBezTo>
                <a:cubicBezTo>
                  <a:pt x="1238542" y="1365015"/>
                  <a:pt x="1244823" y="1377476"/>
                  <a:pt x="1250302" y="1390261"/>
                </a:cubicBezTo>
                <a:cubicBezTo>
                  <a:pt x="1254176" y="1399301"/>
                  <a:pt x="1255759" y="1409213"/>
                  <a:pt x="1259633" y="1418253"/>
                </a:cubicBezTo>
                <a:cubicBezTo>
                  <a:pt x="1273839" y="1451399"/>
                  <a:pt x="1278214" y="1455455"/>
                  <a:pt x="1296955" y="1483567"/>
                </a:cubicBezTo>
                <a:cubicBezTo>
                  <a:pt x="1343805" y="1413291"/>
                  <a:pt x="1288795" y="1502606"/>
                  <a:pt x="1324947" y="1418253"/>
                </a:cubicBezTo>
                <a:cubicBezTo>
                  <a:pt x="1329364" y="1407946"/>
                  <a:pt x="1337388" y="1399592"/>
                  <a:pt x="1343608" y="1390261"/>
                </a:cubicBezTo>
                <a:cubicBezTo>
                  <a:pt x="1346718" y="1365379"/>
                  <a:pt x="1348581" y="1340310"/>
                  <a:pt x="1352939" y="1315616"/>
                </a:cubicBezTo>
                <a:cubicBezTo>
                  <a:pt x="1357922" y="1287378"/>
                  <a:pt x="1365592" y="1259678"/>
                  <a:pt x="1371600" y="1231640"/>
                </a:cubicBezTo>
                <a:cubicBezTo>
                  <a:pt x="1374923" y="1216133"/>
                  <a:pt x="1377821" y="1200538"/>
                  <a:pt x="1380931" y="1184987"/>
                </a:cubicBezTo>
                <a:cubicBezTo>
                  <a:pt x="1384041" y="1135224"/>
                  <a:pt x="1388381" y="1085522"/>
                  <a:pt x="1390261" y="1035697"/>
                </a:cubicBezTo>
                <a:cubicBezTo>
                  <a:pt x="1394602" y="920660"/>
                  <a:pt x="1390982" y="805262"/>
                  <a:pt x="1399592" y="690465"/>
                </a:cubicBezTo>
                <a:cubicBezTo>
                  <a:pt x="1400431" y="679282"/>
                  <a:pt x="1413238" y="672503"/>
                  <a:pt x="1418253" y="662473"/>
                </a:cubicBezTo>
                <a:cubicBezTo>
                  <a:pt x="1422652" y="653676"/>
                  <a:pt x="1425306" y="644049"/>
                  <a:pt x="1427584" y="634481"/>
                </a:cubicBezTo>
                <a:cubicBezTo>
                  <a:pt x="1475768" y="432108"/>
                  <a:pt x="1441496" y="525055"/>
                  <a:pt x="1483567" y="419877"/>
                </a:cubicBezTo>
                <a:cubicBezTo>
                  <a:pt x="1486677" y="401216"/>
                  <a:pt x="1490687" y="382682"/>
                  <a:pt x="1492898" y="363893"/>
                </a:cubicBezTo>
                <a:cubicBezTo>
                  <a:pt x="1496912" y="329775"/>
                  <a:pt x="1495492" y="294943"/>
                  <a:pt x="1502229" y="261257"/>
                </a:cubicBezTo>
                <a:cubicBezTo>
                  <a:pt x="1504957" y="247618"/>
                  <a:pt x="1514670" y="236375"/>
                  <a:pt x="1520890" y="223934"/>
                </a:cubicBezTo>
                <a:cubicBezTo>
                  <a:pt x="1524000" y="167950"/>
                  <a:pt x="1509396" y="108043"/>
                  <a:pt x="1530220" y="55983"/>
                </a:cubicBezTo>
                <a:cubicBezTo>
                  <a:pt x="1545281" y="18331"/>
                  <a:pt x="1536183" y="136869"/>
                  <a:pt x="1539551" y="177281"/>
                </a:cubicBezTo>
                <a:cubicBezTo>
                  <a:pt x="1542404" y="211516"/>
                  <a:pt x="1545464" y="245735"/>
                  <a:pt x="1548882" y="279918"/>
                </a:cubicBezTo>
                <a:cubicBezTo>
                  <a:pt x="1552034" y="311434"/>
                  <a:pt x="1560950" y="394045"/>
                  <a:pt x="1567543" y="429208"/>
                </a:cubicBezTo>
                <a:cubicBezTo>
                  <a:pt x="1572827" y="457391"/>
                  <a:pt x="1580580" y="485065"/>
                  <a:pt x="1586204" y="513183"/>
                </a:cubicBezTo>
                <a:cubicBezTo>
                  <a:pt x="1594518" y="554752"/>
                  <a:pt x="1594863" y="575812"/>
                  <a:pt x="1604865" y="615820"/>
                </a:cubicBezTo>
                <a:cubicBezTo>
                  <a:pt x="1607250" y="625362"/>
                  <a:pt x="1612190" y="634183"/>
                  <a:pt x="1614196" y="643812"/>
                </a:cubicBezTo>
                <a:cubicBezTo>
                  <a:pt x="1627757" y="708903"/>
                  <a:pt x="1651518" y="839755"/>
                  <a:pt x="1651518" y="839755"/>
                </a:cubicBezTo>
                <a:cubicBezTo>
                  <a:pt x="1654628" y="901959"/>
                  <a:pt x="1655677" y="964300"/>
                  <a:pt x="1660849" y="1026367"/>
                </a:cubicBezTo>
                <a:cubicBezTo>
                  <a:pt x="1661914" y="1039146"/>
                  <a:pt x="1668366" y="1050994"/>
                  <a:pt x="1670180" y="1063689"/>
                </a:cubicBezTo>
                <a:cubicBezTo>
                  <a:pt x="1674600" y="1094632"/>
                  <a:pt x="1672482" y="1126538"/>
                  <a:pt x="1679510" y="1156995"/>
                </a:cubicBezTo>
                <a:cubicBezTo>
                  <a:pt x="1682032" y="1167922"/>
                  <a:pt x="1693617" y="1174740"/>
                  <a:pt x="1698171" y="1184987"/>
                </a:cubicBezTo>
                <a:cubicBezTo>
                  <a:pt x="1706160" y="1202962"/>
                  <a:pt x="1710612" y="1222310"/>
                  <a:pt x="1716833" y="1240971"/>
                </a:cubicBezTo>
                <a:cubicBezTo>
                  <a:pt x="1719943" y="1262742"/>
                  <a:pt x="1722548" y="1284592"/>
                  <a:pt x="1726163" y="1306285"/>
                </a:cubicBezTo>
                <a:cubicBezTo>
                  <a:pt x="1728770" y="1321928"/>
                  <a:pt x="1733743" y="1337176"/>
                  <a:pt x="1735494" y="1352938"/>
                </a:cubicBezTo>
                <a:cubicBezTo>
                  <a:pt x="1739972" y="1393242"/>
                  <a:pt x="1740347" y="1433932"/>
                  <a:pt x="1744825" y="1474236"/>
                </a:cubicBezTo>
                <a:cubicBezTo>
                  <a:pt x="1748579" y="1508019"/>
                  <a:pt x="1753794" y="1519807"/>
                  <a:pt x="1763486" y="1548881"/>
                </a:cubicBezTo>
                <a:cubicBezTo>
                  <a:pt x="1772817" y="1533330"/>
                  <a:pt x="1784113" y="1518800"/>
                  <a:pt x="1791478" y="1502228"/>
                </a:cubicBezTo>
                <a:cubicBezTo>
                  <a:pt x="1818993" y="1440319"/>
                  <a:pt x="1780729" y="1484986"/>
                  <a:pt x="1819469" y="1446244"/>
                </a:cubicBezTo>
                <a:cubicBezTo>
                  <a:pt x="1831383" y="1410504"/>
                  <a:pt x="1841074" y="1380283"/>
                  <a:pt x="1856792" y="1343608"/>
                </a:cubicBezTo>
                <a:cubicBezTo>
                  <a:pt x="1865011" y="1324431"/>
                  <a:pt x="1875453" y="1306285"/>
                  <a:pt x="1884784" y="1287624"/>
                </a:cubicBezTo>
                <a:cubicBezTo>
                  <a:pt x="1887894" y="1259632"/>
                  <a:pt x="1890131" y="1231530"/>
                  <a:pt x="1894114" y="1203649"/>
                </a:cubicBezTo>
                <a:cubicBezTo>
                  <a:pt x="1899465" y="1166192"/>
                  <a:pt x="1908083" y="1129226"/>
                  <a:pt x="1912776" y="1091681"/>
                </a:cubicBezTo>
                <a:cubicBezTo>
                  <a:pt x="1917421" y="1054519"/>
                  <a:pt x="1916551" y="1016751"/>
                  <a:pt x="1922106" y="979714"/>
                </a:cubicBezTo>
                <a:cubicBezTo>
                  <a:pt x="1925910" y="954350"/>
                  <a:pt x="1936040" y="930277"/>
                  <a:pt x="1940767" y="905069"/>
                </a:cubicBezTo>
                <a:cubicBezTo>
                  <a:pt x="1956494" y="821191"/>
                  <a:pt x="1948113" y="775431"/>
                  <a:pt x="1959429" y="681134"/>
                </a:cubicBezTo>
                <a:cubicBezTo>
                  <a:pt x="1962845" y="652664"/>
                  <a:pt x="1972183" y="625218"/>
                  <a:pt x="1978090" y="597159"/>
                </a:cubicBezTo>
                <a:cubicBezTo>
                  <a:pt x="1984624" y="566121"/>
                  <a:pt x="1989619" y="534759"/>
                  <a:pt x="1996751" y="503853"/>
                </a:cubicBezTo>
                <a:cubicBezTo>
                  <a:pt x="2006723" y="460643"/>
                  <a:pt x="2008149" y="489383"/>
                  <a:pt x="2015412" y="438538"/>
                </a:cubicBezTo>
                <a:cubicBezTo>
                  <a:pt x="2016731" y="429301"/>
                  <a:pt x="2015412" y="419877"/>
                  <a:pt x="2015412" y="41054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8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2380</Words>
  <Application>Microsoft Office PowerPoint</Application>
  <PresentationFormat>와이드스크린</PresentationFormat>
  <Paragraphs>1193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맑은 고딕</vt:lpstr>
      <vt:lpstr>Arial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PowerPoint 프레젠테이션</vt:lpstr>
      <vt:lpstr>2022-11-30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115</cp:revision>
  <dcterms:created xsi:type="dcterms:W3CDTF">2022-09-05T00:11:52Z</dcterms:created>
  <dcterms:modified xsi:type="dcterms:W3CDTF">2022-11-30T02:39:23Z</dcterms:modified>
</cp:coreProperties>
</file>