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076" autoAdjust="0"/>
  </p:normalViewPr>
  <p:slideViewPr>
    <p:cSldViewPr snapToGrid="0">
      <p:cViewPr varScale="1">
        <p:scale>
          <a:sx n="105" d="100"/>
          <a:sy n="10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/>
              <a:t>Initialize</a:t>
            </a:r>
          </a:p>
          <a:p>
            <a:pPr lvl="2"/>
            <a:r>
              <a:rPr lang="en-US" altLang="ko-KR" dirty="0" smtClean="0"/>
              <a:t>Constants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Object Lifecycle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Initialize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Finish</a:t>
            </a:r>
          </a:p>
          <a:p>
            <a:pPr lvl="1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186" y="3310128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61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452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6229" y="5534028"/>
            <a:ext cx="92918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9596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Minidamgi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6318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713731" y="3849624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6" idx="0"/>
          </p:cNvCxnSpPr>
          <p:nvPr/>
        </p:nvCxnSpPr>
        <p:spPr>
          <a:xfrm rot="5400000">
            <a:off x="2244254" y="3680947"/>
            <a:ext cx="227648" cy="102220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7" idx="0"/>
          </p:cNvCxnSpPr>
          <p:nvPr/>
        </p:nvCxnSpPr>
        <p:spPr>
          <a:xfrm rot="16200000" flipH="1">
            <a:off x="3250209" y="3697194"/>
            <a:ext cx="227648" cy="9897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3703439" y="4868461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17"/>
          <p:cNvCxnSpPr>
            <a:stCxn id="17" idx="2"/>
            <a:endCxn id="8" idx="0"/>
          </p:cNvCxnSpPr>
          <p:nvPr/>
        </p:nvCxnSpPr>
        <p:spPr>
          <a:xfrm rot="5400000">
            <a:off x="2911370" y="4586510"/>
            <a:ext cx="436967" cy="1458068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9" idx="0"/>
          </p:cNvCxnSpPr>
          <p:nvPr/>
        </p:nvCxnSpPr>
        <p:spPr>
          <a:xfrm rot="5400000">
            <a:off x="3642576" y="5313372"/>
            <a:ext cx="432622" cy="12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10" idx="0"/>
          </p:cNvCxnSpPr>
          <p:nvPr/>
        </p:nvCxnSpPr>
        <p:spPr>
          <a:xfrm rot="16200000" flipH="1">
            <a:off x="4450937" y="4505011"/>
            <a:ext cx="432622" cy="16167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1925995" y="2953512"/>
            <a:ext cx="3593592" cy="3127248"/>
          </a:xfrm>
          <a:custGeom>
            <a:avLst/>
            <a:gdLst>
              <a:gd name="connsiteX0" fmla="*/ 1499616 w 3593592"/>
              <a:gd name="connsiteY0" fmla="*/ 0 h 3127248"/>
              <a:gd name="connsiteX1" fmla="*/ 1481328 w 3593592"/>
              <a:gd name="connsiteY1" fmla="*/ 82296 h 3127248"/>
              <a:gd name="connsiteX2" fmla="*/ 1426464 w 3593592"/>
              <a:gd name="connsiteY2" fmla="*/ 146304 h 3127248"/>
              <a:gd name="connsiteX3" fmla="*/ 1389888 w 3593592"/>
              <a:gd name="connsiteY3" fmla="*/ 201168 h 3127248"/>
              <a:gd name="connsiteX4" fmla="*/ 1371600 w 3593592"/>
              <a:gd name="connsiteY4" fmla="*/ 228600 h 3127248"/>
              <a:gd name="connsiteX5" fmla="*/ 1307592 w 3593592"/>
              <a:gd name="connsiteY5" fmla="*/ 310896 h 3127248"/>
              <a:gd name="connsiteX6" fmla="*/ 1280160 w 3593592"/>
              <a:gd name="connsiteY6" fmla="*/ 338328 h 3127248"/>
              <a:gd name="connsiteX7" fmla="*/ 1216152 w 3593592"/>
              <a:gd name="connsiteY7" fmla="*/ 438912 h 3127248"/>
              <a:gd name="connsiteX8" fmla="*/ 1115568 w 3593592"/>
              <a:gd name="connsiteY8" fmla="*/ 557784 h 3127248"/>
              <a:gd name="connsiteX9" fmla="*/ 1078992 w 3593592"/>
              <a:gd name="connsiteY9" fmla="*/ 585216 h 3127248"/>
              <a:gd name="connsiteX10" fmla="*/ 1033272 w 3593592"/>
              <a:gd name="connsiteY10" fmla="*/ 603504 h 3127248"/>
              <a:gd name="connsiteX11" fmla="*/ 978408 w 3593592"/>
              <a:gd name="connsiteY11" fmla="*/ 640080 h 3127248"/>
              <a:gd name="connsiteX12" fmla="*/ 950976 w 3593592"/>
              <a:gd name="connsiteY12" fmla="*/ 667512 h 3127248"/>
              <a:gd name="connsiteX13" fmla="*/ 923544 w 3593592"/>
              <a:gd name="connsiteY13" fmla="*/ 685800 h 3127248"/>
              <a:gd name="connsiteX14" fmla="*/ 886968 w 3593592"/>
              <a:gd name="connsiteY14" fmla="*/ 713232 h 3127248"/>
              <a:gd name="connsiteX15" fmla="*/ 841248 w 3593592"/>
              <a:gd name="connsiteY15" fmla="*/ 722376 h 3127248"/>
              <a:gd name="connsiteX16" fmla="*/ 777240 w 3593592"/>
              <a:gd name="connsiteY16" fmla="*/ 795528 h 3127248"/>
              <a:gd name="connsiteX17" fmla="*/ 612648 w 3593592"/>
              <a:gd name="connsiteY17" fmla="*/ 850392 h 3127248"/>
              <a:gd name="connsiteX18" fmla="*/ 566928 w 3593592"/>
              <a:gd name="connsiteY18" fmla="*/ 868680 h 3127248"/>
              <a:gd name="connsiteX19" fmla="*/ 493776 w 3593592"/>
              <a:gd name="connsiteY19" fmla="*/ 886968 h 3127248"/>
              <a:gd name="connsiteX20" fmla="*/ 466344 w 3593592"/>
              <a:gd name="connsiteY20" fmla="*/ 914400 h 3127248"/>
              <a:gd name="connsiteX21" fmla="*/ 402336 w 3593592"/>
              <a:gd name="connsiteY21" fmla="*/ 960120 h 3127248"/>
              <a:gd name="connsiteX22" fmla="*/ 320040 w 3593592"/>
              <a:gd name="connsiteY22" fmla="*/ 1042416 h 3127248"/>
              <a:gd name="connsiteX23" fmla="*/ 292608 w 3593592"/>
              <a:gd name="connsiteY23" fmla="*/ 1069848 h 3127248"/>
              <a:gd name="connsiteX24" fmla="*/ 265176 w 3593592"/>
              <a:gd name="connsiteY24" fmla="*/ 1088136 h 3127248"/>
              <a:gd name="connsiteX25" fmla="*/ 228600 w 3593592"/>
              <a:gd name="connsiteY25" fmla="*/ 1143000 h 3127248"/>
              <a:gd name="connsiteX26" fmla="*/ 210312 w 3593592"/>
              <a:gd name="connsiteY26" fmla="*/ 1179576 h 3127248"/>
              <a:gd name="connsiteX27" fmla="*/ 164592 w 3593592"/>
              <a:gd name="connsiteY27" fmla="*/ 1225296 h 3127248"/>
              <a:gd name="connsiteX28" fmla="*/ 146304 w 3593592"/>
              <a:gd name="connsiteY28" fmla="*/ 1261872 h 3127248"/>
              <a:gd name="connsiteX29" fmla="*/ 118872 w 3593592"/>
              <a:gd name="connsiteY29" fmla="*/ 1298448 h 3127248"/>
              <a:gd name="connsiteX30" fmla="*/ 109728 w 3593592"/>
              <a:gd name="connsiteY30" fmla="*/ 1325880 h 3127248"/>
              <a:gd name="connsiteX31" fmla="*/ 82296 w 3593592"/>
              <a:gd name="connsiteY31" fmla="*/ 1362456 h 3127248"/>
              <a:gd name="connsiteX32" fmla="*/ 64008 w 3593592"/>
              <a:gd name="connsiteY32" fmla="*/ 1426464 h 3127248"/>
              <a:gd name="connsiteX33" fmla="*/ 36576 w 3593592"/>
              <a:gd name="connsiteY33" fmla="*/ 1463040 h 3127248"/>
              <a:gd name="connsiteX34" fmla="*/ 0 w 3593592"/>
              <a:gd name="connsiteY34" fmla="*/ 1536192 h 3127248"/>
              <a:gd name="connsiteX35" fmla="*/ 9144 w 3593592"/>
              <a:gd name="connsiteY35" fmla="*/ 1490472 h 3127248"/>
              <a:gd name="connsiteX36" fmla="*/ 64008 w 3593592"/>
              <a:gd name="connsiteY36" fmla="*/ 1444752 h 3127248"/>
              <a:gd name="connsiteX37" fmla="*/ 118872 w 3593592"/>
              <a:gd name="connsiteY37" fmla="*/ 1389888 h 3127248"/>
              <a:gd name="connsiteX38" fmla="*/ 146304 w 3593592"/>
              <a:gd name="connsiteY38" fmla="*/ 1344168 h 3127248"/>
              <a:gd name="connsiteX39" fmla="*/ 182880 w 3593592"/>
              <a:gd name="connsiteY39" fmla="*/ 1325880 h 3127248"/>
              <a:gd name="connsiteX40" fmla="*/ 237744 w 3593592"/>
              <a:gd name="connsiteY40" fmla="*/ 1280160 h 3127248"/>
              <a:gd name="connsiteX41" fmla="*/ 310896 w 3593592"/>
              <a:gd name="connsiteY41" fmla="*/ 1234440 h 3127248"/>
              <a:gd name="connsiteX42" fmla="*/ 374904 w 3593592"/>
              <a:gd name="connsiteY42" fmla="*/ 1170432 h 3127248"/>
              <a:gd name="connsiteX43" fmla="*/ 411480 w 3593592"/>
              <a:gd name="connsiteY43" fmla="*/ 1143000 h 3127248"/>
              <a:gd name="connsiteX44" fmla="*/ 466344 w 3593592"/>
              <a:gd name="connsiteY44" fmla="*/ 1097280 h 3127248"/>
              <a:gd name="connsiteX45" fmla="*/ 557784 w 3593592"/>
              <a:gd name="connsiteY45" fmla="*/ 1042416 h 3127248"/>
              <a:gd name="connsiteX46" fmla="*/ 621792 w 3593592"/>
              <a:gd name="connsiteY46" fmla="*/ 996696 h 3127248"/>
              <a:gd name="connsiteX47" fmla="*/ 740664 w 3593592"/>
              <a:gd name="connsiteY47" fmla="*/ 960120 h 3127248"/>
              <a:gd name="connsiteX48" fmla="*/ 1097280 w 3593592"/>
              <a:gd name="connsiteY48" fmla="*/ 978408 h 3127248"/>
              <a:gd name="connsiteX49" fmla="*/ 1261872 w 3593592"/>
              <a:gd name="connsiteY49" fmla="*/ 1051560 h 3127248"/>
              <a:gd name="connsiteX50" fmla="*/ 1298448 w 3593592"/>
              <a:gd name="connsiteY50" fmla="*/ 1069848 h 3127248"/>
              <a:gd name="connsiteX51" fmla="*/ 1344168 w 3593592"/>
              <a:gd name="connsiteY51" fmla="*/ 1115568 h 3127248"/>
              <a:gd name="connsiteX52" fmla="*/ 1380744 w 3593592"/>
              <a:gd name="connsiteY52" fmla="*/ 1133856 h 3127248"/>
              <a:gd name="connsiteX53" fmla="*/ 1408176 w 3593592"/>
              <a:gd name="connsiteY53" fmla="*/ 1152144 h 3127248"/>
              <a:gd name="connsiteX54" fmla="*/ 1463040 w 3593592"/>
              <a:gd name="connsiteY54" fmla="*/ 1179576 h 3127248"/>
              <a:gd name="connsiteX55" fmla="*/ 1490472 w 3593592"/>
              <a:gd name="connsiteY55" fmla="*/ 1197864 h 3127248"/>
              <a:gd name="connsiteX56" fmla="*/ 1563624 w 3593592"/>
              <a:gd name="connsiteY56" fmla="*/ 1261872 h 3127248"/>
              <a:gd name="connsiteX57" fmla="*/ 1581912 w 3593592"/>
              <a:gd name="connsiteY57" fmla="*/ 1289304 h 3127248"/>
              <a:gd name="connsiteX58" fmla="*/ 1618488 w 3593592"/>
              <a:gd name="connsiteY58" fmla="*/ 1417320 h 3127248"/>
              <a:gd name="connsiteX59" fmla="*/ 1627632 w 3593592"/>
              <a:gd name="connsiteY59" fmla="*/ 1444752 h 3127248"/>
              <a:gd name="connsiteX60" fmla="*/ 1709928 w 3593592"/>
              <a:gd name="connsiteY60" fmla="*/ 1563624 h 3127248"/>
              <a:gd name="connsiteX61" fmla="*/ 1764792 w 3593592"/>
              <a:gd name="connsiteY61" fmla="*/ 1600200 h 3127248"/>
              <a:gd name="connsiteX62" fmla="*/ 1755648 w 3593592"/>
              <a:gd name="connsiteY62" fmla="*/ 1627632 h 3127248"/>
              <a:gd name="connsiteX63" fmla="*/ 1664208 w 3593592"/>
              <a:gd name="connsiteY63" fmla="*/ 1719072 h 3127248"/>
              <a:gd name="connsiteX64" fmla="*/ 1636776 w 3593592"/>
              <a:gd name="connsiteY64" fmla="*/ 1737360 h 3127248"/>
              <a:gd name="connsiteX65" fmla="*/ 1600200 w 3593592"/>
              <a:gd name="connsiteY65" fmla="*/ 1773936 h 3127248"/>
              <a:gd name="connsiteX66" fmla="*/ 1435608 w 3593592"/>
              <a:gd name="connsiteY66" fmla="*/ 1874520 h 3127248"/>
              <a:gd name="connsiteX67" fmla="*/ 1252728 w 3593592"/>
              <a:gd name="connsiteY67" fmla="*/ 1993392 h 3127248"/>
              <a:gd name="connsiteX68" fmla="*/ 1207008 w 3593592"/>
              <a:gd name="connsiteY68" fmla="*/ 2029968 h 3127248"/>
              <a:gd name="connsiteX69" fmla="*/ 1152144 w 3593592"/>
              <a:gd name="connsiteY69" fmla="*/ 2057400 h 3127248"/>
              <a:gd name="connsiteX70" fmla="*/ 1106424 w 3593592"/>
              <a:gd name="connsiteY70" fmla="*/ 2093976 h 3127248"/>
              <a:gd name="connsiteX71" fmla="*/ 996696 w 3593592"/>
              <a:gd name="connsiteY71" fmla="*/ 2167128 h 3127248"/>
              <a:gd name="connsiteX72" fmla="*/ 950976 w 3593592"/>
              <a:gd name="connsiteY72" fmla="*/ 2203704 h 3127248"/>
              <a:gd name="connsiteX73" fmla="*/ 896112 w 3593592"/>
              <a:gd name="connsiteY73" fmla="*/ 2258568 h 3127248"/>
              <a:gd name="connsiteX74" fmla="*/ 722376 w 3593592"/>
              <a:gd name="connsiteY74" fmla="*/ 2359152 h 3127248"/>
              <a:gd name="connsiteX75" fmla="*/ 667512 w 3593592"/>
              <a:gd name="connsiteY75" fmla="*/ 2423160 h 3127248"/>
              <a:gd name="connsiteX76" fmla="*/ 612648 w 3593592"/>
              <a:gd name="connsiteY76" fmla="*/ 2496312 h 3127248"/>
              <a:gd name="connsiteX77" fmla="*/ 566928 w 3593592"/>
              <a:gd name="connsiteY77" fmla="*/ 2551176 h 3127248"/>
              <a:gd name="connsiteX78" fmla="*/ 521208 w 3593592"/>
              <a:gd name="connsiteY78" fmla="*/ 2660904 h 3127248"/>
              <a:gd name="connsiteX79" fmla="*/ 521208 w 3593592"/>
              <a:gd name="connsiteY79" fmla="*/ 2660904 h 3127248"/>
              <a:gd name="connsiteX80" fmla="*/ 512064 w 3593592"/>
              <a:gd name="connsiteY80" fmla="*/ 2688336 h 3127248"/>
              <a:gd name="connsiteX81" fmla="*/ 539496 w 3593592"/>
              <a:gd name="connsiteY81" fmla="*/ 2606040 h 3127248"/>
              <a:gd name="connsiteX82" fmla="*/ 548640 w 3593592"/>
              <a:gd name="connsiteY82" fmla="*/ 2578608 h 3127248"/>
              <a:gd name="connsiteX83" fmla="*/ 576072 w 3593592"/>
              <a:gd name="connsiteY83" fmla="*/ 2560320 h 3127248"/>
              <a:gd name="connsiteX84" fmla="*/ 603504 w 3593592"/>
              <a:gd name="connsiteY84" fmla="*/ 2523744 h 3127248"/>
              <a:gd name="connsiteX85" fmla="*/ 630936 w 3593592"/>
              <a:gd name="connsiteY85" fmla="*/ 2496312 h 3127248"/>
              <a:gd name="connsiteX86" fmla="*/ 649224 w 3593592"/>
              <a:gd name="connsiteY86" fmla="*/ 2468880 h 3127248"/>
              <a:gd name="connsiteX87" fmla="*/ 722376 w 3593592"/>
              <a:gd name="connsiteY87" fmla="*/ 2423160 h 3127248"/>
              <a:gd name="connsiteX88" fmla="*/ 804672 w 3593592"/>
              <a:gd name="connsiteY88" fmla="*/ 2350008 h 3127248"/>
              <a:gd name="connsiteX89" fmla="*/ 822960 w 3593592"/>
              <a:gd name="connsiteY89" fmla="*/ 2322576 h 3127248"/>
              <a:gd name="connsiteX90" fmla="*/ 905256 w 3593592"/>
              <a:gd name="connsiteY90" fmla="*/ 2194560 h 3127248"/>
              <a:gd name="connsiteX91" fmla="*/ 969264 w 3593592"/>
              <a:gd name="connsiteY91" fmla="*/ 2130552 h 3127248"/>
              <a:gd name="connsiteX92" fmla="*/ 1024128 w 3593592"/>
              <a:gd name="connsiteY92" fmla="*/ 2093976 h 3127248"/>
              <a:gd name="connsiteX93" fmla="*/ 1051560 w 3593592"/>
              <a:gd name="connsiteY93" fmla="*/ 2075688 h 3127248"/>
              <a:gd name="connsiteX94" fmla="*/ 1088136 w 3593592"/>
              <a:gd name="connsiteY94" fmla="*/ 2020824 h 3127248"/>
              <a:gd name="connsiteX95" fmla="*/ 1106424 w 3593592"/>
              <a:gd name="connsiteY95" fmla="*/ 1993392 h 3127248"/>
              <a:gd name="connsiteX96" fmla="*/ 1170432 w 3593592"/>
              <a:gd name="connsiteY96" fmla="*/ 1947672 h 3127248"/>
              <a:gd name="connsiteX97" fmla="*/ 1252728 w 3593592"/>
              <a:gd name="connsiteY97" fmla="*/ 1874520 h 3127248"/>
              <a:gd name="connsiteX98" fmla="*/ 1298448 w 3593592"/>
              <a:gd name="connsiteY98" fmla="*/ 1865376 h 3127248"/>
              <a:gd name="connsiteX99" fmla="*/ 1353312 w 3593592"/>
              <a:gd name="connsiteY99" fmla="*/ 1828800 h 3127248"/>
              <a:gd name="connsiteX100" fmla="*/ 1417320 w 3593592"/>
              <a:gd name="connsiteY100" fmla="*/ 1810512 h 3127248"/>
              <a:gd name="connsiteX101" fmla="*/ 1453896 w 3593592"/>
              <a:gd name="connsiteY101" fmla="*/ 1792224 h 3127248"/>
              <a:gd name="connsiteX102" fmla="*/ 1517904 w 3593592"/>
              <a:gd name="connsiteY102" fmla="*/ 1783080 h 3127248"/>
              <a:gd name="connsiteX103" fmla="*/ 1572768 w 3593592"/>
              <a:gd name="connsiteY103" fmla="*/ 1773936 h 3127248"/>
              <a:gd name="connsiteX104" fmla="*/ 1709928 w 3593592"/>
              <a:gd name="connsiteY104" fmla="*/ 1746504 h 3127248"/>
              <a:gd name="connsiteX105" fmla="*/ 1746504 w 3593592"/>
              <a:gd name="connsiteY105" fmla="*/ 1755648 h 3127248"/>
              <a:gd name="connsiteX106" fmla="*/ 1764792 w 3593592"/>
              <a:gd name="connsiteY106" fmla="*/ 1801368 h 3127248"/>
              <a:gd name="connsiteX107" fmla="*/ 1783080 w 3593592"/>
              <a:gd name="connsiteY107" fmla="*/ 1837944 h 3127248"/>
              <a:gd name="connsiteX108" fmla="*/ 1792224 w 3593592"/>
              <a:gd name="connsiteY108" fmla="*/ 1901952 h 3127248"/>
              <a:gd name="connsiteX109" fmla="*/ 1847088 w 3593592"/>
              <a:gd name="connsiteY109" fmla="*/ 2029968 h 3127248"/>
              <a:gd name="connsiteX110" fmla="*/ 1856232 w 3593592"/>
              <a:gd name="connsiteY110" fmla="*/ 2203704 h 3127248"/>
              <a:gd name="connsiteX111" fmla="*/ 1883664 w 3593592"/>
              <a:gd name="connsiteY111" fmla="*/ 2441448 h 3127248"/>
              <a:gd name="connsiteX112" fmla="*/ 1901952 w 3593592"/>
              <a:gd name="connsiteY112" fmla="*/ 2990088 h 3127248"/>
              <a:gd name="connsiteX113" fmla="*/ 1911096 w 3593592"/>
              <a:gd name="connsiteY113" fmla="*/ 3054096 h 3127248"/>
              <a:gd name="connsiteX114" fmla="*/ 1920240 w 3593592"/>
              <a:gd name="connsiteY114" fmla="*/ 3127248 h 3127248"/>
              <a:gd name="connsiteX115" fmla="*/ 1911096 w 3593592"/>
              <a:gd name="connsiteY115" fmla="*/ 2889504 h 3127248"/>
              <a:gd name="connsiteX116" fmla="*/ 1892808 w 3593592"/>
              <a:gd name="connsiteY116" fmla="*/ 2596896 h 3127248"/>
              <a:gd name="connsiteX117" fmla="*/ 1874520 w 3593592"/>
              <a:gd name="connsiteY117" fmla="*/ 2505456 h 3127248"/>
              <a:gd name="connsiteX118" fmla="*/ 1865376 w 3593592"/>
              <a:gd name="connsiteY118" fmla="*/ 2423160 h 3127248"/>
              <a:gd name="connsiteX119" fmla="*/ 1847088 w 3593592"/>
              <a:gd name="connsiteY119" fmla="*/ 2286000 h 3127248"/>
              <a:gd name="connsiteX120" fmla="*/ 1828800 w 3593592"/>
              <a:gd name="connsiteY120" fmla="*/ 2020824 h 3127248"/>
              <a:gd name="connsiteX121" fmla="*/ 1847088 w 3593592"/>
              <a:gd name="connsiteY121" fmla="*/ 1901952 h 3127248"/>
              <a:gd name="connsiteX122" fmla="*/ 1865376 w 3593592"/>
              <a:gd name="connsiteY122" fmla="*/ 1837944 h 3127248"/>
              <a:gd name="connsiteX123" fmla="*/ 1892808 w 3593592"/>
              <a:gd name="connsiteY123" fmla="*/ 1828800 h 3127248"/>
              <a:gd name="connsiteX124" fmla="*/ 1929384 w 3593592"/>
              <a:gd name="connsiteY124" fmla="*/ 1801368 h 3127248"/>
              <a:gd name="connsiteX125" fmla="*/ 2167128 w 3593592"/>
              <a:gd name="connsiteY125" fmla="*/ 1847088 h 3127248"/>
              <a:gd name="connsiteX126" fmla="*/ 2221992 w 3593592"/>
              <a:gd name="connsiteY126" fmla="*/ 1874520 h 3127248"/>
              <a:gd name="connsiteX127" fmla="*/ 2286000 w 3593592"/>
              <a:gd name="connsiteY127" fmla="*/ 1911096 h 3127248"/>
              <a:gd name="connsiteX128" fmla="*/ 2377440 w 3593592"/>
              <a:gd name="connsiteY128" fmla="*/ 1947672 h 3127248"/>
              <a:gd name="connsiteX129" fmla="*/ 2414016 w 3593592"/>
              <a:gd name="connsiteY129" fmla="*/ 1965960 h 3127248"/>
              <a:gd name="connsiteX130" fmla="*/ 2514600 w 3593592"/>
              <a:gd name="connsiteY130" fmla="*/ 2002536 h 3127248"/>
              <a:gd name="connsiteX131" fmla="*/ 2569464 w 3593592"/>
              <a:gd name="connsiteY131" fmla="*/ 2039112 h 3127248"/>
              <a:gd name="connsiteX132" fmla="*/ 2770632 w 3593592"/>
              <a:gd name="connsiteY132" fmla="*/ 2112264 h 3127248"/>
              <a:gd name="connsiteX133" fmla="*/ 2807208 w 3593592"/>
              <a:gd name="connsiteY133" fmla="*/ 2139696 h 3127248"/>
              <a:gd name="connsiteX134" fmla="*/ 2834640 w 3593592"/>
              <a:gd name="connsiteY134" fmla="*/ 2157984 h 3127248"/>
              <a:gd name="connsiteX135" fmla="*/ 2898648 w 3593592"/>
              <a:gd name="connsiteY135" fmla="*/ 2203704 h 3127248"/>
              <a:gd name="connsiteX136" fmla="*/ 2935224 w 3593592"/>
              <a:gd name="connsiteY136" fmla="*/ 2249424 h 3127248"/>
              <a:gd name="connsiteX137" fmla="*/ 2980944 w 3593592"/>
              <a:gd name="connsiteY137" fmla="*/ 2276856 h 3127248"/>
              <a:gd name="connsiteX138" fmla="*/ 3026664 w 3593592"/>
              <a:gd name="connsiteY138" fmla="*/ 2313432 h 3127248"/>
              <a:gd name="connsiteX139" fmla="*/ 3090672 w 3593592"/>
              <a:gd name="connsiteY139" fmla="*/ 2350008 h 3127248"/>
              <a:gd name="connsiteX140" fmla="*/ 3118104 w 3593592"/>
              <a:gd name="connsiteY140" fmla="*/ 2377440 h 3127248"/>
              <a:gd name="connsiteX141" fmla="*/ 3209544 w 3593592"/>
              <a:gd name="connsiteY141" fmla="*/ 2432304 h 3127248"/>
              <a:gd name="connsiteX142" fmla="*/ 3236976 w 3593592"/>
              <a:gd name="connsiteY142" fmla="*/ 2459736 h 3127248"/>
              <a:gd name="connsiteX143" fmla="*/ 3300984 w 3593592"/>
              <a:gd name="connsiteY143" fmla="*/ 2523744 h 3127248"/>
              <a:gd name="connsiteX144" fmla="*/ 3328416 w 3593592"/>
              <a:gd name="connsiteY144" fmla="*/ 2532888 h 3127248"/>
              <a:gd name="connsiteX145" fmla="*/ 3355848 w 3593592"/>
              <a:gd name="connsiteY145" fmla="*/ 2569464 h 3127248"/>
              <a:gd name="connsiteX146" fmla="*/ 3410712 w 3593592"/>
              <a:gd name="connsiteY146" fmla="*/ 2587752 h 3127248"/>
              <a:gd name="connsiteX147" fmla="*/ 3447288 w 3593592"/>
              <a:gd name="connsiteY147" fmla="*/ 2606040 h 3127248"/>
              <a:gd name="connsiteX148" fmla="*/ 3474720 w 3593592"/>
              <a:gd name="connsiteY148" fmla="*/ 2633472 h 3127248"/>
              <a:gd name="connsiteX149" fmla="*/ 3502152 w 3593592"/>
              <a:gd name="connsiteY149" fmla="*/ 2642616 h 3127248"/>
              <a:gd name="connsiteX150" fmla="*/ 3593592 w 3593592"/>
              <a:gd name="connsiteY150" fmla="*/ 2697480 h 312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593592" h="3127248">
                <a:moveTo>
                  <a:pt x="1499616" y="0"/>
                </a:moveTo>
                <a:cubicBezTo>
                  <a:pt x="1493520" y="27432"/>
                  <a:pt x="1491416" y="56068"/>
                  <a:pt x="1481328" y="82296"/>
                </a:cubicBezTo>
                <a:cubicBezTo>
                  <a:pt x="1470264" y="111062"/>
                  <a:pt x="1444200" y="123501"/>
                  <a:pt x="1426464" y="146304"/>
                </a:cubicBezTo>
                <a:cubicBezTo>
                  <a:pt x="1412970" y="163654"/>
                  <a:pt x="1402080" y="182880"/>
                  <a:pt x="1389888" y="201168"/>
                </a:cubicBezTo>
                <a:cubicBezTo>
                  <a:pt x="1383792" y="210312"/>
                  <a:pt x="1378347" y="219925"/>
                  <a:pt x="1371600" y="228600"/>
                </a:cubicBezTo>
                <a:cubicBezTo>
                  <a:pt x="1350264" y="256032"/>
                  <a:pt x="1332166" y="286322"/>
                  <a:pt x="1307592" y="310896"/>
                </a:cubicBezTo>
                <a:cubicBezTo>
                  <a:pt x="1298448" y="320040"/>
                  <a:pt x="1288099" y="328120"/>
                  <a:pt x="1280160" y="338328"/>
                </a:cubicBezTo>
                <a:cubicBezTo>
                  <a:pt x="1209000" y="429819"/>
                  <a:pt x="1274885" y="356686"/>
                  <a:pt x="1216152" y="438912"/>
                </a:cubicBezTo>
                <a:cubicBezTo>
                  <a:pt x="1187142" y="479526"/>
                  <a:pt x="1154102" y="524067"/>
                  <a:pt x="1115568" y="557784"/>
                </a:cubicBezTo>
                <a:cubicBezTo>
                  <a:pt x="1104099" y="567820"/>
                  <a:pt x="1092314" y="577815"/>
                  <a:pt x="1078992" y="585216"/>
                </a:cubicBezTo>
                <a:cubicBezTo>
                  <a:pt x="1064644" y="593187"/>
                  <a:pt x="1048512" y="597408"/>
                  <a:pt x="1033272" y="603504"/>
                </a:cubicBezTo>
                <a:cubicBezTo>
                  <a:pt x="945761" y="691015"/>
                  <a:pt x="1057808" y="587147"/>
                  <a:pt x="978408" y="640080"/>
                </a:cubicBezTo>
                <a:cubicBezTo>
                  <a:pt x="967648" y="647253"/>
                  <a:pt x="960910" y="659233"/>
                  <a:pt x="950976" y="667512"/>
                </a:cubicBezTo>
                <a:cubicBezTo>
                  <a:pt x="942533" y="674547"/>
                  <a:pt x="932487" y="679412"/>
                  <a:pt x="923544" y="685800"/>
                </a:cubicBezTo>
                <a:cubicBezTo>
                  <a:pt x="911143" y="694658"/>
                  <a:pt x="900894" y="707042"/>
                  <a:pt x="886968" y="713232"/>
                </a:cubicBezTo>
                <a:cubicBezTo>
                  <a:pt x="872766" y="719544"/>
                  <a:pt x="856488" y="719328"/>
                  <a:pt x="841248" y="722376"/>
                </a:cubicBezTo>
                <a:cubicBezTo>
                  <a:pt x="832153" y="733744"/>
                  <a:pt x="794911" y="783747"/>
                  <a:pt x="777240" y="795528"/>
                </a:cubicBezTo>
                <a:cubicBezTo>
                  <a:pt x="719964" y="833712"/>
                  <a:pt x="684481" y="829265"/>
                  <a:pt x="612648" y="850392"/>
                </a:cubicBezTo>
                <a:cubicBezTo>
                  <a:pt x="596901" y="855023"/>
                  <a:pt x="582297" y="862917"/>
                  <a:pt x="566928" y="868680"/>
                </a:cubicBezTo>
                <a:cubicBezTo>
                  <a:pt x="534794" y="880730"/>
                  <a:pt x="532755" y="879172"/>
                  <a:pt x="493776" y="886968"/>
                </a:cubicBezTo>
                <a:cubicBezTo>
                  <a:pt x="484632" y="896112"/>
                  <a:pt x="476278" y="906121"/>
                  <a:pt x="466344" y="914400"/>
                </a:cubicBezTo>
                <a:cubicBezTo>
                  <a:pt x="414831" y="957328"/>
                  <a:pt x="463514" y="903648"/>
                  <a:pt x="402336" y="960120"/>
                </a:cubicBezTo>
                <a:cubicBezTo>
                  <a:pt x="373830" y="986434"/>
                  <a:pt x="347472" y="1014984"/>
                  <a:pt x="320040" y="1042416"/>
                </a:cubicBezTo>
                <a:cubicBezTo>
                  <a:pt x="310896" y="1051560"/>
                  <a:pt x="303368" y="1062675"/>
                  <a:pt x="292608" y="1069848"/>
                </a:cubicBezTo>
                <a:lnTo>
                  <a:pt x="265176" y="1088136"/>
                </a:lnTo>
                <a:cubicBezTo>
                  <a:pt x="252984" y="1106424"/>
                  <a:pt x="238430" y="1123341"/>
                  <a:pt x="228600" y="1143000"/>
                </a:cubicBezTo>
                <a:cubicBezTo>
                  <a:pt x="222504" y="1155192"/>
                  <a:pt x="218681" y="1168816"/>
                  <a:pt x="210312" y="1179576"/>
                </a:cubicBezTo>
                <a:cubicBezTo>
                  <a:pt x="197080" y="1196589"/>
                  <a:pt x="177824" y="1208283"/>
                  <a:pt x="164592" y="1225296"/>
                </a:cubicBezTo>
                <a:cubicBezTo>
                  <a:pt x="156223" y="1236056"/>
                  <a:pt x="153528" y="1250313"/>
                  <a:pt x="146304" y="1261872"/>
                </a:cubicBezTo>
                <a:cubicBezTo>
                  <a:pt x="138227" y="1274795"/>
                  <a:pt x="128016" y="1286256"/>
                  <a:pt x="118872" y="1298448"/>
                </a:cubicBezTo>
                <a:cubicBezTo>
                  <a:pt x="115824" y="1307592"/>
                  <a:pt x="114510" y="1317511"/>
                  <a:pt x="109728" y="1325880"/>
                </a:cubicBezTo>
                <a:cubicBezTo>
                  <a:pt x="102167" y="1339112"/>
                  <a:pt x="88602" y="1348582"/>
                  <a:pt x="82296" y="1362456"/>
                </a:cubicBezTo>
                <a:cubicBezTo>
                  <a:pt x="73114" y="1382657"/>
                  <a:pt x="73190" y="1406263"/>
                  <a:pt x="64008" y="1426464"/>
                </a:cubicBezTo>
                <a:cubicBezTo>
                  <a:pt x="57702" y="1440338"/>
                  <a:pt x="43977" y="1449718"/>
                  <a:pt x="36576" y="1463040"/>
                </a:cubicBezTo>
                <a:cubicBezTo>
                  <a:pt x="-37989" y="1597257"/>
                  <a:pt x="62339" y="1442683"/>
                  <a:pt x="0" y="1536192"/>
                </a:cubicBezTo>
                <a:cubicBezTo>
                  <a:pt x="3048" y="1520952"/>
                  <a:pt x="2193" y="1504373"/>
                  <a:pt x="9144" y="1490472"/>
                </a:cubicBezTo>
                <a:cubicBezTo>
                  <a:pt x="21652" y="1465455"/>
                  <a:pt x="45103" y="1461556"/>
                  <a:pt x="64008" y="1444752"/>
                </a:cubicBezTo>
                <a:cubicBezTo>
                  <a:pt x="83338" y="1427569"/>
                  <a:pt x="105566" y="1412065"/>
                  <a:pt x="118872" y="1389888"/>
                </a:cubicBezTo>
                <a:cubicBezTo>
                  <a:pt x="128016" y="1374648"/>
                  <a:pt x="133737" y="1356735"/>
                  <a:pt x="146304" y="1344168"/>
                </a:cubicBezTo>
                <a:cubicBezTo>
                  <a:pt x="155943" y="1334529"/>
                  <a:pt x="171713" y="1333697"/>
                  <a:pt x="182880" y="1325880"/>
                </a:cubicBezTo>
                <a:cubicBezTo>
                  <a:pt x="202382" y="1312228"/>
                  <a:pt x="218373" y="1293997"/>
                  <a:pt x="237744" y="1280160"/>
                </a:cubicBezTo>
                <a:cubicBezTo>
                  <a:pt x="261143" y="1263447"/>
                  <a:pt x="290563" y="1254773"/>
                  <a:pt x="310896" y="1234440"/>
                </a:cubicBezTo>
                <a:cubicBezTo>
                  <a:pt x="332232" y="1213104"/>
                  <a:pt x="350765" y="1188536"/>
                  <a:pt x="374904" y="1170432"/>
                </a:cubicBezTo>
                <a:cubicBezTo>
                  <a:pt x="387096" y="1161288"/>
                  <a:pt x="399580" y="1152520"/>
                  <a:pt x="411480" y="1143000"/>
                </a:cubicBezTo>
                <a:cubicBezTo>
                  <a:pt x="430069" y="1128129"/>
                  <a:pt x="447299" y="1111563"/>
                  <a:pt x="466344" y="1097280"/>
                </a:cubicBezTo>
                <a:cubicBezTo>
                  <a:pt x="579089" y="1012721"/>
                  <a:pt x="472687" y="1095602"/>
                  <a:pt x="557784" y="1042416"/>
                </a:cubicBezTo>
                <a:cubicBezTo>
                  <a:pt x="560939" y="1040444"/>
                  <a:pt x="612120" y="1000323"/>
                  <a:pt x="621792" y="996696"/>
                </a:cubicBezTo>
                <a:cubicBezTo>
                  <a:pt x="660610" y="982139"/>
                  <a:pt x="740664" y="960120"/>
                  <a:pt x="740664" y="960120"/>
                </a:cubicBezTo>
                <a:cubicBezTo>
                  <a:pt x="859536" y="966216"/>
                  <a:pt x="979537" y="960965"/>
                  <a:pt x="1097280" y="978408"/>
                </a:cubicBezTo>
                <a:cubicBezTo>
                  <a:pt x="1225925" y="997466"/>
                  <a:pt x="1197646" y="1014859"/>
                  <a:pt x="1261872" y="1051560"/>
                </a:cubicBezTo>
                <a:cubicBezTo>
                  <a:pt x="1273707" y="1058323"/>
                  <a:pt x="1287688" y="1061479"/>
                  <a:pt x="1298448" y="1069848"/>
                </a:cubicBezTo>
                <a:cubicBezTo>
                  <a:pt x="1315461" y="1083080"/>
                  <a:pt x="1327155" y="1102336"/>
                  <a:pt x="1344168" y="1115568"/>
                </a:cubicBezTo>
                <a:cubicBezTo>
                  <a:pt x="1354928" y="1123937"/>
                  <a:pt x="1368909" y="1127093"/>
                  <a:pt x="1380744" y="1133856"/>
                </a:cubicBezTo>
                <a:cubicBezTo>
                  <a:pt x="1390286" y="1139308"/>
                  <a:pt x="1398569" y="1146807"/>
                  <a:pt x="1408176" y="1152144"/>
                </a:cubicBezTo>
                <a:cubicBezTo>
                  <a:pt x="1426050" y="1162074"/>
                  <a:pt x="1445166" y="1169646"/>
                  <a:pt x="1463040" y="1179576"/>
                </a:cubicBezTo>
                <a:cubicBezTo>
                  <a:pt x="1472647" y="1184913"/>
                  <a:pt x="1481680" y="1191270"/>
                  <a:pt x="1490472" y="1197864"/>
                </a:cubicBezTo>
                <a:cubicBezTo>
                  <a:pt x="1512430" y="1214333"/>
                  <a:pt x="1544826" y="1239315"/>
                  <a:pt x="1563624" y="1261872"/>
                </a:cubicBezTo>
                <a:cubicBezTo>
                  <a:pt x="1570659" y="1270315"/>
                  <a:pt x="1575816" y="1280160"/>
                  <a:pt x="1581912" y="1289304"/>
                </a:cubicBezTo>
                <a:cubicBezTo>
                  <a:pt x="1594104" y="1331976"/>
                  <a:pt x="1604454" y="1375218"/>
                  <a:pt x="1618488" y="1417320"/>
                </a:cubicBezTo>
                <a:cubicBezTo>
                  <a:pt x="1621536" y="1426464"/>
                  <a:pt x="1622524" y="1436578"/>
                  <a:pt x="1627632" y="1444752"/>
                </a:cubicBezTo>
                <a:cubicBezTo>
                  <a:pt x="1653174" y="1485620"/>
                  <a:pt x="1675850" y="1529546"/>
                  <a:pt x="1709928" y="1563624"/>
                </a:cubicBezTo>
                <a:cubicBezTo>
                  <a:pt x="1744176" y="1597872"/>
                  <a:pt x="1725092" y="1586967"/>
                  <a:pt x="1764792" y="1600200"/>
                </a:cubicBezTo>
                <a:cubicBezTo>
                  <a:pt x="1761744" y="1609344"/>
                  <a:pt x="1759959" y="1619011"/>
                  <a:pt x="1755648" y="1627632"/>
                </a:cubicBezTo>
                <a:cubicBezTo>
                  <a:pt x="1736056" y="1666816"/>
                  <a:pt x="1696486" y="1692662"/>
                  <a:pt x="1664208" y="1719072"/>
                </a:cubicBezTo>
                <a:cubicBezTo>
                  <a:pt x="1655702" y="1726031"/>
                  <a:pt x="1645120" y="1730208"/>
                  <a:pt x="1636776" y="1737360"/>
                </a:cubicBezTo>
                <a:cubicBezTo>
                  <a:pt x="1623685" y="1748581"/>
                  <a:pt x="1613994" y="1763591"/>
                  <a:pt x="1600200" y="1773936"/>
                </a:cubicBezTo>
                <a:cubicBezTo>
                  <a:pt x="1441750" y="1892773"/>
                  <a:pt x="1544539" y="1811455"/>
                  <a:pt x="1435608" y="1874520"/>
                </a:cubicBezTo>
                <a:cubicBezTo>
                  <a:pt x="1362225" y="1917005"/>
                  <a:pt x="1316375" y="1945656"/>
                  <a:pt x="1252728" y="1993392"/>
                </a:cubicBezTo>
                <a:cubicBezTo>
                  <a:pt x="1237115" y="2005102"/>
                  <a:pt x="1223474" y="2019490"/>
                  <a:pt x="1207008" y="2029968"/>
                </a:cubicBezTo>
                <a:cubicBezTo>
                  <a:pt x="1189758" y="2040945"/>
                  <a:pt x="1169394" y="2046423"/>
                  <a:pt x="1152144" y="2057400"/>
                </a:cubicBezTo>
                <a:cubicBezTo>
                  <a:pt x="1135678" y="2067878"/>
                  <a:pt x="1122413" y="2082784"/>
                  <a:pt x="1106424" y="2093976"/>
                </a:cubicBezTo>
                <a:cubicBezTo>
                  <a:pt x="939807" y="2210608"/>
                  <a:pt x="1220355" y="1999384"/>
                  <a:pt x="996696" y="2167128"/>
                </a:cubicBezTo>
                <a:cubicBezTo>
                  <a:pt x="981083" y="2178838"/>
                  <a:pt x="965417" y="2190576"/>
                  <a:pt x="950976" y="2203704"/>
                </a:cubicBezTo>
                <a:cubicBezTo>
                  <a:pt x="931839" y="2221101"/>
                  <a:pt x="916449" y="2242589"/>
                  <a:pt x="896112" y="2258568"/>
                </a:cubicBezTo>
                <a:cubicBezTo>
                  <a:pt x="836590" y="2305335"/>
                  <a:pt x="787086" y="2316012"/>
                  <a:pt x="722376" y="2359152"/>
                </a:cubicBezTo>
                <a:cubicBezTo>
                  <a:pt x="691187" y="2379945"/>
                  <a:pt x="686978" y="2396395"/>
                  <a:pt x="667512" y="2423160"/>
                </a:cubicBezTo>
                <a:cubicBezTo>
                  <a:pt x="649585" y="2447810"/>
                  <a:pt x="626279" y="2469050"/>
                  <a:pt x="612648" y="2496312"/>
                </a:cubicBezTo>
                <a:cubicBezTo>
                  <a:pt x="589445" y="2542718"/>
                  <a:pt x="605702" y="2525327"/>
                  <a:pt x="566928" y="2551176"/>
                </a:cubicBezTo>
                <a:cubicBezTo>
                  <a:pt x="554171" y="2627720"/>
                  <a:pt x="568068" y="2590614"/>
                  <a:pt x="521208" y="2660904"/>
                </a:cubicBezTo>
                <a:lnTo>
                  <a:pt x="521208" y="2660904"/>
                </a:lnTo>
                <a:cubicBezTo>
                  <a:pt x="518160" y="2670048"/>
                  <a:pt x="512064" y="2697975"/>
                  <a:pt x="512064" y="2688336"/>
                </a:cubicBezTo>
                <a:cubicBezTo>
                  <a:pt x="512064" y="2620432"/>
                  <a:pt x="517415" y="2650203"/>
                  <a:pt x="539496" y="2606040"/>
                </a:cubicBezTo>
                <a:cubicBezTo>
                  <a:pt x="543807" y="2597419"/>
                  <a:pt x="542619" y="2586134"/>
                  <a:pt x="548640" y="2578608"/>
                </a:cubicBezTo>
                <a:cubicBezTo>
                  <a:pt x="555505" y="2570026"/>
                  <a:pt x="568301" y="2568091"/>
                  <a:pt x="576072" y="2560320"/>
                </a:cubicBezTo>
                <a:cubicBezTo>
                  <a:pt x="586848" y="2549544"/>
                  <a:pt x="593586" y="2535315"/>
                  <a:pt x="603504" y="2523744"/>
                </a:cubicBezTo>
                <a:cubicBezTo>
                  <a:pt x="611920" y="2513926"/>
                  <a:pt x="622657" y="2506246"/>
                  <a:pt x="630936" y="2496312"/>
                </a:cubicBezTo>
                <a:cubicBezTo>
                  <a:pt x="637971" y="2487869"/>
                  <a:pt x="641453" y="2476651"/>
                  <a:pt x="649224" y="2468880"/>
                </a:cubicBezTo>
                <a:cubicBezTo>
                  <a:pt x="678363" y="2439741"/>
                  <a:pt x="688574" y="2442475"/>
                  <a:pt x="722376" y="2423160"/>
                </a:cubicBezTo>
                <a:cubicBezTo>
                  <a:pt x="751976" y="2406246"/>
                  <a:pt x="787579" y="2375647"/>
                  <a:pt x="804672" y="2350008"/>
                </a:cubicBezTo>
                <a:cubicBezTo>
                  <a:pt x="810768" y="2340864"/>
                  <a:pt x="817200" y="2331935"/>
                  <a:pt x="822960" y="2322576"/>
                </a:cubicBezTo>
                <a:cubicBezTo>
                  <a:pt x="840097" y="2294728"/>
                  <a:pt x="876034" y="2226704"/>
                  <a:pt x="905256" y="2194560"/>
                </a:cubicBezTo>
                <a:cubicBezTo>
                  <a:pt x="925553" y="2172233"/>
                  <a:pt x="944158" y="2147289"/>
                  <a:pt x="969264" y="2130552"/>
                </a:cubicBezTo>
                <a:lnTo>
                  <a:pt x="1024128" y="2093976"/>
                </a:lnTo>
                <a:lnTo>
                  <a:pt x="1051560" y="2075688"/>
                </a:lnTo>
                <a:lnTo>
                  <a:pt x="1088136" y="2020824"/>
                </a:lnTo>
                <a:cubicBezTo>
                  <a:pt x="1094232" y="2011680"/>
                  <a:pt x="1097280" y="1999488"/>
                  <a:pt x="1106424" y="1993392"/>
                </a:cubicBezTo>
                <a:cubicBezTo>
                  <a:pt x="1128134" y="1978919"/>
                  <a:pt x="1150584" y="1964685"/>
                  <a:pt x="1170432" y="1947672"/>
                </a:cubicBezTo>
                <a:cubicBezTo>
                  <a:pt x="1202475" y="1920207"/>
                  <a:pt x="1210430" y="1897592"/>
                  <a:pt x="1252728" y="1874520"/>
                </a:cubicBezTo>
                <a:cubicBezTo>
                  <a:pt x="1266372" y="1867078"/>
                  <a:pt x="1283208" y="1868424"/>
                  <a:pt x="1298448" y="1865376"/>
                </a:cubicBezTo>
                <a:cubicBezTo>
                  <a:pt x="1316736" y="1853184"/>
                  <a:pt x="1334099" y="1839474"/>
                  <a:pt x="1353312" y="1828800"/>
                </a:cubicBezTo>
                <a:cubicBezTo>
                  <a:pt x="1368616" y="1820298"/>
                  <a:pt x="1402751" y="1815976"/>
                  <a:pt x="1417320" y="1810512"/>
                </a:cubicBezTo>
                <a:cubicBezTo>
                  <a:pt x="1430083" y="1805726"/>
                  <a:pt x="1440745" y="1795811"/>
                  <a:pt x="1453896" y="1792224"/>
                </a:cubicBezTo>
                <a:cubicBezTo>
                  <a:pt x="1474689" y="1786553"/>
                  <a:pt x="1496602" y="1786357"/>
                  <a:pt x="1517904" y="1783080"/>
                </a:cubicBezTo>
                <a:cubicBezTo>
                  <a:pt x="1536229" y="1780261"/>
                  <a:pt x="1554555" y="1777405"/>
                  <a:pt x="1572768" y="1773936"/>
                </a:cubicBezTo>
                <a:lnTo>
                  <a:pt x="1709928" y="1746504"/>
                </a:lnTo>
                <a:cubicBezTo>
                  <a:pt x="1722120" y="1749552"/>
                  <a:pt x="1737618" y="1746762"/>
                  <a:pt x="1746504" y="1755648"/>
                </a:cubicBezTo>
                <a:cubicBezTo>
                  <a:pt x="1758110" y="1767254"/>
                  <a:pt x="1758126" y="1786369"/>
                  <a:pt x="1764792" y="1801368"/>
                </a:cubicBezTo>
                <a:cubicBezTo>
                  <a:pt x="1770328" y="1813824"/>
                  <a:pt x="1776984" y="1825752"/>
                  <a:pt x="1783080" y="1837944"/>
                </a:cubicBezTo>
                <a:cubicBezTo>
                  <a:pt x="1786128" y="1859280"/>
                  <a:pt x="1787378" y="1880951"/>
                  <a:pt x="1792224" y="1901952"/>
                </a:cubicBezTo>
                <a:cubicBezTo>
                  <a:pt x="1803756" y="1951926"/>
                  <a:pt x="1823637" y="1983065"/>
                  <a:pt x="1847088" y="2029968"/>
                </a:cubicBezTo>
                <a:cubicBezTo>
                  <a:pt x="1850136" y="2087880"/>
                  <a:pt x="1850265" y="2146020"/>
                  <a:pt x="1856232" y="2203704"/>
                </a:cubicBezTo>
                <a:cubicBezTo>
                  <a:pt x="1888205" y="2512773"/>
                  <a:pt x="1866133" y="1997331"/>
                  <a:pt x="1883664" y="2441448"/>
                </a:cubicBezTo>
                <a:cubicBezTo>
                  <a:pt x="1890881" y="2624287"/>
                  <a:pt x="1893767" y="2807290"/>
                  <a:pt x="1901952" y="2990088"/>
                </a:cubicBezTo>
                <a:cubicBezTo>
                  <a:pt x="1902916" y="3011619"/>
                  <a:pt x="1908248" y="3032732"/>
                  <a:pt x="1911096" y="3054096"/>
                </a:cubicBezTo>
                <a:cubicBezTo>
                  <a:pt x="1914344" y="3078454"/>
                  <a:pt x="1917192" y="3102864"/>
                  <a:pt x="1920240" y="3127248"/>
                </a:cubicBezTo>
                <a:cubicBezTo>
                  <a:pt x="1951988" y="3032003"/>
                  <a:pt x="1927650" y="3117125"/>
                  <a:pt x="1911096" y="2889504"/>
                </a:cubicBezTo>
                <a:cubicBezTo>
                  <a:pt x="1904007" y="2792035"/>
                  <a:pt x="1902073" y="2694182"/>
                  <a:pt x="1892808" y="2596896"/>
                </a:cubicBezTo>
                <a:cubicBezTo>
                  <a:pt x="1889861" y="2565952"/>
                  <a:pt x="1879368" y="2536159"/>
                  <a:pt x="1874520" y="2505456"/>
                </a:cubicBezTo>
                <a:cubicBezTo>
                  <a:pt x="1870215" y="2478193"/>
                  <a:pt x="1868799" y="2450548"/>
                  <a:pt x="1865376" y="2423160"/>
                </a:cubicBezTo>
                <a:cubicBezTo>
                  <a:pt x="1859655" y="2377392"/>
                  <a:pt x="1851264" y="2331935"/>
                  <a:pt x="1847088" y="2286000"/>
                </a:cubicBezTo>
                <a:cubicBezTo>
                  <a:pt x="1839066" y="2197762"/>
                  <a:pt x="1834896" y="2109216"/>
                  <a:pt x="1828800" y="2020824"/>
                </a:cubicBezTo>
                <a:cubicBezTo>
                  <a:pt x="1834896" y="1981200"/>
                  <a:pt x="1840121" y="1941432"/>
                  <a:pt x="1847088" y="1901952"/>
                </a:cubicBezTo>
                <a:cubicBezTo>
                  <a:pt x="1847139" y="1901664"/>
                  <a:pt x="1861025" y="1842295"/>
                  <a:pt x="1865376" y="1837944"/>
                </a:cubicBezTo>
                <a:cubicBezTo>
                  <a:pt x="1872192" y="1831128"/>
                  <a:pt x="1883664" y="1831848"/>
                  <a:pt x="1892808" y="1828800"/>
                </a:cubicBezTo>
                <a:cubicBezTo>
                  <a:pt x="1905000" y="1819656"/>
                  <a:pt x="1914158" y="1802030"/>
                  <a:pt x="1929384" y="1801368"/>
                </a:cubicBezTo>
                <a:cubicBezTo>
                  <a:pt x="2048989" y="1796168"/>
                  <a:pt x="2080377" y="1807049"/>
                  <a:pt x="2167128" y="1847088"/>
                </a:cubicBezTo>
                <a:cubicBezTo>
                  <a:pt x="2185693" y="1855656"/>
                  <a:pt x="2203989" y="1864826"/>
                  <a:pt x="2221992" y="1874520"/>
                </a:cubicBezTo>
                <a:cubicBezTo>
                  <a:pt x="2243628" y="1886170"/>
                  <a:pt x="2263765" y="1900633"/>
                  <a:pt x="2286000" y="1911096"/>
                </a:cubicBezTo>
                <a:cubicBezTo>
                  <a:pt x="2315703" y="1925074"/>
                  <a:pt x="2347266" y="1934740"/>
                  <a:pt x="2377440" y="1947672"/>
                </a:cubicBezTo>
                <a:cubicBezTo>
                  <a:pt x="2389969" y="1953042"/>
                  <a:pt x="2401360" y="1960898"/>
                  <a:pt x="2414016" y="1965960"/>
                </a:cubicBezTo>
                <a:cubicBezTo>
                  <a:pt x="2447140" y="1979210"/>
                  <a:pt x="2482320" y="1987345"/>
                  <a:pt x="2514600" y="2002536"/>
                </a:cubicBezTo>
                <a:cubicBezTo>
                  <a:pt x="2534487" y="2011895"/>
                  <a:pt x="2549805" y="2029282"/>
                  <a:pt x="2569464" y="2039112"/>
                </a:cubicBezTo>
                <a:cubicBezTo>
                  <a:pt x="2702137" y="2105448"/>
                  <a:pt x="2673925" y="2096146"/>
                  <a:pt x="2770632" y="2112264"/>
                </a:cubicBezTo>
                <a:cubicBezTo>
                  <a:pt x="2782824" y="2121408"/>
                  <a:pt x="2794807" y="2130838"/>
                  <a:pt x="2807208" y="2139696"/>
                </a:cubicBezTo>
                <a:cubicBezTo>
                  <a:pt x="2816151" y="2146084"/>
                  <a:pt x="2826197" y="2150949"/>
                  <a:pt x="2834640" y="2157984"/>
                </a:cubicBezTo>
                <a:cubicBezTo>
                  <a:pt x="2890246" y="2204322"/>
                  <a:pt x="2830968" y="2169864"/>
                  <a:pt x="2898648" y="2203704"/>
                </a:cubicBezTo>
                <a:cubicBezTo>
                  <a:pt x="2910840" y="2218944"/>
                  <a:pt x="2920637" y="2236458"/>
                  <a:pt x="2935224" y="2249424"/>
                </a:cubicBezTo>
                <a:cubicBezTo>
                  <a:pt x="2948508" y="2261232"/>
                  <a:pt x="2966384" y="2266664"/>
                  <a:pt x="2980944" y="2276856"/>
                </a:cubicBezTo>
                <a:cubicBezTo>
                  <a:pt x="2996933" y="2288048"/>
                  <a:pt x="3010425" y="2302606"/>
                  <a:pt x="3026664" y="2313432"/>
                </a:cubicBezTo>
                <a:cubicBezTo>
                  <a:pt x="3047111" y="2327063"/>
                  <a:pt x="3070540" y="2335916"/>
                  <a:pt x="3090672" y="2350008"/>
                </a:cubicBezTo>
                <a:cubicBezTo>
                  <a:pt x="3101266" y="2357424"/>
                  <a:pt x="3107472" y="2370079"/>
                  <a:pt x="3118104" y="2377440"/>
                </a:cubicBezTo>
                <a:cubicBezTo>
                  <a:pt x="3147329" y="2397673"/>
                  <a:pt x="3184410" y="2407170"/>
                  <a:pt x="3209544" y="2432304"/>
                </a:cubicBezTo>
                <a:cubicBezTo>
                  <a:pt x="3218688" y="2441448"/>
                  <a:pt x="3228560" y="2449918"/>
                  <a:pt x="3236976" y="2459736"/>
                </a:cubicBezTo>
                <a:cubicBezTo>
                  <a:pt x="3269163" y="2497287"/>
                  <a:pt x="3256605" y="2498385"/>
                  <a:pt x="3300984" y="2523744"/>
                </a:cubicBezTo>
                <a:cubicBezTo>
                  <a:pt x="3309353" y="2528526"/>
                  <a:pt x="3319272" y="2529840"/>
                  <a:pt x="3328416" y="2532888"/>
                </a:cubicBezTo>
                <a:cubicBezTo>
                  <a:pt x="3337560" y="2545080"/>
                  <a:pt x="3343168" y="2561010"/>
                  <a:pt x="3355848" y="2569464"/>
                </a:cubicBezTo>
                <a:cubicBezTo>
                  <a:pt x="3371888" y="2580157"/>
                  <a:pt x="3392814" y="2580593"/>
                  <a:pt x="3410712" y="2587752"/>
                </a:cubicBezTo>
                <a:cubicBezTo>
                  <a:pt x="3423368" y="2592814"/>
                  <a:pt x="3436196" y="2598117"/>
                  <a:pt x="3447288" y="2606040"/>
                </a:cubicBezTo>
                <a:cubicBezTo>
                  <a:pt x="3457811" y="2613556"/>
                  <a:pt x="3463960" y="2626299"/>
                  <a:pt x="3474720" y="2633472"/>
                </a:cubicBezTo>
                <a:cubicBezTo>
                  <a:pt x="3482740" y="2638819"/>
                  <a:pt x="3493826" y="2637759"/>
                  <a:pt x="3502152" y="2642616"/>
                </a:cubicBezTo>
                <a:cubicBezTo>
                  <a:pt x="3599103" y="2699171"/>
                  <a:pt x="3550358" y="2697480"/>
                  <a:pt x="3593592" y="26974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21546" y="3283082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2797" y="2317314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577897" y="2795679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5" idx="0"/>
          </p:cNvCxnSpPr>
          <p:nvPr/>
        </p:nvCxnSpPr>
        <p:spPr>
          <a:xfrm rot="5400000">
            <a:off x="3158339" y="2735121"/>
            <a:ext cx="285849" cy="86416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29" idx="0"/>
          </p:cNvCxnSpPr>
          <p:nvPr/>
        </p:nvCxnSpPr>
        <p:spPr>
          <a:xfrm rot="16200000" flipH="1">
            <a:off x="4073041" y="2684582"/>
            <a:ext cx="258803" cy="93819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70369" y="2145887"/>
            <a:ext cx="965756" cy="402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5471" y="3324395"/>
            <a:ext cx="756475" cy="302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35" idx="3"/>
            <a:endCxn id="34" idx="3"/>
          </p:cNvCxnSpPr>
          <p:nvPr/>
        </p:nvCxnSpPr>
        <p:spPr>
          <a:xfrm flipH="1" flipV="1">
            <a:off x="4936125" y="2347055"/>
            <a:ext cx="575821" cy="1128814"/>
          </a:xfrm>
          <a:prstGeom prst="bentConnector3">
            <a:avLst>
              <a:gd name="adj1" fmla="val -397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2158</Words>
  <Application>Microsoft Office PowerPoint</Application>
  <PresentationFormat>와이드스크린</PresentationFormat>
  <Paragraphs>1108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4" baseType="lpstr">
      <vt:lpstr>맑은 고딕</vt:lpstr>
      <vt:lpstr>Arial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100</cp:revision>
  <dcterms:created xsi:type="dcterms:W3CDTF">2022-09-05T00:11:52Z</dcterms:created>
  <dcterms:modified xsi:type="dcterms:W3CDTF">2022-11-21T02:50:29Z</dcterms:modified>
</cp:coreProperties>
</file>