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37457" y="1547850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801040" y="1740329"/>
            <a:ext cx="1448734" cy="896882"/>
          </a:xfrm>
          <a:prstGeom prst="bentConnector3">
            <a:avLst>
              <a:gd name="adj1" fmla="val -157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Modularity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4845" y="1475117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110" y="2501655"/>
            <a:ext cx="1138687" cy="483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3096" y="2475780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10" y="3407658"/>
            <a:ext cx="1629673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579298" y="1958196"/>
            <a:ext cx="276045" cy="2242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108802" y="1893136"/>
            <a:ext cx="319172" cy="897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0"/>
          </p:cNvCxnSpPr>
          <p:nvPr/>
        </p:nvCxnSpPr>
        <p:spPr>
          <a:xfrm rot="16200000" flipH="1">
            <a:off x="3028232" y="1871571"/>
            <a:ext cx="293297" cy="9151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405345" y="3180562"/>
            <a:ext cx="448799" cy="53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26489" y="1617451"/>
            <a:ext cx="881155" cy="50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6" idx="1"/>
            <a:endCxn id="25" idx="1"/>
          </p:cNvCxnSpPr>
          <p:nvPr/>
        </p:nvCxnSpPr>
        <p:spPr>
          <a:xfrm rot="10800000" flipH="1">
            <a:off x="1250109" y="1871927"/>
            <a:ext cx="76379" cy="871269"/>
          </a:xfrm>
          <a:prstGeom prst="bentConnector3">
            <a:avLst>
              <a:gd name="adj1" fmla="val -2992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1095463" y="2833671"/>
            <a:ext cx="372286" cy="5263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863" y="502519"/>
            <a:ext cx="10515600" cy="359494"/>
          </a:xfrm>
        </p:spPr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Character String</a:t>
            </a:r>
          </a:p>
          <a:p>
            <a:pPr lvl="3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Event</a:t>
            </a:r>
            <a:r>
              <a:rPr lang="ko-KR" altLang="en-US" dirty="0" smtClean="0"/>
              <a:t> 중복 정리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62973" y="2053086"/>
            <a:ext cx="1621766" cy="1630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450560" y="2053086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UI Resource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450558" y="3182968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450559" y="2630652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86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498" y="1678077"/>
            <a:ext cx="318170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7237" y="1925283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this.setRowSelectionInterval</a:t>
            </a:r>
            <a:r>
              <a:rPr lang="en-US" altLang="ko-KR" sz="1200" dirty="0">
                <a:solidFill>
                  <a:schemeClr val="tx1"/>
                </a:solidFill>
              </a:rPr>
              <a:t>(0, 0);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0560" y="2795401"/>
            <a:ext cx="3114134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3879" y="3925890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6656" y="5015243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61911" y="1940066"/>
            <a:ext cx="1104182" cy="1122311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447185" y="3062377"/>
            <a:ext cx="1104182" cy="1242204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636024" y="4326591"/>
            <a:ext cx="1104182" cy="1041403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28511" y="745648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8762" y="724620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f12();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72740" y="1173000"/>
            <a:ext cx="97839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f11() {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7519253" y="1012556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9094241" y="1237352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77579" y="2684986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valueChanged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2242" y="386129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400" dirty="0" smtClean="0">
                <a:solidFill>
                  <a:schemeClr val="tx1"/>
                </a:solidFill>
              </a:rPr>
              <a:t>(filename);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2243" y="438167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this.collegeTable.setData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62245" y="4892421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this.departmentTable.setData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2244" y="5406284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4735902" y="2104845"/>
            <a:ext cx="2260121" cy="1018379"/>
          </a:xfrm>
          <a:custGeom>
            <a:avLst/>
            <a:gdLst>
              <a:gd name="connsiteX0" fmla="*/ 0 w 2260121"/>
              <a:gd name="connsiteY0" fmla="*/ 103517 h 1018379"/>
              <a:gd name="connsiteX1" fmla="*/ 17253 w 2260121"/>
              <a:gd name="connsiteY1" fmla="*/ 51759 h 1018379"/>
              <a:gd name="connsiteX2" fmla="*/ 138023 w 2260121"/>
              <a:gd name="connsiteY2" fmla="*/ 17253 h 1018379"/>
              <a:gd name="connsiteX3" fmla="*/ 448573 w 2260121"/>
              <a:gd name="connsiteY3" fmla="*/ 8627 h 1018379"/>
              <a:gd name="connsiteX4" fmla="*/ 474453 w 2260121"/>
              <a:gd name="connsiteY4" fmla="*/ 0 h 1018379"/>
              <a:gd name="connsiteX5" fmla="*/ 560717 w 2260121"/>
              <a:gd name="connsiteY5" fmla="*/ 25880 h 1018379"/>
              <a:gd name="connsiteX6" fmla="*/ 638355 w 2260121"/>
              <a:gd name="connsiteY6" fmla="*/ 51759 h 1018379"/>
              <a:gd name="connsiteX7" fmla="*/ 664234 w 2260121"/>
              <a:gd name="connsiteY7" fmla="*/ 60385 h 1018379"/>
              <a:gd name="connsiteX8" fmla="*/ 690113 w 2260121"/>
              <a:gd name="connsiteY8" fmla="*/ 69012 h 1018379"/>
              <a:gd name="connsiteX9" fmla="*/ 776377 w 2260121"/>
              <a:gd name="connsiteY9" fmla="*/ 77638 h 1018379"/>
              <a:gd name="connsiteX10" fmla="*/ 836762 w 2260121"/>
              <a:gd name="connsiteY10" fmla="*/ 103517 h 1018379"/>
              <a:gd name="connsiteX11" fmla="*/ 862641 w 2260121"/>
              <a:gd name="connsiteY11" fmla="*/ 112144 h 1018379"/>
              <a:gd name="connsiteX12" fmla="*/ 914400 w 2260121"/>
              <a:gd name="connsiteY12" fmla="*/ 138023 h 1018379"/>
              <a:gd name="connsiteX13" fmla="*/ 948906 w 2260121"/>
              <a:gd name="connsiteY13" fmla="*/ 146649 h 1018379"/>
              <a:gd name="connsiteX14" fmla="*/ 983411 w 2260121"/>
              <a:gd name="connsiteY14" fmla="*/ 163902 h 1018379"/>
              <a:gd name="connsiteX15" fmla="*/ 1009290 w 2260121"/>
              <a:gd name="connsiteY15" fmla="*/ 181155 h 1018379"/>
              <a:gd name="connsiteX16" fmla="*/ 1052423 w 2260121"/>
              <a:gd name="connsiteY16" fmla="*/ 198408 h 1018379"/>
              <a:gd name="connsiteX17" fmla="*/ 1104181 w 2260121"/>
              <a:gd name="connsiteY17" fmla="*/ 224287 h 1018379"/>
              <a:gd name="connsiteX18" fmla="*/ 1130060 w 2260121"/>
              <a:gd name="connsiteY18" fmla="*/ 250166 h 1018379"/>
              <a:gd name="connsiteX19" fmla="*/ 1155940 w 2260121"/>
              <a:gd name="connsiteY19" fmla="*/ 258793 h 1018379"/>
              <a:gd name="connsiteX20" fmla="*/ 1190445 w 2260121"/>
              <a:gd name="connsiteY20" fmla="*/ 276046 h 1018379"/>
              <a:gd name="connsiteX21" fmla="*/ 1259456 w 2260121"/>
              <a:gd name="connsiteY21" fmla="*/ 293298 h 1018379"/>
              <a:gd name="connsiteX22" fmla="*/ 1302589 w 2260121"/>
              <a:gd name="connsiteY22" fmla="*/ 327804 h 1018379"/>
              <a:gd name="connsiteX23" fmla="*/ 1328468 w 2260121"/>
              <a:gd name="connsiteY23" fmla="*/ 336430 h 1018379"/>
              <a:gd name="connsiteX24" fmla="*/ 1362973 w 2260121"/>
              <a:gd name="connsiteY24" fmla="*/ 353683 h 1018379"/>
              <a:gd name="connsiteX25" fmla="*/ 1388853 w 2260121"/>
              <a:gd name="connsiteY25" fmla="*/ 370936 h 1018379"/>
              <a:gd name="connsiteX26" fmla="*/ 1466490 w 2260121"/>
              <a:gd name="connsiteY26" fmla="*/ 388189 h 1018379"/>
              <a:gd name="connsiteX27" fmla="*/ 1570007 w 2260121"/>
              <a:gd name="connsiteY27" fmla="*/ 422695 h 1018379"/>
              <a:gd name="connsiteX28" fmla="*/ 1604513 w 2260121"/>
              <a:gd name="connsiteY28" fmla="*/ 439947 h 1018379"/>
              <a:gd name="connsiteX29" fmla="*/ 1708030 w 2260121"/>
              <a:gd name="connsiteY29" fmla="*/ 474453 h 1018379"/>
              <a:gd name="connsiteX30" fmla="*/ 1785668 w 2260121"/>
              <a:gd name="connsiteY30" fmla="*/ 508959 h 1018379"/>
              <a:gd name="connsiteX31" fmla="*/ 1854679 w 2260121"/>
              <a:gd name="connsiteY31" fmla="*/ 543464 h 1018379"/>
              <a:gd name="connsiteX32" fmla="*/ 1889185 w 2260121"/>
              <a:gd name="connsiteY32" fmla="*/ 552091 h 1018379"/>
              <a:gd name="connsiteX33" fmla="*/ 1932317 w 2260121"/>
              <a:gd name="connsiteY33" fmla="*/ 560717 h 1018379"/>
              <a:gd name="connsiteX34" fmla="*/ 2009955 w 2260121"/>
              <a:gd name="connsiteY34" fmla="*/ 586597 h 1018379"/>
              <a:gd name="connsiteX35" fmla="*/ 2044460 w 2260121"/>
              <a:gd name="connsiteY35" fmla="*/ 603849 h 1018379"/>
              <a:gd name="connsiteX36" fmla="*/ 2113472 w 2260121"/>
              <a:gd name="connsiteY36" fmla="*/ 655608 h 1018379"/>
              <a:gd name="connsiteX37" fmla="*/ 2156604 w 2260121"/>
              <a:gd name="connsiteY37" fmla="*/ 681487 h 1018379"/>
              <a:gd name="connsiteX38" fmla="*/ 2208362 w 2260121"/>
              <a:gd name="connsiteY38" fmla="*/ 733246 h 1018379"/>
              <a:gd name="connsiteX39" fmla="*/ 2225615 w 2260121"/>
              <a:gd name="connsiteY39" fmla="*/ 776378 h 1018379"/>
              <a:gd name="connsiteX40" fmla="*/ 2260121 w 2260121"/>
              <a:gd name="connsiteY40" fmla="*/ 828136 h 1018379"/>
              <a:gd name="connsiteX41" fmla="*/ 2251494 w 2260121"/>
              <a:gd name="connsiteY41" fmla="*/ 914400 h 1018379"/>
              <a:gd name="connsiteX42" fmla="*/ 2216989 w 2260121"/>
              <a:gd name="connsiteY42" fmla="*/ 931653 h 1018379"/>
              <a:gd name="connsiteX43" fmla="*/ 2139351 w 2260121"/>
              <a:gd name="connsiteY43" fmla="*/ 974785 h 1018379"/>
              <a:gd name="connsiteX44" fmla="*/ 2044460 w 2260121"/>
              <a:gd name="connsiteY44" fmla="*/ 983412 h 1018379"/>
              <a:gd name="connsiteX45" fmla="*/ 1293962 w 2260121"/>
              <a:gd name="connsiteY45" fmla="*/ 983412 h 1018379"/>
              <a:gd name="connsiteX46" fmla="*/ 1242204 w 2260121"/>
              <a:gd name="connsiteY46" fmla="*/ 966159 h 1018379"/>
              <a:gd name="connsiteX47" fmla="*/ 276045 w 2260121"/>
              <a:gd name="connsiteY47" fmla="*/ 957532 h 101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60121" h="1018379">
                <a:moveTo>
                  <a:pt x="0" y="103517"/>
                </a:moveTo>
                <a:cubicBezTo>
                  <a:pt x="5751" y="86264"/>
                  <a:pt x="4394" y="64618"/>
                  <a:pt x="17253" y="51759"/>
                </a:cubicBezTo>
                <a:cubicBezTo>
                  <a:pt x="25415" y="43597"/>
                  <a:pt x="137542" y="17286"/>
                  <a:pt x="138023" y="17253"/>
                </a:cubicBezTo>
                <a:cubicBezTo>
                  <a:pt x="241340" y="10209"/>
                  <a:pt x="345056" y="11502"/>
                  <a:pt x="448573" y="8627"/>
                </a:cubicBezTo>
                <a:cubicBezTo>
                  <a:pt x="457200" y="5751"/>
                  <a:pt x="465360" y="0"/>
                  <a:pt x="474453" y="0"/>
                </a:cubicBezTo>
                <a:cubicBezTo>
                  <a:pt x="487487" y="0"/>
                  <a:pt x="557711" y="24878"/>
                  <a:pt x="560717" y="25880"/>
                </a:cubicBezTo>
                <a:lnTo>
                  <a:pt x="638355" y="51759"/>
                </a:lnTo>
                <a:lnTo>
                  <a:pt x="664234" y="60385"/>
                </a:lnTo>
                <a:cubicBezTo>
                  <a:pt x="672860" y="63261"/>
                  <a:pt x="681065" y="68107"/>
                  <a:pt x="690113" y="69012"/>
                </a:cubicBezTo>
                <a:lnTo>
                  <a:pt x="776377" y="77638"/>
                </a:lnTo>
                <a:cubicBezTo>
                  <a:pt x="837058" y="97864"/>
                  <a:pt x="762157" y="71543"/>
                  <a:pt x="836762" y="103517"/>
                </a:cubicBezTo>
                <a:cubicBezTo>
                  <a:pt x="845120" y="107099"/>
                  <a:pt x="854332" y="108451"/>
                  <a:pt x="862641" y="112144"/>
                </a:cubicBezTo>
                <a:cubicBezTo>
                  <a:pt x="880268" y="119978"/>
                  <a:pt x="896490" y="130859"/>
                  <a:pt x="914400" y="138023"/>
                </a:cubicBezTo>
                <a:cubicBezTo>
                  <a:pt x="925408" y="142426"/>
                  <a:pt x="937404" y="143774"/>
                  <a:pt x="948906" y="146649"/>
                </a:cubicBezTo>
                <a:cubicBezTo>
                  <a:pt x="960408" y="152400"/>
                  <a:pt x="972246" y="157522"/>
                  <a:pt x="983411" y="163902"/>
                </a:cubicBezTo>
                <a:cubicBezTo>
                  <a:pt x="992413" y="169046"/>
                  <a:pt x="1000017" y="176518"/>
                  <a:pt x="1009290" y="181155"/>
                </a:cubicBezTo>
                <a:cubicBezTo>
                  <a:pt x="1023140" y="188080"/>
                  <a:pt x="1038573" y="191483"/>
                  <a:pt x="1052423" y="198408"/>
                </a:cubicBezTo>
                <a:cubicBezTo>
                  <a:pt x="1119312" y="231853"/>
                  <a:pt x="1039134" y="202605"/>
                  <a:pt x="1104181" y="224287"/>
                </a:cubicBezTo>
                <a:cubicBezTo>
                  <a:pt x="1112807" y="232913"/>
                  <a:pt x="1119909" y="243399"/>
                  <a:pt x="1130060" y="250166"/>
                </a:cubicBezTo>
                <a:cubicBezTo>
                  <a:pt x="1137626" y="255210"/>
                  <a:pt x="1147582" y="255211"/>
                  <a:pt x="1155940" y="258793"/>
                </a:cubicBezTo>
                <a:cubicBezTo>
                  <a:pt x="1167760" y="263859"/>
                  <a:pt x="1178625" y="270980"/>
                  <a:pt x="1190445" y="276046"/>
                </a:cubicBezTo>
                <a:cubicBezTo>
                  <a:pt x="1213653" y="285992"/>
                  <a:pt x="1234143" y="288236"/>
                  <a:pt x="1259456" y="293298"/>
                </a:cubicBezTo>
                <a:cubicBezTo>
                  <a:pt x="1273834" y="304800"/>
                  <a:pt x="1286975" y="318046"/>
                  <a:pt x="1302589" y="327804"/>
                </a:cubicBezTo>
                <a:cubicBezTo>
                  <a:pt x="1310300" y="332623"/>
                  <a:pt x="1320110" y="332848"/>
                  <a:pt x="1328468" y="336430"/>
                </a:cubicBezTo>
                <a:cubicBezTo>
                  <a:pt x="1340288" y="341496"/>
                  <a:pt x="1351808" y="347303"/>
                  <a:pt x="1362973" y="353683"/>
                </a:cubicBezTo>
                <a:cubicBezTo>
                  <a:pt x="1371975" y="358827"/>
                  <a:pt x="1379017" y="367657"/>
                  <a:pt x="1388853" y="370936"/>
                </a:cubicBezTo>
                <a:cubicBezTo>
                  <a:pt x="1414003" y="379319"/>
                  <a:pt x="1440611" y="382438"/>
                  <a:pt x="1466490" y="388189"/>
                </a:cubicBezTo>
                <a:cubicBezTo>
                  <a:pt x="1585932" y="447909"/>
                  <a:pt x="1452036" y="387304"/>
                  <a:pt x="1570007" y="422695"/>
                </a:cubicBezTo>
                <a:cubicBezTo>
                  <a:pt x="1582324" y="426390"/>
                  <a:pt x="1592806" y="434626"/>
                  <a:pt x="1604513" y="439947"/>
                </a:cubicBezTo>
                <a:cubicBezTo>
                  <a:pt x="1670842" y="470096"/>
                  <a:pt x="1648467" y="462541"/>
                  <a:pt x="1708030" y="474453"/>
                </a:cubicBezTo>
                <a:cubicBezTo>
                  <a:pt x="1826598" y="545593"/>
                  <a:pt x="1688743" y="468574"/>
                  <a:pt x="1785668" y="508959"/>
                </a:cubicBezTo>
                <a:cubicBezTo>
                  <a:pt x="1809408" y="518851"/>
                  <a:pt x="1829728" y="537226"/>
                  <a:pt x="1854679" y="543464"/>
                </a:cubicBezTo>
                <a:cubicBezTo>
                  <a:pt x="1866181" y="546340"/>
                  <a:pt x="1877611" y="549519"/>
                  <a:pt x="1889185" y="552091"/>
                </a:cubicBezTo>
                <a:cubicBezTo>
                  <a:pt x="1903498" y="555272"/>
                  <a:pt x="1918219" y="556689"/>
                  <a:pt x="1932317" y="560717"/>
                </a:cubicBezTo>
                <a:cubicBezTo>
                  <a:pt x="1958547" y="568211"/>
                  <a:pt x="1984494" y="576804"/>
                  <a:pt x="2009955" y="586597"/>
                </a:cubicBezTo>
                <a:cubicBezTo>
                  <a:pt x="2021957" y="591213"/>
                  <a:pt x="2033760" y="596716"/>
                  <a:pt x="2044460" y="603849"/>
                </a:cubicBezTo>
                <a:cubicBezTo>
                  <a:pt x="2068386" y="619799"/>
                  <a:pt x="2088815" y="640814"/>
                  <a:pt x="2113472" y="655608"/>
                </a:cubicBezTo>
                <a:cubicBezTo>
                  <a:pt x="2127849" y="664234"/>
                  <a:pt x="2143627" y="670870"/>
                  <a:pt x="2156604" y="681487"/>
                </a:cubicBezTo>
                <a:cubicBezTo>
                  <a:pt x="2175488" y="696938"/>
                  <a:pt x="2208362" y="733246"/>
                  <a:pt x="2208362" y="733246"/>
                </a:cubicBezTo>
                <a:cubicBezTo>
                  <a:pt x="2214113" y="747623"/>
                  <a:pt x="2218200" y="762784"/>
                  <a:pt x="2225615" y="776378"/>
                </a:cubicBezTo>
                <a:cubicBezTo>
                  <a:pt x="2235544" y="794581"/>
                  <a:pt x="2260121" y="828136"/>
                  <a:pt x="2260121" y="828136"/>
                </a:cubicBezTo>
                <a:cubicBezTo>
                  <a:pt x="2257245" y="856891"/>
                  <a:pt x="2262609" y="887725"/>
                  <a:pt x="2251494" y="914400"/>
                </a:cubicBezTo>
                <a:cubicBezTo>
                  <a:pt x="2246548" y="926270"/>
                  <a:pt x="2228016" y="925037"/>
                  <a:pt x="2216989" y="931653"/>
                </a:cubicBezTo>
                <a:cubicBezTo>
                  <a:pt x="2192291" y="946472"/>
                  <a:pt x="2169717" y="970447"/>
                  <a:pt x="2139351" y="974785"/>
                </a:cubicBezTo>
                <a:cubicBezTo>
                  <a:pt x="2107909" y="979277"/>
                  <a:pt x="2076090" y="980536"/>
                  <a:pt x="2044460" y="983412"/>
                </a:cubicBezTo>
                <a:cubicBezTo>
                  <a:pt x="1781160" y="1049235"/>
                  <a:pt x="1966240" y="1006073"/>
                  <a:pt x="1293962" y="983412"/>
                </a:cubicBezTo>
                <a:cubicBezTo>
                  <a:pt x="1275786" y="982799"/>
                  <a:pt x="1260384" y="966621"/>
                  <a:pt x="1242204" y="966159"/>
                </a:cubicBezTo>
                <a:cubicBezTo>
                  <a:pt x="920242" y="957973"/>
                  <a:pt x="276045" y="957532"/>
                  <a:pt x="276045" y="95753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17092" y="4383141"/>
            <a:ext cx="1051691" cy="6590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40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Incremental and Iterative Development</a:t>
            </a:r>
          </a:p>
          <a:p>
            <a:pPr lvl="2"/>
            <a:r>
              <a:rPr lang="en-US" altLang="ko-KR" dirty="0" err="1"/>
              <a:t>GridBaglayout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4203060"/>
              </p:ext>
            </p:extLst>
          </p:nvPr>
        </p:nvGraphicFramePr>
        <p:xfrm>
          <a:off x="1508994" y="1931688"/>
          <a:ext cx="5556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1269993690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48616526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75073329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328032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2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7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Cancel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9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7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922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Reuse</a:t>
            </a:r>
          </a:p>
          <a:p>
            <a:pPr lvl="1"/>
            <a:r>
              <a:rPr lang="en-US" altLang="ko-KR" dirty="0" smtClean="0"/>
              <a:t>Class Library</a:t>
            </a:r>
          </a:p>
          <a:p>
            <a:pPr lvl="2"/>
            <a:r>
              <a:rPr lang="en-US" altLang="ko-KR" dirty="0" smtClean="0"/>
              <a:t>High Level Abstraction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105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6105" y="2626744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MyFrame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846052" y="2156604"/>
            <a:ext cx="232914" cy="15527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stCxn id="9" idx="3"/>
            <a:endCxn id="8" idx="0"/>
          </p:cNvCxnSpPr>
          <p:nvPr/>
        </p:nvCxnSpPr>
        <p:spPr>
          <a:xfrm>
            <a:off x="1962509" y="2311880"/>
            <a:ext cx="0" cy="31486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02965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MyFrame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5308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4715773" y="1841740"/>
            <a:ext cx="5995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7380" y="2820838"/>
            <a:ext cx="317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myFrame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myFrame.setLocation</a:t>
            </a:r>
            <a:r>
              <a:rPr lang="en-US" altLang="ko-KR" sz="1200" dirty="0" smtClean="0"/>
              <a:t>(20,3);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47380" y="3992599"/>
            <a:ext cx="317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MyFrame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this.setLocation</a:t>
            </a:r>
            <a:r>
              <a:rPr lang="en-US" altLang="ko-KR" sz="1200" dirty="0" smtClean="0"/>
              <a:t>(20,3);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2429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2022-12-07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/>
              <a:t>기말 평가 예상 </a:t>
            </a:r>
            <a:r>
              <a:rPr lang="ko-KR" altLang="en-US" dirty="0" smtClean="0"/>
              <a:t>항목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– 60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Directory</a:t>
            </a:r>
          </a:p>
          <a:p>
            <a:pPr lvl="3"/>
            <a:r>
              <a:rPr lang="en-US" altLang="ko-KR" dirty="0" err="1" smtClean="0"/>
              <a:t>Miridamgi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Sincheong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기능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로그인 정련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회원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독립적 상태 유지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로그아웃 후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전 상태 유지</a:t>
            </a:r>
            <a:endParaRPr lang="en-US" altLang="ko-KR" dirty="0" smtClean="0"/>
          </a:p>
          <a:p>
            <a:pPr lvl="5"/>
            <a:r>
              <a:rPr lang="ko-KR" altLang="en-US" dirty="0" err="1" smtClean="0"/>
              <a:t>미리담기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디렉토리</a:t>
            </a:r>
            <a:endParaRPr lang="en-US" altLang="ko-KR" dirty="0" smtClean="0"/>
          </a:p>
          <a:p>
            <a:pPr lvl="5"/>
            <a:r>
              <a:rPr lang="ko-KR" altLang="en-US" dirty="0" err="1" smtClean="0"/>
              <a:t>계정정보가</a:t>
            </a:r>
            <a:r>
              <a:rPr lang="ko-KR" altLang="en-US" dirty="0" smtClean="0"/>
              <a:t> 독립적으로 저장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데이터 베이스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상수 분리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XML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이력 화면</a:t>
            </a:r>
            <a:endParaRPr lang="en-US" altLang="ko-KR" dirty="0" smtClean="0"/>
          </a:p>
          <a:p>
            <a:pPr lvl="4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평가 진행 요령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8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미리담기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45" y="951384"/>
            <a:ext cx="8143688" cy="48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2436</Words>
  <Application>Microsoft Office PowerPoint</Application>
  <PresentationFormat>와이드스크린</PresentationFormat>
  <Paragraphs>1305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2022-11-30</vt:lpstr>
      <vt:lpstr>2022-12-05</vt:lpstr>
      <vt:lpstr>PowerPoint 프레젠테이션</vt:lpstr>
      <vt:lpstr>2022-12-07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115</cp:revision>
  <dcterms:created xsi:type="dcterms:W3CDTF">2022-09-05T00:11:52Z</dcterms:created>
  <dcterms:modified xsi:type="dcterms:W3CDTF">2022-12-07T01:12:00Z</dcterms:modified>
</cp:coreProperties>
</file>