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7" r:id="rId22"/>
    <p:sldId id="278" r:id="rId23"/>
    <p:sldId id="276" r:id="rId24"/>
    <p:sldId id="281" r:id="rId25"/>
    <p:sldId id="282" r:id="rId26"/>
    <p:sldId id="283" r:id="rId27"/>
    <p:sldId id="279" r:id="rId28"/>
    <p:sldId id="28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4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A9264-6DD4-4B27-B1E9-58E14BA4346B}" v="1" dt="2022-11-06T13:02:34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7222" autoAdjust="0"/>
  </p:normalViewPr>
  <p:slideViewPr>
    <p:cSldViewPr snapToGrid="0">
      <p:cViewPr varScale="1">
        <p:scale>
          <a:sx n="96" d="100"/>
          <a:sy n="96" d="100"/>
        </p:scale>
        <p:origin x="11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9B518545-1700-47C2-B7AE-0612904BCEC4}"/>
    <pc:docChg chg="undo custSel addSld delSld modSld">
      <pc:chgData name="choi sungwoon" userId="dd863a805e970f02" providerId="LiveId" clId="{9B518545-1700-47C2-B7AE-0612904BCEC4}" dt="2022-10-19T02:48:22.790" v="3279" actId="207"/>
      <pc:docMkLst>
        <pc:docMk/>
      </pc:docMkLst>
      <pc:sldChg chg="addSp delSp modSp new mod modClrScheme chgLayout">
        <pc:chgData name="choi sungwoon" userId="dd863a805e970f02" providerId="LiveId" clId="{9B518545-1700-47C2-B7AE-0612904BCEC4}" dt="2022-10-03T01:43:34.879" v="214" actId="1076"/>
        <pc:sldMkLst>
          <pc:docMk/>
          <pc:sldMk cId="2582835773" sldId="279"/>
        </pc:sldMkLst>
        <pc:spChg chg="del mod ord">
          <ac:chgData name="choi sungwoon" userId="dd863a805e970f02" providerId="LiveId" clId="{9B518545-1700-47C2-B7AE-0612904BCEC4}" dt="2022-10-03T01:18:05.425" v="1" actId="700"/>
          <ac:spMkLst>
            <pc:docMk/>
            <pc:sldMk cId="2582835773" sldId="279"/>
            <ac:spMk id="2" creationId="{A565D7DB-2FCB-F880-9085-646DFAD7E9BE}"/>
          </ac:spMkLst>
        </pc:spChg>
        <pc:spChg chg="del mod ord">
          <ac:chgData name="choi sungwoon" userId="dd863a805e970f02" providerId="LiveId" clId="{9B518545-1700-47C2-B7AE-0612904BCEC4}" dt="2022-10-03T01:18:05.425" v="1" actId="700"/>
          <ac:spMkLst>
            <pc:docMk/>
            <pc:sldMk cId="2582835773" sldId="279"/>
            <ac:spMk id="3" creationId="{C27FEC31-3E15-1E9D-7815-F5279ECD1748}"/>
          </ac:spMkLst>
        </pc:spChg>
        <pc:spChg chg="add mod ord">
          <ac:chgData name="choi sungwoon" userId="dd863a805e970f02" providerId="LiveId" clId="{9B518545-1700-47C2-B7AE-0612904BCEC4}" dt="2022-10-03T01:18:12.618" v="17" actId="20577"/>
          <ac:spMkLst>
            <pc:docMk/>
            <pc:sldMk cId="2582835773" sldId="279"/>
            <ac:spMk id="4" creationId="{2533D922-BCBB-9D77-F005-D0873024E617}"/>
          </ac:spMkLst>
        </pc:spChg>
        <pc:spChg chg="add mod ord">
          <ac:chgData name="choi sungwoon" userId="dd863a805e970f02" providerId="LiveId" clId="{9B518545-1700-47C2-B7AE-0612904BCEC4}" dt="2022-10-03T01:38:20.232" v="156" actId="20577"/>
          <ac:spMkLst>
            <pc:docMk/>
            <pc:sldMk cId="2582835773" sldId="279"/>
            <ac:spMk id="5" creationId="{1DFAA8D6-A6EF-F1A0-F127-26D7AB112B47}"/>
          </ac:spMkLst>
        </pc:spChg>
        <pc:spChg chg="add mod ord">
          <ac:chgData name="choi sungwoon" userId="dd863a805e970f02" providerId="LiveId" clId="{9B518545-1700-47C2-B7AE-0612904BCEC4}" dt="2022-10-03T01:43:15.174" v="212" actId="20577"/>
          <ac:spMkLst>
            <pc:docMk/>
            <pc:sldMk cId="2582835773" sldId="279"/>
            <ac:spMk id="6" creationId="{176D5F5E-5E89-7B99-5A3E-6043E81E594C}"/>
          </ac:spMkLst>
        </pc:spChg>
        <pc:spChg chg="add mod">
          <ac:chgData name="choi sungwoon" userId="dd863a805e970f02" providerId="LiveId" clId="{9B518545-1700-47C2-B7AE-0612904BCEC4}" dt="2022-10-03T01:41:03.993" v="197" actId="14100"/>
          <ac:spMkLst>
            <pc:docMk/>
            <pc:sldMk cId="2582835773" sldId="279"/>
            <ac:spMk id="7" creationId="{D57BD922-E512-1A6B-68E4-4182A30F7CB3}"/>
          </ac:spMkLst>
        </pc:spChg>
        <pc:spChg chg="add mod">
          <ac:chgData name="choi sungwoon" userId="dd863a805e970f02" providerId="LiveId" clId="{9B518545-1700-47C2-B7AE-0612904BCEC4}" dt="2022-10-03T01:41:18.543" v="199" actId="1076"/>
          <ac:spMkLst>
            <pc:docMk/>
            <pc:sldMk cId="2582835773" sldId="279"/>
            <ac:spMk id="8" creationId="{F5D066CB-D89C-D393-3F24-E104666CAFF6}"/>
          </ac:spMkLst>
        </pc:spChg>
        <pc:spChg chg="add mod">
          <ac:chgData name="choi sungwoon" userId="dd863a805e970f02" providerId="LiveId" clId="{9B518545-1700-47C2-B7AE-0612904BCEC4}" dt="2022-10-03T01:42:35.945" v="203" actId="1076"/>
          <ac:spMkLst>
            <pc:docMk/>
            <pc:sldMk cId="2582835773" sldId="279"/>
            <ac:spMk id="9" creationId="{71C93102-4EC2-23F5-FC1E-9C90AF5A8D2F}"/>
          </ac:spMkLst>
        </pc:spChg>
        <pc:spChg chg="add mod">
          <ac:chgData name="choi sungwoon" userId="dd863a805e970f02" providerId="LiveId" clId="{9B518545-1700-47C2-B7AE-0612904BCEC4}" dt="2022-10-03T01:42:45.180" v="205" actId="1076"/>
          <ac:spMkLst>
            <pc:docMk/>
            <pc:sldMk cId="2582835773" sldId="279"/>
            <ac:spMk id="10" creationId="{E67C8467-4884-3014-77FB-90C89DC44E3A}"/>
          </ac:spMkLst>
        </pc:spChg>
        <pc:spChg chg="add mod">
          <ac:chgData name="choi sungwoon" userId="dd863a805e970f02" providerId="LiveId" clId="{9B518545-1700-47C2-B7AE-0612904BCEC4}" dt="2022-10-03T01:42:51.975" v="209" actId="20577"/>
          <ac:spMkLst>
            <pc:docMk/>
            <pc:sldMk cId="2582835773" sldId="279"/>
            <ac:spMk id="11" creationId="{FCFD5E29-CDF2-3884-6064-5D16DC76AF28}"/>
          </ac:spMkLst>
        </pc:spChg>
        <pc:spChg chg="add mod">
          <ac:chgData name="choi sungwoon" userId="dd863a805e970f02" providerId="LiveId" clId="{9B518545-1700-47C2-B7AE-0612904BCEC4}" dt="2022-10-03T01:43:34.879" v="214" actId="1076"/>
          <ac:spMkLst>
            <pc:docMk/>
            <pc:sldMk cId="2582835773" sldId="279"/>
            <ac:spMk id="12" creationId="{6640623D-978F-EC12-A725-0950E34A693F}"/>
          </ac:spMkLst>
        </pc:spChg>
      </pc:sldChg>
      <pc:sldChg chg="addSp delSp modSp new mod modClrScheme chgLayout">
        <pc:chgData name="choi sungwoon" userId="dd863a805e970f02" providerId="LiveId" clId="{9B518545-1700-47C2-B7AE-0612904BCEC4}" dt="2022-10-03T02:41:16.503" v="770" actId="15"/>
        <pc:sldMkLst>
          <pc:docMk/>
          <pc:sldMk cId="2806244369" sldId="280"/>
        </pc:sldMkLst>
        <pc:spChg chg="del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2" creationId="{085EE354-629C-90BE-3D19-9852DF16F17E}"/>
          </ac:spMkLst>
        </pc:spChg>
        <pc:spChg chg="del mod ord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3" creationId="{E8857FD5-A3A1-083A-315D-8A2DF59E7D92}"/>
          </ac:spMkLst>
        </pc:spChg>
        <pc:spChg chg="del mod ord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4" creationId="{CC559909-240B-08F4-FE5E-5412846AF82C}"/>
          </ac:spMkLst>
        </pc:spChg>
        <pc:spChg chg="add mod ord">
          <ac:chgData name="choi sungwoon" userId="dd863a805e970f02" providerId="LiveId" clId="{9B518545-1700-47C2-B7AE-0612904BCEC4}" dt="2022-10-03T01:49:24.449" v="570" actId="20577"/>
          <ac:spMkLst>
            <pc:docMk/>
            <pc:sldMk cId="2806244369" sldId="280"/>
            <ac:spMk id="5" creationId="{3328A671-7D5A-44D2-E676-4B70D6D23BC3}"/>
          </ac:spMkLst>
        </pc:spChg>
        <pc:spChg chg="add mod ord">
          <ac:chgData name="choi sungwoon" userId="dd863a805e970f02" providerId="LiveId" clId="{9B518545-1700-47C2-B7AE-0612904BCEC4}" dt="2022-10-03T02:41:16.503" v="770" actId="15"/>
          <ac:spMkLst>
            <pc:docMk/>
            <pc:sldMk cId="2806244369" sldId="280"/>
            <ac:spMk id="6" creationId="{D1B5DE6F-48E4-37B0-D20A-2BC2B8E53D33}"/>
          </ac:spMkLst>
        </pc:spChg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092444992" sldId="281"/>
        </pc:sldMkLst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568468683" sldId="282"/>
        </pc:sldMkLst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625668146" sldId="283"/>
        </pc:sldMkLst>
      </pc:sldChg>
      <pc:sldChg chg="addSp delSp modSp new mod modClrScheme chgLayout">
        <pc:chgData name="choi sungwoon" userId="dd863a805e970f02" providerId="LiveId" clId="{9B518545-1700-47C2-B7AE-0612904BCEC4}" dt="2022-10-05T02:08:19.452" v="1177" actId="1076"/>
        <pc:sldMkLst>
          <pc:docMk/>
          <pc:sldMk cId="3366372296" sldId="284"/>
        </pc:sldMkLst>
        <pc:spChg chg="del mod ord">
          <ac:chgData name="choi sungwoon" userId="dd863a805e970f02" providerId="LiveId" clId="{9B518545-1700-47C2-B7AE-0612904BCEC4}" dt="2022-10-05T01:24:11.952" v="773" actId="700"/>
          <ac:spMkLst>
            <pc:docMk/>
            <pc:sldMk cId="3366372296" sldId="284"/>
            <ac:spMk id="2" creationId="{661AF511-B912-7D70-E4CF-9710704DAE08}"/>
          </ac:spMkLst>
        </pc:spChg>
        <pc:spChg chg="del mod ord">
          <ac:chgData name="choi sungwoon" userId="dd863a805e970f02" providerId="LiveId" clId="{9B518545-1700-47C2-B7AE-0612904BCEC4}" dt="2022-10-05T01:24:11.952" v="773" actId="700"/>
          <ac:spMkLst>
            <pc:docMk/>
            <pc:sldMk cId="3366372296" sldId="284"/>
            <ac:spMk id="3" creationId="{7D4E0493-30C7-7F5B-4CB8-3BFC143164C9}"/>
          </ac:spMkLst>
        </pc:spChg>
        <pc:spChg chg="add mod ord">
          <ac:chgData name="choi sungwoon" userId="dd863a805e970f02" providerId="LiveId" clId="{9B518545-1700-47C2-B7AE-0612904BCEC4}" dt="2022-10-05T01:24:16.597" v="783" actId="20577"/>
          <ac:spMkLst>
            <pc:docMk/>
            <pc:sldMk cId="3366372296" sldId="284"/>
            <ac:spMk id="4" creationId="{8F1C4270-E914-6608-302A-DDDD0E27D8D7}"/>
          </ac:spMkLst>
        </pc:spChg>
        <pc:spChg chg="add mod ord">
          <ac:chgData name="choi sungwoon" userId="dd863a805e970f02" providerId="LiveId" clId="{9B518545-1700-47C2-B7AE-0612904BCEC4}" dt="2022-10-05T02:07:30.115" v="1171"/>
          <ac:spMkLst>
            <pc:docMk/>
            <pc:sldMk cId="3366372296" sldId="284"/>
            <ac:spMk id="5" creationId="{E9943173-028D-502C-F192-4D46EAB4C887}"/>
          </ac:spMkLst>
        </pc:spChg>
        <pc:spChg chg="add del mod ord">
          <ac:chgData name="choi sungwoon" userId="dd863a805e970f02" providerId="LiveId" clId="{9B518545-1700-47C2-B7AE-0612904BCEC4}" dt="2022-10-05T01:55:48.312" v="922" actId="478"/>
          <ac:spMkLst>
            <pc:docMk/>
            <pc:sldMk cId="3366372296" sldId="284"/>
            <ac:spMk id="6" creationId="{DE26EEB0-DCF8-E1D3-48DA-198A740A094D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7" creationId="{3722F547-D3E5-6D7C-8E2E-7F26855CD6A5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8" creationId="{78E2EF86-D2AB-2D23-736D-F059AA1F8E37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9" creationId="{942A29C6-8114-3CA9-63EB-84CEC7F5AE6A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10" creationId="{23487E75-187F-2697-6BA1-5EFE89E81365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21" creationId="{512BFCCA-C5C2-226C-438C-8576B797D05A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22" creationId="{05C61BA9-3A36-2D7C-8695-F28A4410F201}"/>
          </ac:spMkLst>
        </pc:spChg>
        <pc:spChg chg="add mod">
          <ac:chgData name="choi sungwoon" userId="dd863a805e970f02" providerId="LiveId" clId="{9B518545-1700-47C2-B7AE-0612904BCEC4}" dt="2022-10-05T02:08:01.006" v="1176" actId="14100"/>
          <ac:spMkLst>
            <pc:docMk/>
            <pc:sldMk cId="3366372296" sldId="284"/>
            <ac:spMk id="23" creationId="{9C423397-D8DC-0445-100B-6A9C84132DD0}"/>
          </ac:spMkLst>
        </pc:spChg>
        <pc:spChg chg="add mod">
          <ac:chgData name="choi sungwoon" userId="dd863a805e970f02" providerId="LiveId" clId="{9B518545-1700-47C2-B7AE-0612904BCEC4}" dt="2022-10-05T02:07:57.860" v="1175" actId="1076"/>
          <ac:spMkLst>
            <pc:docMk/>
            <pc:sldMk cId="3366372296" sldId="284"/>
            <ac:spMk id="24" creationId="{47E5D122-C04C-E795-9E78-6B2A17584657}"/>
          </ac:spMkLst>
        </pc:sp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2" creationId="{2A369B85-B35E-D1C7-AE85-7B9BD6DC986E}"/>
          </ac:cxnSpMkLst>
        </pc:cxn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3" creationId="{A287A099-9CC6-05F5-37DF-6B5AF07213F1}"/>
          </ac:cxnSpMkLst>
        </pc:cxn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6" creationId="{ABC7B488-0415-E2B9-082D-74CE0A54CA77}"/>
          </ac:cxnSpMkLst>
        </pc:cxnChg>
      </pc:sldChg>
      <pc:sldChg chg="addSp delSp modSp new mod modClrScheme chgLayout">
        <pc:chgData name="choi sungwoon" userId="dd863a805e970f02" providerId="LiveId" clId="{9B518545-1700-47C2-B7AE-0612904BCEC4}" dt="2022-10-05T02:46:42.393" v="1324" actId="1076"/>
        <pc:sldMkLst>
          <pc:docMk/>
          <pc:sldMk cId="3786519295" sldId="285"/>
        </pc:sldMkLst>
        <pc:spChg chg="del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2" creationId="{088FC2DA-D32B-7520-51E9-3F0F8AF9BEAA}"/>
          </ac:spMkLst>
        </pc:spChg>
        <pc:spChg chg="del mod ord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3" creationId="{E0D06627-FF0A-9227-0B5A-AA80EE35D87D}"/>
          </ac:spMkLst>
        </pc:spChg>
        <pc:spChg chg="del mod ord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4" creationId="{EF7DCCF4-0856-5350-33E6-639AFC9254BA}"/>
          </ac:spMkLst>
        </pc:spChg>
        <pc:spChg chg="add mod ord">
          <ac:chgData name="choi sungwoon" userId="dd863a805e970f02" providerId="LiveId" clId="{9B518545-1700-47C2-B7AE-0612904BCEC4}" dt="2022-10-05T02:43:38.359" v="1304" actId="1076"/>
          <ac:spMkLst>
            <pc:docMk/>
            <pc:sldMk cId="3786519295" sldId="285"/>
            <ac:spMk id="5" creationId="{DDE9AC6A-E3B8-B2EE-38A0-CE2BE6405E79}"/>
          </ac:spMkLst>
        </pc:spChg>
        <pc:spChg chg="add del mod ord">
          <ac:chgData name="choi sungwoon" userId="dd863a805e970f02" providerId="LiveId" clId="{9B518545-1700-47C2-B7AE-0612904BCEC4}" dt="2022-10-05T02:42:44.498" v="1270" actId="3680"/>
          <ac:spMkLst>
            <pc:docMk/>
            <pc:sldMk cId="3786519295" sldId="285"/>
            <ac:spMk id="6" creationId="{2E8B7E2F-FC82-BD36-449B-AB2F80B698B2}"/>
          </ac:spMkLst>
        </pc:spChg>
        <pc:spChg chg="add mod">
          <ac:chgData name="choi sungwoon" userId="dd863a805e970f02" providerId="LiveId" clId="{9B518545-1700-47C2-B7AE-0612904BCEC4}" dt="2022-10-05T02:43:50.233" v="1308" actId="208"/>
          <ac:spMkLst>
            <pc:docMk/>
            <pc:sldMk cId="3786519295" sldId="285"/>
            <ac:spMk id="8" creationId="{59377B16-2F0F-87AB-FB62-32C854B15BE2}"/>
          </ac:spMkLst>
        </pc:spChg>
        <pc:spChg chg="add mod">
          <ac:chgData name="choi sungwoon" userId="dd863a805e970f02" providerId="LiveId" clId="{9B518545-1700-47C2-B7AE-0612904BCEC4}" dt="2022-10-05T02:44:03.480" v="1311" actId="14100"/>
          <ac:spMkLst>
            <pc:docMk/>
            <pc:sldMk cId="3786519295" sldId="285"/>
            <ac:spMk id="9" creationId="{0EDB5A16-6A9A-1913-3BA3-8D709430D94D}"/>
          </ac:spMkLst>
        </pc:spChg>
        <pc:spChg chg="add mod">
          <ac:chgData name="choi sungwoon" userId="dd863a805e970f02" providerId="LiveId" clId="{9B518545-1700-47C2-B7AE-0612904BCEC4}" dt="2022-10-05T02:44:13.491" v="1314" actId="14100"/>
          <ac:spMkLst>
            <pc:docMk/>
            <pc:sldMk cId="3786519295" sldId="285"/>
            <ac:spMk id="10" creationId="{2671D023-39E5-E3E7-C92A-9AB39CD1AF28}"/>
          </ac:spMkLst>
        </pc:spChg>
        <pc:spChg chg="add mod">
          <ac:chgData name="choi sungwoon" userId="dd863a805e970f02" providerId="LiveId" clId="{9B518545-1700-47C2-B7AE-0612904BCEC4}" dt="2022-10-05T02:44:44.251" v="1320" actId="14100"/>
          <ac:spMkLst>
            <pc:docMk/>
            <pc:sldMk cId="3786519295" sldId="285"/>
            <ac:spMk id="11" creationId="{1A7FEBB2-345E-A7D0-9024-1A4BD7A32513}"/>
          </ac:spMkLst>
        </pc:spChg>
        <pc:spChg chg="add mod">
          <ac:chgData name="choi sungwoon" userId="dd863a805e970f02" providerId="LiveId" clId="{9B518545-1700-47C2-B7AE-0612904BCEC4}" dt="2022-10-05T02:45:03.186" v="1322" actId="1076"/>
          <ac:spMkLst>
            <pc:docMk/>
            <pc:sldMk cId="3786519295" sldId="285"/>
            <ac:spMk id="12" creationId="{5E51B666-678C-7ED4-0244-597A664A18C1}"/>
          </ac:spMkLst>
        </pc:spChg>
        <pc:spChg chg="add mod">
          <ac:chgData name="choi sungwoon" userId="dd863a805e970f02" providerId="LiveId" clId="{9B518545-1700-47C2-B7AE-0612904BCEC4}" dt="2022-10-05T02:46:42.393" v="1324" actId="1076"/>
          <ac:spMkLst>
            <pc:docMk/>
            <pc:sldMk cId="3786519295" sldId="285"/>
            <ac:spMk id="13" creationId="{395A3A68-97A6-B16A-8153-BA928F5C22D7}"/>
          </ac:spMkLst>
        </pc:spChg>
        <pc:graphicFrameChg chg="add mod ord modGraphic">
          <ac:chgData name="choi sungwoon" userId="dd863a805e970f02" providerId="LiveId" clId="{9B518545-1700-47C2-B7AE-0612904BCEC4}" dt="2022-10-05T02:44:31.535" v="1317"/>
          <ac:graphicFrameMkLst>
            <pc:docMk/>
            <pc:sldMk cId="3786519295" sldId="285"/>
            <ac:graphicFrameMk id="7" creationId="{01031895-2452-AADA-3A91-14C9F72B6B28}"/>
          </ac:graphicFrameMkLst>
        </pc:graphicFrameChg>
      </pc:sldChg>
      <pc:sldChg chg="addSp delSp modSp new mod modClrScheme chgLayout">
        <pc:chgData name="choi sungwoon" userId="dd863a805e970f02" providerId="LiveId" clId="{9B518545-1700-47C2-B7AE-0612904BCEC4}" dt="2022-10-10T01:46:13.149" v="1722"/>
        <pc:sldMkLst>
          <pc:docMk/>
          <pc:sldMk cId="3639600977" sldId="286"/>
        </pc:sldMkLst>
        <pc:spChg chg="del mod ord">
          <ac:chgData name="choi sungwoon" userId="dd863a805e970f02" providerId="LiveId" clId="{9B518545-1700-47C2-B7AE-0612904BCEC4}" dt="2022-10-10T01:20:24.012" v="1326" actId="700"/>
          <ac:spMkLst>
            <pc:docMk/>
            <pc:sldMk cId="3639600977" sldId="286"/>
            <ac:spMk id="2" creationId="{DAC69678-F431-A47B-0371-7FC8A443549D}"/>
          </ac:spMkLst>
        </pc:spChg>
        <pc:spChg chg="del mod ord">
          <ac:chgData name="choi sungwoon" userId="dd863a805e970f02" providerId="LiveId" clId="{9B518545-1700-47C2-B7AE-0612904BCEC4}" dt="2022-10-10T01:20:24.012" v="1326" actId="700"/>
          <ac:spMkLst>
            <pc:docMk/>
            <pc:sldMk cId="3639600977" sldId="286"/>
            <ac:spMk id="3" creationId="{6205D009-06EB-2C09-67EA-72DC918B9458}"/>
          </ac:spMkLst>
        </pc:spChg>
        <pc:spChg chg="add mod ord">
          <ac:chgData name="choi sungwoon" userId="dd863a805e970f02" providerId="LiveId" clId="{9B518545-1700-47C2-B7AE-0612904BCEC4}" dt="2022-10-10T01:20:30.839" v="1338"/>
          <ac:spMkLst>
            <pc:docMk/>
            <pc:sldMk cId="3639600977" sldId="286"/>
            <ac:spMk id="4" creationId="{A6740A4D-2C56-9942-E7E8-FED6CF871AA6}"/>
          </ac:spMkLst>
        </pc:spChg>
        <pc:spChg chg="add mod ord">
          <ac:chgData name="choi sungwoon" userId="dd863a805e970f02" providerId="LiveId" clId="{9B518545-1700-47C2-B7AE-0612904BCEC4}" dt="2022-10-10T01:46:13.149" v="1722"/>
          <ac:spMkLst>
            <pc:docMk/>
            <pc:sldMk cId="3639600977" sldId="286"/>
            <ac:spMk id="5" creationId="{EFB2DA77-2FBC-5933-77FB-1291BE61A18F}"/>
          </ac:spMkLst>
        </pc:spChg>
        <pc:spChg chg="add mod ord">
          <ac:chgData name="choi sungwoon" userId="dd863a805e970f02" providerId="LiveId" clId="{9B518545-1700-47C2-B7AE-0612904BCEC4}" dt="2022-10-10T01:45:50.456" v="1686"/>
          <ac:spMkLst>
            <pc:docMk/>
            <pc:sldMk cId="3639600977" sldId="286"/>
            <ac:spMk id="6" creationId="{BA5514D1-D624-2075-B900-4C3ACED8B705}"/>
          </ac:spMkLst>
        </pc:spChg>
      </pc:sldChg>
      <pc:sldChg chg="addSp delSp modSp new mod modClrScheme chgLayout">
        <pc:chgData name="choi sungwoon" userId="dd863a805e970f02" providerId="LiveId" clId="{9B518545-1700-47C2-B7AE-0612904BCEC4}" dt="2022-10-10T02:09:13.081" v="1868" actId="1076"/>
        <pc:sldMkLst>
          <pc:docMk/>
          <pc:sldMk cId="6046727" sldId="287"/>
        </pc:sldMkLst>
        <pc:spChg chg="del">
          <ac:chgData name="choi sungwoon" userId="dd863a805e970f02" providerId="LiveId" clId="{9B518545-1700-47C2-B7AE-0612904BCEC4}" dt="2022-10-10T01:23:33.046" v="1460" actId="700"/>
          <ac:spMkLst>
            <pc:docMk/>
            <pc:sldMk cId="6046727" sldId="287"/>
            <ac:spMk id="2" creationId="{B835D839-09FC-3954-BC41-3FB1BFC04C01}"/>
          </ac:spMkLst>
        </pc:spChg>
        <pc:spChg chg="mod ord">
          <ac:chgData name="choi sungwoon" userId="dd863a805e970f02" providerId="LiveId" clId="{9B518545-1700-47C2-B7AE-0612904BCEC4}" dt="2022-10-10T02:04:48.722" v="1863"/>
          <ac:spMkLst>
            <pc:docMk/>
            <pc:sldMk cId="6046727" sldId="287"/>
            <ac:spMk id="3" creationId="{B9258422-FF3D-B2DA-D05F-1F5E3145E8D7}"/>
          </ac:spMkLst>
        </pc:spChg>
        <pc:spChg chg="del mod ord">
          <ac:chgData name="choi sungwoon" userId="dd863a805e970f02" providerId="LiveId" clId="{9B518545-1700-47C2-B7AE-0612904BCEC4}" dt="2022-10-10T01:23:33.046" v="1460" actId="700"/>
          <ac:spMkLst>
            <pc:docMk/>
            <pc:sldMk cId="6046727" sldId="287"/>
            <ac:spMk id="4" creationId="{84C6000A-8999-35E9-71C3-DCBDEB170FAF}"/>
          </ac:spMkLst>
        </pc:spChg>
        <pc:spChg chg="add mod ord">
          <ac:chgData name="choi sungwoon" userId="dd863a805e970f02" providerId="LiveId" clId="{9B518545-1700-47C2-B7AE-0612904BCEC4}" dt="2022-10-10T01:23:45.054" v="1461"/>
          <ac:spMkLst>
            <pc:docMk/>
            <pc:sldMk cId="6046727" sldId="287"/>
            <ac:spMk id="5" creationId="{0CF162E7-C644-6C5B-7276-E22AE366CB42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6" creationId="{063DC4D8-40F3-F1B7-5AF7-7F89F02DEB17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7" creationId="{FA0AA34F-C172-ECE0-00D2-E08C6C53E64C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9" creationId="{035025E3-F11D-8C44-3A17-311758E66B62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0" creationId="{BE8344F3-7FB5-419B-DF6A-6FD30853931A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3" creationId="{AD803DE6-9375-EABA-3D0C-9CDB12252999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4" creationId="{83FDD4D9-8826-9E2D-671B-300050B07AE7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5" creationId="{635A33C9-386D-F430-C8CE-439CD390D396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6" creationId="{14C2D562-8F80-393C-8C80-85F13C21EBFE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7" creationId="{6282D656-4B44-78A8-CE63-1B1FC7564415}"/>
          </ac:spMkLst>
        </pc:spChg>
        <pc:spChg chg="add mod ord">
          <ac:chgData name="choi sungwoon" userId="dd863a805e970f02" providerId="LiveId" clId="{9B518545-1700-47C2-B7AE-0612904BCEC4}" dt="2022-10-10T02:09:13.081" v="1868" actId="1076"/>
          <ac:spMkLst>
            <pc:docMk/>
            <pc:sldMk cId="6046727" sldId="287"/>
            <ac:spMk id="19" creationId="{FB9D4590-7ED0-DF5C-2C3B-F4F705C48CEC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0" creationId="{F55D308D-39BE-7E67-8130-25BBFC5C7857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1" creationId="{D63E5010-1B13-4F3B-1939-F2E324E53B95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2" creationId="{AB8CFFD9-3F17-70BA-B47F-3016FBA47AAA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3" creationId="{555DFD4F-5FE5-0DB1-08D0-DDD083249D2B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4" creationId="{3DC5C641-183A-F433-97EF-FEE2484BDF64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5" creationId="{EEC0EF21-CC20-7F62-1CD8-D50C83ABC126}"/>
          </ac:spMkLst>
        </pc:spChg>
        <pc:spChg chg="add mod ord">
          <ac:chgData name="choi sungwoon" userId="dd863a805e970f02" providerId="LiveId" clId="{9B518545-1700-47C2-B7AE-0612904BCEC4}" dt="2022-10-10T02:03:25.333" v="1808" actId="242"/>
          <ac:spMkLst>
            <pc:docMk/>
            <pc:sldMk cId="6046727" sldId="287"/>
            <ac:spMk id="26" creationId="{B0A044FE-758C-30DB-C255-45972BF1A2C5}"/>
          </ac:spMkLst>
        </pc:spChg>
        <pc:spChg chg="add mod ord">
          <ac:chgData name="choi sungwoon" userId="dd863a805e970f02" providerId="LiveId" clId="{9B518545-1700-47C2-B7AE-0612904BCEC4}" dt="2022-10-10T02:03:33.344" v="1817" actId="242"/>
          <ac:spMkLst>
            <pc:docMk/>
            <pc:sldMk cId="6046727" sldId="287"/>
            <ac:spMk id="27" creationId="{339F739C-2DAB-6717-2311-6A721BF6D354}"/>
          </ac:spMkLst>
        </pc:spChg>
        <pc:spChg chg="add mod">
          <ac:chgData name="choi sungwoon" userId="dd863a805e970f02" providerId="LiveId" clId="{9B518545-1700-47C2-B7AE-0612904BCEC4}" dt="2022-10-10T02:04:22.602" v="1820"/>
          <ac:spMkLst>
            <pc:docMk/>
            <pc:sldMk cId="6046727" sldId="287"/>
            <ac:spMk id="28" creationId="{F02FAA7B-AAF7-776C-C7F5-E8513A4FA2F6}"/>
          </ac:spMkLst>
        </pc:sp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8" creationId="{5D7A2B93-6F08-0EEF-7B62-37DAA9A54A6C}"/>
          </ac:cxnSpMkLst>
        </pc:cxn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11" creationId="{E4B3882F-4094-D627-6C69-CAD0B11EB7DF}"/>
          </ac:cxnSpMkLst>
        </pc:cxn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12" creationId="{C636CBCC-A41C-8606-91FA-CD4AE1FC9D01}"/>
          </ac:cxnSpMkLst>
        </pc:cxnChg>
      </pc:sldChg>
      <pc:sldChg chg="addSp delSp modSp new mod">
        <pc:chgData name="choi sungwoon" userId="dd863a805e970f02" providerId="LiveId" clId="{9B518545-1700-47C2-B7AE-0612904BCEC4}" dt="2022-10-10T02:24:57.288" v="2138" actId="1076"/>
        <pc:sldMkLst>
          <pc:docMk/>
          <pc:sldMk cId="3009855215" sldId="288"/>
        </pc:sldMkLst>
        <pc:spChg chg="mod">
          <ac:chgData name="choi sungwoon" userId="dd863a805e970f02" providerId="LiveId" clId="{9B518545-1700-47C2-B7AE-0612904BCEC4}" dt="2022-10-10T02:24:57.288" v="2138" actId="1076"/>
          <ac:spMkLst>
            <pc:docMk/>
            <pc:sldMk cId="3009855215" sldId="288"/>
            <ac:spMk id="2" creationId="{FAC429CA-429A-A5BA-F781-9A6670955D96}"/>
          </ac:spMkLst>
        </pc:spChg>
        <pc:spChg chg="mod">
          <ac:chgData name="choi sungwoon" userId="dd863a805e970f02" providerId="LiveId" clId="{9B518545-1700-47C2-B7AE-0612904BCEC4}" dt="2022-10-10T02:19:22.502" v="2083" actId="20577"/>
          <ac:spMkLst>
            <pc:docMk/>
            <pc:sldMk cId="3009855215" sldId="288"/>
            <ac:spMk id="3" creationId="{9C6BF0AF-DE99-3BCA-2B7A-0026EE62206E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5" creationId="{5C19B6DE-EF7C-5D45-ED72-1C41EF968266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6" creationId="{F0A7A1CF-CF32-BB5D-2782-CCBDF2B9FD99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7" creationId="{A479E06C-F90C-9E8B-10BF-A12594DADCFA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8" creationId="{C78619C7-55BC-8130-B8F7-0BC74DE7BAC6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9" creationId="{91947B75-4D64-675A-E5F0-4FBEB4F2E3E9}"/>
          </ac:spMkLst>
        </pc:spChg>
        <pc:spChg chg="add mod">
          <ac:chgData name="choi sungwoon" userId="dd863a805e970f02" providerId="LiveId" clId="{9B518545-1700-47C2-B7AE-0612904BCEC4}" dt="2022-10-10T02:22:40.176" v="2094" actId="14100"/>
          <ac:spMkLst>
            <pc:docMk/>
            <pc:sldMk cId="3009855215" sldId="288"/>
            <ac:spMk id="10" creationId="{D2FBC995-2084-1C7F-568C-A6B408D2DA0B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11" creationId="{D551F2E0-D3F1-5AC4-4942-C93B1C9C73F1}"/>
          </ac:spMkLst>
        </pc:spChg>
        <pc:spChg chg="add del mod">
          <ac:chgData name="choi sungwoon" userId="dd863a805e970f02" providerId="LiveId" clId="{9B518545-1700-47C2-B7AE-0612904BCEC4}" dt="2022-10-10T02:22:31.207" v="2092" actId="478"/>
          <ac:spMkLst>
            <pc:docMk/>
            <pc:sldMk cId="3009855215" sldId="288"/>
            <ac:spMk id="12" creationId="{0B616D5F-B384-63E7-72DF-F3D37C5A50F0}"/>
          </ac:spMkLst>
        </pc:spChg>
        <pc:spChg chg="add mod">
          <ac:chgData name="choi sungwoon" userId="dd863a805e970f02" providerId="LiveId" clId="{9B518545-1700-47C2-B7AE-0612904BCEC4}" dt="2022-10-10T02:24:09.652" v="2136" actId="1076"/>
          <ac:spMkLst>
            <pc:docMk/>
            <pc:sldMk cId="3009855215" sldId="288"/>
            <ac:spMk id="13" creationId="{05FE748F-ECC9-265A-8EFE-CA104E73C4D0}"/>
          </ac:spMkLst>
        </pc:spChg>
        <pc:spChg chg="add mod">
          <ac:chgData name="choi sungwoon" userId="dd863a805e970f02" providerId="LiveId" clId="{9B518545-1700-47C2-B7AE-0612904BCEC4}" dt="2022-10-10T02:23:58.031" v="2134" actId="14100"/>
          <ac:spMkLst>
            <pc:docMk/>
            <pc:sldMk cId="3009855215" sldId="288"/>
            <ac:spMk id="14" creationId="{1D01AD74-73EB-E9C0-1F33-9215BBB971E4}"/>
          </ac:spMkLst>
        </pc:spChg>
        <pc:graphicFrameChg chg="add mod modGraphic">
          <ac:chgData name="choi sungwoon" userId="dd863a805e970f02" providerId="LiveId" clId="{9B518545-1700-47C2-B7AE-0612904BCEC4}" dt="2022-10-10T02:21:44.509" v="2089" actId="1076"/>
          <ac:graphicFrameMkLst>
            <pc:docMk/>
            <pc:sldMk cId="3009855215" sldId="288"/>
            <ac:graphicFrameMk id="4" creationId="{BB9CD884-9EA7-A1CD-C02E-518B4180725C}"/>
          </ac:graphicFrameMkLst>
        </pc:graphicFrameChg>
      </pc:sldChg>
      <pc:sldChg chg="addSp delSp modSp new mod">
        <pc:chgData name="choi sungwoon" userId="dd863a805e970f02" providerId="LiveId" clId="{9B518545-1700-47C2-B7AE-0612904BCEC4}" dt="2022-10-12T01:54:09.002" v="2461" actId="1076"/>
        <pc:sldMkLst>
          <pc:docMk/>
          <pc:sldMk cId="1079537125" sldId="289"/>
        </pc:sldMkLst>
        <pc:spChg chg="mod">
          <ac:chgData name="choi sungwoon" userId="dd863a805e970f02" providerId="LiveId" clId="{9B518545-1700-47C2-B7AE-0612904BCEC4}" dt="2022-10-10T02:30:24.221" v="2326"/>
          <ac:spMkLst>
            <pc:docMk/>
            <pc:sldMk cId="1079537125" sldId="289"/>
            <ac:spMk id="2" creationId="{E5E88844-C969-B4FA-4CAC-00DD4E06351A}"/>
          </ac:spMkLst>
        </pc:spChg>
        <pc:spChg chg="del">
          <ac:chgData name="choi sungwoon" userId="dd863a805e970f02" providerId="LiveId" clId="{9B518545-1700-47C2-B7AE-0612904BCEC4}" dt="2022-10-12T01:32:37.419" v="2432" actId="478"/>
          <ac:spMkLst>
            <pc:docMk/>
            <pc:sldMk cId="1079537125" sldId="289"/>
            <ac:spMk id="3" creationId="{EB732311-5322-5599-062D-8809725BA66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4" creationId="{B51BA41B-E7F2-D484-8C97-7270E5FD868C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5" creationId="{1D3E7230-F051-D339-173E-9ACB06F12C5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6" creationId="{DA2A1254-44A5-3B40-DCF6-109AF250A6C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7" creationId="{FE26553A-CF01-6786-2104-0D15F18434B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8" creationId="{73100F60-E52A-6FAE-B661-B67A26E0B460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9" creationId="{031C6278-730F-B2C4-82EE-F8768F674AB2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0" creationId="{DB401702-A421-AFF3-E55C-4AF8A25A4AD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1" creationId="{EA6C52FD-5C26-FD31-0B5F-3E52E23B0F5A}"/>
          </ac:spMkLst>
        </pc:spChg>
        <pc:spChg chg="add mod">
          <ac:chgData name="choi sungwoon" userId="dd863a805e970f02" providerId="LiveId" clId="{9B518545-1700-47C2-B7AE-0612904BCEC4}" dt="2022-10-12T01:54:09.002" v="2461" actId="1076"/>
          <ac:spMkLst>
            <pc:docMk/>
            <pc:sldMk cId="1079537125" sldId="289"/>
            <ac:spMk id="12" creationId="{85F5903D-C53A-D379-ACEC-6BC93CA86077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3" creationId="{7208C4DC-A67F-57F9-A0A7-031BF0322E79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4" creationId="{3A9D8319-B1A0-F83E-8AD7-F4BC03C3B0FA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5" creationId="{1662433E-1E2E-C484-EAEA-9FA81AB5D2E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6" creationId="{E2CFC36B-5B48-DD96-FFBC-19821C58ECDA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7" creationId="{1ADB8D51-27FE-67C0-2FE4-E926F33C5B11}"/>
          </ac:spMkLst>
        </pc:spChg>
        <pc:spChg chg="add del mod">
          <ac:chgData name="choi sungwoon" userId="dd863a805e970f02" providerId="LiveId" clId="{9B518545-1700-47C2-B7AE-0612904BCEC4}" dt="2022-10-10T02:32:33.466" v="2356" actId="478"/>
          <ac:spMkLst>
            <pc:docMk/>
            <pc:sldMk cId="1079537125" sldId="289"/>
            <ac:spMk id="18" creationId="{2274E031-1454-8D56-6427-2568D2D2CD4E}"/>
          </ac:spMkLst>
        </pc:spChg>
        <pc:spChg chg="add del mod">
          <ac:chgData name="choi sungwoon" userId="dd863a805e970f02" providerId="LiveId" clId="{9B518545-1700-47C2-B7AE-0612904BCEC4}" dt="2022-10-10T02:29:54.334" v="2291" actId="478"/>
          <ac:spMkLst>
            <pc:docMk/>
            <pc:sldMk cId="1079537125" sldId="289"/>
            <ac:spMk id="19" creationId="{0273BD6D-1CFF-10BB-B46A-300E0ADA47BF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0" creationId="{E01AC190-1E20-55F1-CD43-84FCE4512F5E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1" creationId="{F61C2EBB-C26C-55DC-EBCA-BF8905541D2C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2" creationId="{2B8DA978-52B1-BF99-270F-B0122FAA722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3" creationId="{D1980547-3BD4-484D-B880-D41F2BA0A50F}"/>
          </ac:spMkLst>
        </pc:sp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5" creationId="{5328708C-D965-81D8-3404-6F38B6D5C66B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8" creationId="{28BB1051-80E1-C886-78F3-3CF05F52CC7D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9" creationId="{C49C7530-0346-9E02-2EB9-CE8C61E1034B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33" creationId="{AEBFE771-2C02-8073-8736-2C956563BCDD}"/>
          </ac:cxnSpMkLst>
        </pc:cxnChg>
      </pc:sldChg>
      <pc:sldChg chg="addSp delSp modSp new mod modClrScheme chgLayout">
        <pc:chgData name="choi sungwoon" userId="dd863a805e970f02" providerId="LiveId" clId="{9B518545-1700-47C2-B7AE-0612904BCEC4}" dt="2022-10-12T02:39:50.031" v="2661" actId="20577"/>
        <pc:sldMkLst>
          <pc:docMk/>
          <pc:sldMk cId="1218338763" sldId="290"/>
        </pc:sldMkLst>
        <pc:spChg chg="del mod ord">
          <ac:chgData name="choi sungwoon" userId="dd863a805e970f02" providerId="LiveId" clId="{9B518545-1700-47C2-B7AE-0612904BCEC4}" dt="2022-10-12T01:31:09.176" v="2367" actId="700"/>
          <ac:spMkLst>
            <pc:docMk/>
            <pc:sldMk cId="1218338763" sldId="290"/>
            <ac:spMk id="2" creationId="{40594DAD-4DCD-5215-FB80-69E96999FA07}"/>
          </ac:spMkLst>
        </pc:spChg>
        <pc:spChg chg="del mod ord">
          <ac:chgData name="choi sungwoon" userId="dd863a805e970f02" providerId="LiveId" clId="{9B518545-1700-47C2-B7AE-0612904BCEC4}" dt="2022-10-12T01:31:09.176" v="2367" actId="700"/>
          <ac:spMkLst>
            <pc:docMk/>
            <pc:sldMk cId="1218338763" sldId="290"/>
            <ac:spMk id="3" creationId="{27F18D9B-A044-103E-99F5-2E67F3244F23}"/>
          </ac:spMkLst>
        </pc:spChg>
        <pc:spChg chg="add mod ord">
          <ac:chgData name="choi sungwoon" userId="dd863a805e970f02" providerId="LiveId" clId="{9B518545-1700-47C2-B7AE-0612904BCEC4}" dt="2022-10-12T01:31:14.529" v="2377" actId="20577"/>
          <ac:spMkLst>
            <pc:docMk/>
            <pc:sldMk cId="1218338763" sldId="290"/>
            <ac:spMk id="4" creationId="{CEA2E2FE-8351-43D6-276D-0F0F138D9DCA}"/>
          </ac:spMkLst>
        </pc:spChg>
        <pc:spChg chg="add mod ord">
          <ac:chgData name="choi sungwoon" userId="dd863a805e970f02" providerId="LiveId" clId="{9B518545-1700-47C2-B7AE-0612904BCEC4}" dt="2022-10-12T01:54:26.809" v="2476" actId="20577"/>
          <ac:spMkLst>
            <pc:docMk/>
            <pc:sldMk cId="1218338763" sldId="290"/>
            <ac:spMk id="5" creationId="{D58A2361-E061-B6D0-E27C-9AB1ECB9F6C2}"/>
          </ac:spMkLst>
        </pc:spChg>
        <pc:spChg chg="add mod ord">
          <ac:chgData name="choi sungwoon" userId="dd863a805e970f02" providerId="LiveId" clId="{9B518545-1700-47C2-B7AE-0612904BCEC4}" dt="2022-10-12T02:39:50.031" v="2661" actId="20577"/>
          <ac:spMkLst>
            <pc:docMk/>
            <pc:sldMk cId="1218338763" sldId="290"/>
            <ac:spMk id="6" creationId="{B577BA09-AABC-6061-1E10-A28AC322A939}"/>
          </ac:spMkLst>
        </pc:spChg>
      </pc:sldChg>
      <pc:sldChg chg="addSp delSp modSp new mod">
        <pc:chgData name="choi sungwoon" userId="dd863a805e970f02" providerId="LiveId" clId="{9B518545-1700-47C2-B7AE-0612904BCEC4}" dt="2022-10-17T02:06:11.116" v="2882" actId="14100"/>
        <pc:sldMkLst>
          <pc:docMk/>
          <pc:sldMk cId="3058029260" sldId="291"/>
        </pc:sldMkLst>
        <pc:spChg chg="mod">
          <ac:chgData name="choi sungwoon" userId="dd863a805e970f02" providerId="LiveId" clId="{9B518545-1700-47C2-B7AE-0612904BCEC4}" dt="2022-10-17T01:29:33.528" v="2672" actId="20577"/>
          <ac:spMkLst>
            <pc:docMk/>
            <pc:sldMk cId="3058029260" sldId="291"/>
            <ac:spMk id="2" creationId="{4AFD22BC-10F2-35CD-AC84-2F1A8A8B3A0A}"/>
          </ac:spMkLst>
        </pc:spChg>
        <pc:spChg chg="mod">
          <ac:chgData name="choi sungwoon" userId="dd863a805e970f02" providerId="LiveId" clId="{9B518545-1700-47C2-B7AE-0612904BCEC4}" dt="2022-10-17T01:29:40.365" v="2685" actId="20577"/>
          <ac:spMkLst>
            <pc:docMk/>
            <pc:sldMk cId="3058029260" sldId="291"/>
            <ac:spMk id="3" creationId="{E14FAA3C-C510-A364-168B-BF7041BA5960}"/>
          </ac:spMkLst>
        </pc:spChg>
        <pc:spChg chg="mod ord">
          <ac:chgData name="choi sungwoon" userId="dd863a805e970f02" providerId="LiveId" clId="{9B518545-1700-47C2-B7AE-0612904BCEC4}" dt="2022-10-17T01:37:44.765" v="2804" actId="20577"/>
          <ac:spMkLst>
            <pc:docMk/>
            <pc:sldMk cId="3058029260" sldId="291"/>
            <ac:spMk id="4" creationId="{9EF4D57C-85E9-EC50-726F-D4D7D0C4116C}"/>
          </ac:spMkLst>
        </pc:spChg>
        <pc:spChg chg="add mod or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5" creationId="{5760CE54-26ED-F255-5DBB-A1C3E5F2FDA3}"/>
          </ac:spMkLst>
        </pc:spChg>
        <pc:spChg chg="add mod">
          <ac:chgData name="choi sungwoon" userId="dd863a805e970f02" providerId="LiveId" clId="{9B518545-1700-47C2-B7AE-0612904BCEC4}" dt="2022-10-17T01:38:06.365" v="2811" actId="14100"/>
          <ac:spMkLst>
            <pc:docMk/>
            <pc:sldMk cId="3058029260" sldId="291"/>
            <ac:spMk id="6" creationId="{AF36A860-3829-B8D1-B493-2D6F4AAA2CDF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7" creationId="{6B8BA47D-C912-85FC-CC1D-C20D81326765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8" creationId="{22AB87FB-F795-AF9A-FD10-54E8FDCFC4F9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9" creationId="{7058C2BB-B962-34B8-1786-006372C3AC11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0" creationId="{A63E7321-A6C8-3111-4A1E-15B0451D8E82}"/>
          </ac:spMkLst>
        </pc:spChg>
        <pc:spChg chg="add del mod">
          <ac:chgData name="choi sungwoon" userId="dd863a805e970f02" providerId="LiveId" clId="{9B518545-1700-47C2-B7AE-0612904BCEC4}" dt="2022-10-17T01:34:22.224" v="2733"/>
          <ac:spMkLst>
            <pc:docMk/>
            <pc:sldMk cId="3058029260" sldId="291"/>
            <ac:spMk id="11" creationId="{5F8F7E7E-DB05-D679-AEAC-95C599F17596}"/>
          </ac:spMkLst>
        </pc:spChg>
        <pc:spChg chg="add del mod">
          <ac:chgData name="choi sungwoon" userId="dd863a805e970f02" providerId="LiveId" clId="{9B518545-1700-47C2-B7AE-0612904BCEC4}" dt="2022-10-17T01:34:22.224" v="2733"/>
          <ac:spMkLst>
            <pc:docMk/>
            <pc:sldMk cId="3058029260" sldId="291"/>
            <ac:spMk id="12" creationId="{31113329-3717-9916-6BF0-923B53C48EB8}"/>
          </ac:spMkLst>
        </pc:spChg>
        <pc:spChg chg="add del mod">
          <ac:chgData name="choi sungwoon" userId="dd863a805e970f02" providerId="LiveId" clId="{9B518545-1700-47C2-B7AE-0612904BCEC4}" dt="2022-10-17T01:34:25.569" v="2735"/>
          <ac:spMkLst>
            <pc:docMk/>
            <pc:sldMk cId="3058029260" sldId="291"/>
            <ac:spMk id="13" creationId="{2C82D7A3-598C-B734-5006-E22839045859}"/>
          </ac:spMkLst>
        </pc:spChg>
        <pc:spChg chg="add del mod">
          <ac:chgData name="choi sungwoon" userId="dd863a805e970f02" providerId="LiveId" clId="{9B518545-1700-47C2-B7AE-0612904BCEC4}" dt="2022-10-17T01:34:25.569" v="2735"/>
          <ac:spMkLst>
            <pc:docMk/>
            <pc:sldMk cId="3058029260" sldId="291"/>
            <ac:spMk id="14" creationId="{E1F77339-F74C-CB3C-9DF8-A9101540531F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5" creationId="{6F326EE6-A87E-B4E3-FC7C-FA8890DE4E04}"/>
          </ac:spMkLst>
        </pc:spChg>
        <pc:spChg chg="add mod or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6" creationId="{A8657FC7-96D8-51B4-6D48-1DB469772A25}"/>
          </ac:spMkLst>
        </pc:spChg>
        <pc:spChg chg="add del mod ord">
          <ac:chgData name="choi sungwoon" userId="dd863a805e970f02" providerId="LiveId" clId="{9B518545-1700-47C2-B7AE-0612904BCEC4}" dt="2022-10-17T02:06:11.116" v="2882" actId="14100"/>
          <ac:spMkLst>
            <pc:docMk/>
            <pc:sldMk cId="3058029260" sldId="291"/>
            <ac:spMk id="17" creationId="{9A59FFF1-04C6-0937-8BF7-1434369E28D6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18" creationId="{1DD065FF-4F8C-A391-63A1-79EA63F11995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19" creationId="{867D2F2D-E7DF-FB39-93E1-78CFF2637F23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20" creationId="{5B1852A8-25A5-6CF3-DC25-D3DF8A99F097}"/>
          </ac:spMkLst>
        </pc:spChg>
        <pc:spChg chg="add">
          <ac:chgData name="choi sungwoon" userId="dd863a805e970f02" providerId="LiveId" clId="{9B518545-1700-47C2-B7AE-0612904BCEC4}" dt="2022-10-17T01:40:43.467" v="2851" actId="11529"/>
          <ac:spMkLst>
            <pc:docMk/>
            <pc:sldMk cId="3058029260" sldId="291"/>
            <ac:spMk id="21" creationId="{DB5E1B58-F245-28C7-F50E-0497DCA6FA00}"/>
          </ac:spMkLst>
        </pc:spChg>
        <pc:spChg chg="add mod">
          <ac:chgData name="choi sungwoon" userId="dd863a805e970f02" providerId="LiveId" clId="{9B518545-1700-47C2-B7AE-0612904BCEC4}" dt="2022-10-17T01:43:21.376" v="2863" actId="1076"/>
          <ac:spMkLst>
            <pc:docMk/>
            <pc:sldMk cId="3058029260" sldId="291"/>
            <ac:spMk id="30" creationId="{833714AC-5686-EE8A-6942-A437766CBE5D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31" creationId="{C90AF032-C3A0-E779-9A10-71CC4A3E2509}"/>
          </ac:spMkLst>
        </pc:sp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23" creationId="{D211D977-51EA-4227-02CC-01F30A7002A4}"/>
          </ac:cxnSpMkLst>
        </pc:cxn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26" creationId="{7B41CC6C-89AA-D979-7583-622939E47FBE}"/>
          </ac:cxnSpMkLst>
        </pc:cxn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32" creationId="{81EA523F-D14A-FE71-A2C4-1098FA1E82D7}"/>
          </ac:cxnSpMkLst>
        </pc:cxnChg>
      </pc:sldChg>
      <pc:sldChg chg="add">
        <pc:chgData name="choi sungwoon" userId="dd863a805e970f02" providerId="LiveId" clId="{9B518545-1700-47C2-B7AE-0612904BCEC4}" dt="2022-10-19T01:28:53.880" v="2903"/>
        <pc:sldMkLst>
          <pc:docMk/>
          <pc:sldMk cId="175599045" sldId="292"/>
        </pc:sldMkLst>
      </pc:sldChg>
      <pc:sldChg chg="modSp new del mod">
        <pc:chgData name="choi sungwoon" userId="dd863a805e970f02" providerId="LiveId" clId="{9B518545-1700-47C2-B7AE-0612904BCEC4}" dt="2022-10-19T01:28:51.683" v="2902" actId="47"/>
        <pc:sldMkLst>
          <pc:docMk/>
          <pc:sldMk cId="700456047" sldId="292"/>
        </pc:sldMkLst>
        <pc:spChg chg="mod">
          <ac:chgData name="choi sungwoon" userId="dd863a805e970f02" providerId="LiveId" clId="{9B518545-1700-47C2-B7AE-0612904BCEC4}" dt="2022-10-19T01:28:16.724" v="2893" actId="20577"/>
          <ac:spMkLst>
            <pc:docMk/>
            <pc:sldMk cId="700456047" sldId="292"/>
            <ac:spMk id="2" creationId="{25C362F9-BB29-B308-7AE2-7B240663CFEB}"/>
          </ac:spMkLst>
        </pc:spChg>
        <pc:spChg chg="mod">
          <ac:chgData name="choi sungwoon" userId="dd863a805e970f02" providerId="LiveId" clId="{9B518545-1700-47C2-B7AE-0612904BCEC4}" dt="2022-10-19T01:28:22.173" v="2901" actId="20577"/>
          <ac:spMkLst>
            <pc:docMk/>
            <pc:sldMk cId="700456047" sldId="292"/>
            <ac:spMk id="3" creationId="{91A3AB9C-48D7-EBCD-3C36-198DBAAD1CCC}"/>
          </ac:spMkLst>
        </pc:spChg>
      </pc:sldChg>
      <pc:sldChg chg="addSp modSp add mod">
        <pc:chgData name="choi sungwoon" userId="dd863a805e970f02" providerId="LiveId" clId="{9B518545-1700-47C2-B7AE-0612904BCEC4}" dt="2022-10-19T01:48:47.569" v="3174" actId="1076"/>
        <pc:sldMkLst>
          <pc:docMk/>
          <pc:sldMk cId="3987283936" sldId="293"/>
        </pc:sldMkLst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2" creationId="{770C42BD-BF9E-6286-F0BB-329C47647D94}"/>
          </ac:spMkLst>
        </pc:spChg>
        <pc:spChg chg="mod">
          <ac:chgData name="choi sungwoon" userId="dd863a805e970f02" providerId="LiveId" clId="{9B518545-1700-47C2-B7AE-0612904BCEC4}" dt="2022-10-19T01:29:07.755" v="2907" actId="21"/>
          <ac:spMkLst>
            <pc:docMk/>
            <pc:sldMk cId="3987283936" sldId="293"/>
            <ac:spMk id="3" creationId="{0C58EE1E-CA85-80C3-2118-83282F14E042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4" creationId="{9C5C4B97-09E3-0402-8AA9-4596A29211EF}"/>
          </ac:spMkLst>
        </pc:spChg>
        <pc:spChg chg="mod">
          <ac:chgData name="choi sungwoon" userId="dd863a805e970f02" providerId="LiveId" clId="{9B518545-1700-47C2-B7AE-0612904BCEC4}" dt="2022-10-19T01:46:43.946" v="3173" actId="20577"/>
          <ac:spMkLst>
            <pc:docMk/>
            <pc:sldMk cId="3987283936" sldId="293"/>
            <ac:spMk id="5" creationId="{C430F226-9E26-FC90-5C7A-E6D35D9B53D8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6" creationId="{2774F3C0-8F1A-AE89-EAA4-8A19BDA73402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7" creationId="{075911B4-7E68-9265-19D7-94030B77A61B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8" creationId="{0953788A-C8C8-A50D-08D7-BFC5A01A01AC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9" creationId="{2D2F28F7-EA9E-133F-B045-8E471D0B94FA}"/>
          </ac:spMkLst>
        </pc:spChg>
      </pc:sldChg>
      <pc:sldChg chg="addSp delSp modSp add mod chgLayout">
        <pc:chgData name="choi sungwoon" userId="dd863a805e970f02" providerId="LiveId" clId="{9B518545-1700-47C2-B7AE-0612904BCEC4}" dt="2022-10-19T02:35:51.774" v="3246" actId="1076"/>
        <pc:sldMkLst>
          <pc:docMk/>
          <pc:sldMk cId="3222868363" sldId="294"/>
        </pc:sldMkLst>
        <pc:spChg chg="mod ord">
          <ac:chgData name="choi sungwoon" userId="dd863a805e970f02" providerId="LiveId" clId="{9B518545-1700-47C2-B7AE-0612904BCEC4}" dt="2022-10-19T02:26:33.356" v="3209" actId="21"/>
          <ac:spMkLst>
            <pc:docMk/>
            <pc:sldMk cId="3222868363" sldId="294"/>
            <ac:spMk id="2" creationId="{F48459F7-D00B-2D8E-699A-FD951A2A2A90}"/>
          </ac:spMkLst>
        </pc:spChg>
        <pc:spChg chg="mod ord">
          <ac:chgData name="choi sungwoon" userId="dd863a805e970f02" providerId="LiveId" clId="{9B518545-1700-47C2-B7AE-0612904BCEC4}" dt="2022-10-19T02:29:05.383" v="3239" actId="20577"/>
          <ac:spMkLst>
            <pc:docMk/>
            <pc:sldMk cId="3222868363" sldId="294"/>
            <ac:spMk id="3" creationId="{F926659F-D644-612F-175C-C9A4B0EF10C3}"/>
          </ac:spMkLst>
        </pc:spChg>
        <pc:spChg chg="add mod">
          <ac:chgData name="choi sungwoon" userId="dd863a805e970f02" providerId="LiveId" clId="{9B518545-1700-47C2-B7AE-0612904BCEC4}" dt="2022-10-19T02:28:18.108" v="3215" actId="14100"/>
          <ac:spMkLst>
            <pc:docMk/>
            <pc:sldMk cId="3222868363" sldId="294"/>
            <ac:spMk id="4" creationId="{E99071A5-3E92-F683-92BC-2DD7995188F0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5" creationId="{A73923E6-62E7-5E94-6F65-EEF01499E7C0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6" creationId="{48E9328A-43A6-A4F6-1C71-016B836B36B0}"/>
          </ac:spMkLst>
        </pc:spChg>
        <pc:spChg chg="add mod">
          <ac:chgData name="choi sungwoon" userId="dd863a805e970f02" providerId="LiveId" clId="{9B518545-1700-47C2-B7AE-0612904BCEC4}" dt="2022-10-19T02:28:18.108" v="3215" actId="14100"/>
          <ac:spMkLst>
            <pc:docMk/>
            <pc:sldMk cId="3222868363" sldId="294"/>
            <ac:spMk id="7" creationId="{A3915BB8-733F-E78B-1318-7493B153CEFF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8" creationId="{1E9850F1-8F5D-2CD8-A7E1-D7C120591E3E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9" creationId="{6AEAE22B-D7CD-12B5-56B5-B848AC976A45}"/>
          </ac:spMkLst>
        </pc:spChg>
        <pc:spChg chg="add mod">
          <ac:chgData name="choi sungwoon" userId="dd863a805e970f02" providerId="LiveId" clId="{9B518545-1700-47C2-B7AE-0612904BCEC4}" dt="2022-10-19T02:35:36.545" v="3241" actId="1076"/>
          <ac:spMkLst>
            <pc:docMk/>
            <pc:sldMk cId="3222868363" sldId="294"/>
            <ac:spMk id="12" creationId="{7F047DA2-92A4-7060-DC78-78279B01B692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3" creationId="{D4AFD922-8383-09FF-3D24-96D089EDBD16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4" creationId="{35A2AA30-1BC6-0155-79E1-548F563E9AA7}"/>
          </ac:spMkLst>
        </pc:spChg>
        <pc:spChg chg="add mod">
          <ac:chgData name="choi sungwoon" userId="dd863a805e970f02" providerId="LiveId" clId="{9B518545-1700-47C2-B7AE-0612904BCEC4}" dt="2022-10-19T02:35:51.774" v="3246" actId="1076"/>
          <ac:spMkLst>
            <pc:docMk/>
            <pc:sldMk cId="3222868363" sldId="294"/>
            <ac:spMk id="15" creationId="{76AFADC9-8761-7C5D-047C-98D0994F7E28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6" creationId="{C5FCA8CC-9317-7E10-2053-5DDD70EA99F9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7" creationId="{4FE5C65E-488A-688F-A3A9-FC3C3873F35A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8" creationId="{C0782E3D-56D5-246E-644F-E966B8193EB5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9" creationId="{3A711E82-D4B9-3E71-E5C4-B930877D6885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20" creationId="{DFAE2E5E-5693-1920-95F2-77ED48382B81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5" creationId="{87589D55-B942-85E0-5871-F51331909C0B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6" creationId="{E2C55102-918C-5E10-1CAF-F747DFB06C36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7" creationId="{7DEB8EC4-7F73-D57B-FD06-03C002A84D85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8" creationId="{95A9E91C-A876-EF53-3B53-B3BD7A309B2C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9" creationId="{FBE87CAC-0882-8405-211E-40C5D359E9D1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0" creationId="{E140FB07-A028-0280-E323-6EB5CC6AFEA7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1" creationId="{86C648D5-5649-0111-EF56-C40A56A2137A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2" creationId="{FE19F1E0-3055-E29C-EFE0-4DEE26942BE8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3" creationId="{D732492E-EA33-503B-4713-BEF345ADFF0A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4" creationId="{439932CD-A780-368B-2998-CEFF8010A404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5" creationId="{90121795-F39C-0A18-CA9C-AA90B4312132}"/>
          </ac:spMkLst>
        </pc:spChg>
        <pc:cxnChg chg="add mod">
          <ac:chgData name="choi sungwoon" userId="dd863a805e970f02" providerId="LiveId" clId="{9B518545-1700-47C2-B7AE-0612904BCEC4}" dt="2022-10-19T02:22:30.199" v="3182"/>
          <ac:cxnSpMkLst>
            <pc:docMk/>
            <pc:sldMk cId="3222868363" sldId="294"/>
            <ac:cxnSpMk id="10" creationId="{45255183-E269-7DD8-C2CC-AFE5C17C3E8A}"/>
          </ac:cxnSpMkLst>
        </pc:cxnChg>
        <pc:cxnChg chg="add mod">
          <ac:chgData name="choi sungwoon" userId="dd863a805e970f02" providerId="LiveId" clId="{9B518545-1700-47C2-B7AE-0612904BCEC4}" dt="2022-10-19T02:22:30.199" v="3182"/>
          <ac:cxnSpMkLst>
            <pc:docMk/>
            <pc:sldMk cId="3222868363" sldId="294"/>
            <ac:cxnSpMk id="11" creationId="{0BEF877F-AC99-C5FC-4A14-9563CBC88A78}"/>
          </ac:cxnSpMkLst>
        </pc:cxnChg>
      </pc:sldChg>
      <pc:sldChg chg="delSp modSp add mod">
        <pc:chgData name="choi sungwoon" userId="dd863a805e970f02" providerId="LiveId" clId="{9B518545-1700-47C2-B7AE-0612904BCEC4}" dt="2022-10-19T02:22:28.561" v="3181" actId="21"/>
        <pc:sldMkLst>
          <pc:docMk/>
          <pc:sldMk cId="3489778334" sldId="295"/>
        </pc:sldMkLst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4" creationId="{ADD97CEE-A868-5C93-F370-FBC569C80718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5" creationId="{FD063B78-D706-A459-5548-07F311C8462E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6" creationId="{A5956865-16C6-742A-9942-D62AFCB4CA5B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7" creationId="{FAD16B0F-B301-EDA8-6E51-B17FD1C9AF7D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8" creationId="{3B29848F-4609-2146-5961-883DA1B4183A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9" creationId="{D7568C98-D026-6BA0-8B1E-9DE3F6646247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2" creationId="{84D60B4E-7D36-73DD-B218-63CE4B42A6B0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3" creationId="{878F5131-5374-2BAB-8869-265CB0E82E53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4" creationId="{C40EDA52-4CF2-0078-7D3B-D617BC900B2C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5" creationId="{B8B1BCC6-7B53-603B-60AF-91A62A351442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6" creationId="{C1E3098A-9521-EC7A-BBB5-6D786FF26370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7" creationId="{D0EE8D3B-CBB3-15F4-6A0F-60CB8DC16368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8" creationId="{866A7E32-6DF2-A66A-AE6D-B2B1418EC10A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9" creationId="{F77157EF-C828-EEF7-1AA6-88F368FC44B1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20" creationId="{F2C4169B-9CBB-A6FF-2FF0-5764FD808712}"/>
          </ac:spMkLst>
        </pc:spChg>
        <pc:cxnChg chg="del mod">
          <ac:chgData name="choi sungwoon" userId="dd863a805e970f02" providerId="LiveId" clId="{9B518545-1700-47C2-B7AE-0612904BCEC4}" dt="2022-10-19T02:22:28.561" v="3181" actId="21"/>
          <ac:cxnSpMkLst>
            <pc:docMk/>
            <pc:sldMk cId="3489778334" sldId="295"/>
            <ac:cxnSpMk id="10" creationId="{46BCDD13-6BC7-CE9A-8E97-7E6E834F001A}"/>
          </ac:cxnSpMkLst>
        </pc:cxnChg>
        <pc:cxnChg chg="del mod">
          <ac:chgData name="choi sungwoon" userId="dd863a805e970f02" providerId="LiveId" clId="{9B518545-1700-47C2-B7AE-0612904BCEC4}" dt="2022-10-19T02:22:28.561" v="3181" actId="21"/>
          <ac:cxnSpMkLst>
            <pc:docMk/>
            <pc:sldMk cId="3489778334" sldId="295"/>
            <ac:cxnSpMk id="11" creationId="{DDF5C636-2D5C-7862-4702-A8BDED973080}"/>
          </ac:cxnSpMkLst>
        </pc:cxnChg>
      </pc:sldChg>
      <pc:sldChg chg="addSp modSp new mod">
        <pc:chgData name="choi sungwoon" userId="dd863a805e970f02" providerId="LiveId" clId="{9B518545-1700-47C2-B7AE-0612904BCEC4}" dt="2022-10-19T02:48:22.790" v="3279" actId="207"/>
        <pc:sldMkLst>
          <pc:docMk/>
          <pc:sldMk cId="1966638740" sldId="296"/>
        </pc:sldMkLst>
        <pc:spChg chg="mod">
          <ac:chgData name="choi sungwoon" userId="dd863a805e970f02" providerId="LiveId" clId="{9B518545-1700-47C2-B7AE-0612904BCEC4}" dt="2022-10-19T02:22:13.642" v="3177"/>
          <ac:spMkLst>
            <pc:docMk/>
            <pc:sldMk cId="1966638740" sldId="296"/>
            <ac:spMk id="2" creationId="{7F7F5F95-F7EA-642E-5A64-404B953F6AEE}"/>
          </ac:spMkLst>
        </pc:spChg>
        <pc:spChg chg="mod">
          <ac:chgData name="choi sungwoon" userId="dd863a805e970f02" providerId="LiveId" clId="{9B518545-1700-47C2-B7AE-0612904BCEC4}" dt="2022-10-19T02:47:56.709" v="3277" actId="20577"/>
          <ac:spMkLst>
            <pc:docMk/>
            <pc:sldMk cId="1966638740" sldId="296"/>
            <ac:spMk id="3" creationId="{7B5DA9DC-3CF3-4FEB-FFF6-A9CD38888DB7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4" creationId="{0FE8FB79-FDD9-24BF-0E64-A12B8A0BE61F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5" creationId="{5A50A7E3-0A81-4F5E-BE88-69C4D225BA30}"/>
          </ac:spMkLst>
        </pc:spChg>
        <pc:spChg chg="add mod">
          <ac:chgData name="choi sungwoon" userId="dd863a805e970f02" providerId="LiveId" clId="{9B518545-1700-47C2-B7AE-0612904BCEC4}" dt="2022-10-19T02:48:22.790" v="3279" actId="207"/>
          <ac:spMkLst>
            <pc:docMk/>
            <pc:sldMk cId="1966638740" sldId="296"/>
            <ac:spMk id="6" creationId="{6C785F8F-E099-9FD8-6C89-B075E3956CDF}"/>
          </ac:spMkLst>
        </pc:spChg>
        <pc:spChg chg="add mod">
          <ac:chgData name="choi sungwoon" userId="dd863a805e970f02" providerId="LiveId" clId="{9B518545-1700-47C2-B7AE-0612904BCEC4}" dt="2022-10-19T02:48:22.790" v="3279" actId="207"/>
          <ac:spMkLst>
            <pc:docMk/>
            <pc:sldMk cId="1966638740" sldId="296"/>
            <ac:spMk id="7" creationId="{7BD5DE9F-4F72-0B13-39F8-FFABAA01D4AE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8" creationId="{750AFC46-7948-C557-CC69-965E01D8AF5B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9" creationId="{542A69C4-D1F8-241E-8AE5-6E2436A0BE54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0" creationId="{CA183577-E3DD-5224-83DE-9A23BB6AB915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1" creationId="{BF52D66E-A075-B292-7644-275C947FE084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2" creationId="{19081B7D-FD2D-3C58-8702-3E10828E021A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3" creationId="{B7530AE4-D702-2B27-F702-3E3299897D37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4" creationId="{D6BD8EE0-2CAF-0AA3-C6AB-510FC3A7E3D8}"/>
          </ac:spMkLst>
        </pc:spChg>
      </pc:sldChg>
    </pc:docChg>
  </pc:docChgLst>
  <pc:docChgLst>
    <pc:chgData name="choi sungwoon" userId="dd863a805e970f02" providerId="LiveId" clId="{2BCA9264-6DD4-4B27-B1E9-58E14BA4346B}"/>
    <pc:docChg chg="addSld modSld">
      <pc:chgData name="choi sungwoon" userId="dd863a805e970f02" providerId="LiveId" clId="{2BCA9264-6DD4-4B27-B1E9-58E14BA4346B}" dt="2022-11-06T13:02:34.234" v="0"/>
      <pc:docMkLst>
        <pc:docMk/>
      </pc:docMkLst>
      <pc:sldChg chg="add">
        <pc:chgData name="choi sungwoon" userId="dd863a805e970f02" providerId="LiveId" clId="{2BCA9264-6DD4-4B27-B1E9-58E14BA4346B}" dt="2022-11-06T13:02:34.234" v="0"/>
        <pc:sldMkLst>
          <pc:docMk/>
          <pc:sldMk cId="3026716173" sldId="307"/>
        </pc:sldMkLst>
      </pc:sldChg>
      <pc:sldChg chg="add">
        <pc:chgData name="choi sungwoon" userId="dd863a805e970f02" providerId="LiveId" clId="{2BCA9264-6DD4-4B27-B1E9-58E14BA4346B}" dt="2022-11-06T13:02:34.234" v="0"/>
        <pc:sldMkLst>
          <pc:docMk/>
          <pc:sldMk cId="3939809726" sldId="308"/>
        </pc:sldMkLst>
      </pc:sldChg>
      <pc:sldChg chg="add">
        <pc:chgData name="choi sungwoon" userId="dd863a805e970f02" providerId="LiveId" clId="{2BCA9264-6DD4-4B27-B1E9-58E14BA4346B}" dt="2022-11-06T13:02:34.234" v="0"/>
        <pc:sldMkLst>
          <pc:docMk/>
          <pc:sldMk cId="1652777444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C2DF-2941-4F05-A906-AE55FB39F26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7DE8E-4447-4C1B-BE0E-7BD4FBB42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0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7DE8E-4447-4C1B-BE0E-7BD4FBB42DE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6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2642"/>
            <a:ext cx="4898366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5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0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6"/>
            <a:ext cx="555625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1051560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6"/>
            <a:r>
              <a:rPr lang="ko-KR" altLang="en-US" dirty="0" smtClean="0"/>
              <a:t>일곱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41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57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813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3192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팀 성적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Java and Java Virtual Machine</a:t>
            </a: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3848" y="1810912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433848" y="1135176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37471" y="1810912"/>
            <a:ext cx="230037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237472" y="1143169"/>
            <a:ext cx="111280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425041" y="1143169"/>
            <a:ext cx="111280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3666930" y="1234210"/>
            <a:ext cx="707994" cy="47318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33848" y="4026371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433848" y="2917969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33848" y="3579961"/>
            <a:ext cx="1313687" cy="36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Java Virtual Machine</a:t>
            </a:r>
            <a:endParaRPr lang="ko-KR" altLang="en-US" sz="14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082127" y="1198192"/>
            <a:ext cx="4088652" cy="1114319"/>
            <a:chOff x="6808464" y="2225476"/>
            <a:chExt cx="5042135" cy="1230208"/>
          </a:xfrm>
        </p:grpSpPr>
        <p:sp>
          <p:nvSpPr>
            <p:cNvPr id="13" name="직사각형 12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14" name="타원 13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기계어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10650018" y="2892922"/>
              <a:ext cx="1182326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기계어</a:t>
              </a: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024594" y="3399451"/>
            <a:ext cx="4365712" cy="1114319"/>
            <a:chOff x="6808464" y="2225476"/>
            <a:chExt cx="5383806" cy="1230208"/>
          </a:xfrm>
        </p:grpSpPr>
        <p:sp>
          <p:nvSpPr>
            <p:cNvPr id="22" name="직사각형 21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10650019" y="2892922"/>
              <a:ext cx="154225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38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Java Class Library</a:t>
            </a:r>
          </a:p>
          <a:p>
            <a:pPr lvl="1"/>
            <a:r>
              <a:rPr lang="en-US" altLang="ko-KR" dirty="0"/>
              <a:t>JDK (Java Development Kit)</a:t>
            </a:r>
          </a:p>
          <a:p>
            <a:pPr lvl="2"/>
            <a:r>
              <a:rPr lang="en-US" altLang="ko-KR" dirty="0"/>
              <a:t>JRE (Java Run-Time Lib) + JVM</a:t>
            </a:r>
          </a:p>
          <a:p>
            <a:pPr lvl="3"/>
            <a:r>
              <a:rPr lang="en-US" altLang="ko-KR" dirty="0"/>
              <a:t>J2EE</a:t>
            </a:r>
          </a:p>
          <a:p>
            <a:pPr lvl="4"/>
            <a:r>
              <a:rPr lang="en-US" altLang="ko-KR" dirty="0"/>
              <a:t>Server </a:t>
            </a:r>
            <a:r>
              <a:rPr lang="ko-KR" altLang="en-US" dirty="0"/>
              <a:t>기반의 분산 시스템</a:t>
            </a:r>
            <a:endParaRPr lang="en-US" altLang="ko-KR" dirty="0"/>
          </a:p>
          <a:p>
            <a:pPr lvl="3"/>
            <a:r>
              <a:rPr lang="en-US" altLang="ko-KR" dirty="0"/>
              <a:t>J2SE</a:t>
            </a:r>
          </a:p>
          <a:p>
            <a:pPr lvl="4"/>
            <a:r>
              <a:rPr lang="en-US" altLang="ko-KR" dirty="0"/>
              <a:t>UI </a:t>
            </a:r>
            <a:r>
              <a:rPr lang="ko-KR" altLang="en-US" dirty="0"/>
              <a:t>기반의 </a:t>
            </a:r>
            <a:r>
              <a:rPr lang="ko-KR" altLang="en-US" dirty="0" err="1"/>
              <a:t>독립형</a:t>
            </a:r>
            <a:r>
              <a:rPr lang="ko-KR" altLang="en-US" dirty="0"/>
              <a:t> 응용 프로그램</a:t>
            </a:r>
            <a:endParaRPr lang="en-US" altLang="ko-KR" dirty="0"/>
          </a:p>
          <a:p>
            <a:pPr lvl="3"/>
            <a:r>
              <a:rPr lang="en-US" altLang="ko-KR" dirty="0"/>
              <a:t>J2ME</a:t>
            </a:r>
          </a:p>
          <a:p>
            <a:pPr lvl="4"/>
            <a:r>
              <a:rPr lang="en-US" altLang="ko-KR" dirty="0"/>
              <a:t>Embedded System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024594" y="3399451"/>
            <a:ext cx="4365712" cy="1114319"/>
            <a:chOff x="6808464" y="2225476"/>
            <a:chExt cx="5383806" cy="1230208"/>
          </a:xfrm>
        </p:grpSpPr>
        <p:sp>
          <p:nvSpPr>
            <p:cNvPr id="5" name="직사각형 4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650019" y="2892922"/>
              <a:ext cx="154225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44788" y="3547006"/>
            <a:ext cx="867075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J2SE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007928" y="2488648"/>
            <a:ext cx="867075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Eclipse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12" idx="2"/>
            <a:endCxn id="9" idx="0"/>
          </p:cNvCxnSpPr>
          <p:nvPr/>
        </p:nvCxnSpPr>
        <p:spPr>
          <a:xfrm>
            <a:off x="6441466" y="3060868"/>
            <a:ext cx="0" cy="33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1" idx="3"/>
          </p:cNvCxnSpPr>
          <p:nvPr/>
        </p:nvCxnSpPr>
        <p:spPr>
          <a:xfrm flipH="1">
            <a:off x="5411863" y="3833116"/>
            <a:ext cx="61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7356" y="3529682"/>
            <a:ext cx="681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import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106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과제</a:t>
            </a:r>
            <a:endParaRPr lang="en-US" altLang="ko-KR" dirty="0"/>
          </a:p>
          <a:p>
            <a:pPr lvl="1"/>
            <a:r>
              <a:rPr lang="ko-KR" altLang="en-US" dirty="0"/>
              <a:t>키보드에서 숫자를 입력 받아</a:t>
            </a:r>
            <a:endParaRPr lang="en-US" altLang="ko-KR" dirty="0"/>
          </a:p>
          <a:p>
            <a:pPr lvl="2"/>
            <a:r>
              <a:rPr lang="ko-KR" altLang="en-US" dirty="0"/>
              <a:t>합과 평균 구하기</a:t>
            </a:r>
            <a:endParaRPr lang="en-US" altLang="ko-KR" dirty="0"/>
          </a:p>
          <a:p>
            <a:pPr lvl="2"/>
            <a:r>
              <a:rPr lang="ko-KR" altLang="en-US" dirty="0"/>
              <a:t>숫자가 아닌 입력</a:t>
            </a:r>
            <a:r>
              <a:rPr lang="en-US" altLang="ko-KR" dirty="0"/>
              <a:t> </a:t>
            </a:r>
            <a:r>
              <a:rPr lang="ko-KR" altLang="en-US" dirty="0"/>
              <a:t>시 종료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7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수강 신청 시스템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Model-View-Controller (MVC)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/>
            <a:r>
              <a:rPr lang="en-US" altLang="ko-KR" dirty="0"/>
              <a:t>Embedded</a:t>
            </a:r>
          </a:p>
          <a:p>
            <a:pPr lvl="2"/>
            <a:r>
              <a:rPr lang="ko-KR" altLang="en-US" dirty="0"/>
              <a:t>특수 목적으로 수행하는 </a:t>
            </a:r>
            <a:r>
              <a:rPr lang="en-US" altLang="ko-KR" dirty="0"/>
              <a:t>HW </a:t>
            </a:r>
            <a:r>
              <a:rPr lang="ko-KR" altLang="en-US" dirty="0"/>
              <a:t>시스템의 제어 및 관리</a:t>
            </a:r>
            <a:endParaRPr lang="en-US" altLang="ko-KR" dirty="0"/>
          </a:p>
          <a:p>
            <a:pPr lvl="1"/>
            <a:r>
              <a:rPr lang="en-US" altLang="ko-KR" dirty="0"/>
              <a:t>Standard</a:t>
            </a:r>
          </a:p>
          <a:p>
            <a:pPr lvl="2"/>
            <a:r>
              <a:rPr lang="ko-KR" altLang="en-US" dirty="0"/>
              <a:t>독립적으로 사용되는 프로그램</a:t>
            </a:r>
            <a:endParaRPr lang="en-US" altLang="ko-KR" dirty="0"/>
          </a:p>
          <a:p>
            <a:pPr lvl="1"/>
            <a:r>
              <a:rPr lang="en-US" altLang="ko-KR" dirty="0"/>
              <a:t>Enterprise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Client</a:t>
            </a:r>
            <a:r>
              <a:rPr lang="ko-KR" altLang="en-US" dirty="0"/>
              <a:t>가 공유 서버 프로그램</a:t>
            </a:r>
            <a:endParaRPr lang="en-US" altLang="ko-KR" dirty="0"/>
          </a:p>
          <a:p>
            <a:pPr lvl="2"/>
            <a:r>
              <a:rPr lang="ko-KR" altLang="en-US" dirty="0"/>
              <a:t>물리적으로 분산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87183" y="3853921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r>
              <a:rPr lang="ko-KR" altLang="en-US" sz="1400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89940" y="4539721"/>
            <a:ext cx="1197635" cy="328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27650" y="3853920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r>
              <a:rPr lang="ko-KR" altLang="en-US" sz="1400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18025" y="4539721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Domain Expert’s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83361" y="3853920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r>
              <a:rPr lang="ko-KR" altLang="en-US" sz="1400" dirty="0"/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966870" y="4524375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80237" y="3853920"/>
            <a:ext cx="1496282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r>
              <a:rPr lang="ko-KR" altLang="en-US" sz="1400" dirty="0"/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198051" y="4524375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3178783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오른쪽 화살표 15"/>
          <p:cNvSpPr/>
          <p:nvPr/>
        </p:nvSpPr>
        <p:spPr>
          <a:xfrm>
            <a:off x="5332057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오른쪽 화살표 16"/>
          <p:cNvSpPr/>
          <p:nvPr/>
        </p:nvSpPr>
        <p:spPr>
          <a:xfrm>
            <a:off x="7447628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9" name="꺾인 연결선 18"/>
          <p:cNvCxnSpPr>
            <a:stCxn id="13" idx="0"/>
            <a:endCxn id="7" idx="0"/>
          </p:cNvCxnSpPr>
          <p:nvPr/>
        </p:nvCxnSpPr>
        <p:spPr>
          <a:xfrm rot="16200000" flipH="1" flipV="1">
            <a:off x="5558568" y="684110"/>
            <a:ext cx="1" cy="633961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0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Enterprise</a:t>
            </a:r>
            <a:r>
              <a:rPr lang="ko-KR" altLang="en-US" dirty="0"/>
              <a:t> </a:t>
            </a:r>
            <a:r>
              <a:rPr lang="en-US" altLang="ko-KR" dirty="0"/>
              <a:t>Application Architecture</a:t>
            </a:r>
          </a:p>
          <a:p>
            <a:pPr lvl="1"/>
            <a:r>
              <a:rPr lang="en-US" altLang="ko-KR" dirty="0"/>
              <a:t>Client-Server </a:t>
            </a:r>
          </a:p>
          <a:p>
            <a:pPr lvl="1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44940" y="1701800"/>
            <a:ext cx="1888067" cy="257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51573" y="1701800"/>
            <a:ext cx="4631266" cy="257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3961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007361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</a:t>
            </a:r>
            <a:endParaRPr lang="ko-KR" altLang="en-US" sz="1400" dirty="0"/>
          </a:p>
        </p:txBody>
      </p:sp>
      <p:sp>
        <p:nvSpPr>
          <p:cNvPr id="11" name="순서도: 문서 10"/>
          <p:cNvSpPr/>
          <p:nvPr/>
        </p:nvSpPr>
        <p:spPr>
          <a:xfrm>
            <a:off x="8580574" y="2209800"/>
            <a:ext cx="1001580" cy="7704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File/</a:t>
            </a:r>
          </a:p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Database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27140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Control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3440110" y="2400298"/>
            <a:ext cx="1861946" cy="296332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6511034" y="2442623"/>
            <a:ext cx="496327" cy="25400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>
            <a:off x="8062351" y="2442622"/>
            <a:ext cx="496327" cy="25400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왼쪽/오른쪽 화살표 15"/>
          <p:cNvSpPr/>
          <p:nvPr/>
        </p:nvSpPr>
        <p:spPr>
          <a:xfrm>
            <a:off x="3847174" y="2887131"/>
            <a:ext cx="1174687" cy="58420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순서도: 문서 16"/>
          <p:cNvSpPr/>
          <p:nvPr/>
        </p:nvSpPr>
        <p:spPr>
          <a:xfrm>
            <a:off x="5432101" y="3278980"/>
            <a:ext cx="1001580" cy="7704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Web Pages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5765007" y="2948778"/>
            <a:ext cx="372533" cy="268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9338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시나리오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3"/>
            <a:r>
              <a:rPr lang="ko-KR" altLang="en-US" dirty="0"/>
              <a:t>사용자 등록</a:t>
            </a:r>
            <a:endParaRPr lang="en-US" altLang="ko-KR" dirty="0"/>
          </a:p>
          <a:p>
            <a:pPr lvl="2"/>
            <a:r>
              <a:rPr lang="ko-KR" altLang="en-US" dirty="0"/>
              <a:t>강좌 선택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r>
              <a:rPr lang="ko-KR" altLang="en-US" dirty="0"/>
              <a:t>수강 신청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수업</a:t>
            </a:r>
            <a:endParaRPr lang="en-US" altLang="ko-KR" dirty="0"/>
          </a:p>
          <a:p>
            <a:pPr lvl="1"/>
            <a:r>
              <a:rPr lang="en-US" altLang="ko-KR" dirty="0"/>
              <a:t>Code</a:t>
            </a:r>
          </a:p>
          <a:p>
            <a:pPr lvl="2"/>
            <a:r>
              <a:rPr lang="en-US" altLang="ko-KR" dirty="0"/>
              <a:t>Unicode/ASCII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88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3"/>
            <a:r>
              <a:rPr lang="en-US" altLang="ko-KR" dirty="0"/>
              <a:t>Integer</a:t>
            </a:r>
          </a:p>
          <a:p>
            <a:pPr lvl="3"/>
            <a:r>
              <a:rPr lang="en-US" altLang="ko-KR" dirty="0"/>
              <a:t>Float</a:t>
            </a:r>
          </a:p>
          <a:p>
            <a:pPr lvl="2"/>
            <a:r>
              <a:rPr lang="ko-KR" altLang="en-US" dirty="0"/>
              <a:t>문자</a:t>
            </a:r>
            <a:endParaRPr lang="en-US" altLang="ko-KR" dirty="0"/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en-US" altLang="ko-KR" dirty="0"/>
              <a:t>Unicode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x;  </a:t>
            </a:r>
            <a:r>
              <a:rPr lang="en-US" altLang="ko-KR" dirty="0">
                <a:sym typeface="Wingdings" panose="05000000000000000000" pitchFamily="2" charset="2"/>
              </a:rPr>
              <a:t> x = @100</a:t>
            </a:r>
            <a:endParaRPr lang="en-US" altLang="ko-KR" dirty="0"/>
          </a:p>
          <a:p>
            <a:pPr lvl="1"/>
            <a:r>
              <a:rPr lang="en-US" altLang="ko-KR" dirty="0"/>
              <a:t>x = 3 </a:t>
            </a:r>
            <a:r>
              <a:rPr lang="en-US" altLang="ko-KR" dirty="0">
                <a:sym typeface="Wingdings" panose="05000000000000000000" pitchFamily="2" charset="2"/>
              </a:rPr>
              <a:t> @100 &lt;- 3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 y  x = @104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Y = 5</a:t>
            </a:r>
            <a:endParaRPr lang="en-US" altLang="ko-KR" dirty="0"/>
          </a:p>
          <a:p>
            <a:pPr lvl="1"/>
            <a:r>
              <a:rPr lang="en-US" altLang="ko-KR" dirty="0"/>
              <a:t>Y = x + 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0490" y="2624666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0490" y="3053234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104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67780" y="3395801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108</a:t>
            </a:r>
            <a:endParaRPr lang="ko-KR" altLang="en-US" sz="12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05529"/>
              </p:ext>
            </p:extLst>
          </p:nvPr>
        </p:nvGraphicFramePr>
        <p:xfrm>
          <a:off x="1404580" y="5247636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97817"/>
              </p:ext>
            </p:extLst>
          </p:nvPr>
        </p:nvGraphicFramePr>
        <p:xfrm>
          <a:off x="3749844" y="5247636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sp>
        <p:nvSpPr>
          <p:cNvPr id="18" name="내용 개체 틀 1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0d234</a:t>
            </a:r>
          </a:p>
          <a:p>
            <a:pPr lvl="2"/>
            <a:r>
              <a:rPr lang="en-US" altLang="ko-KR" dirty="0"/>
              <a:t>2 x 10</a:t>
            </a:r>
            <a:r>
              <a:rPr lang="en-US" altLang="ko-KR" baseline="30000" dirty="0"/>
              <a:t>2 </a:t>
            </a:r>
            <a:r>
              <a:rPr lang="en-US" altLang="ko-KR" dirty="0"/>
              <a:t>+ 3 x 10</a:t>
            </a:r>
            <a:r>
              <a:rPr lang="en-US" altLang="ko-KR" baseline="30000" dirty="0"/>
              <a:t>1 </a:t>
            </a:r>
            <a:r>
              <a:rPr lang="en-US" altLang="ko-KR" dirty="0"/>
              <a:t>+ 3 x 10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0b11</a:t>
            </a:r>
            <a:endParaRPr lang="ko-KR" altLang="en-US" dirty="0"/>
          </a:p>
          <a:p>
            <a:pPr lvl="2"/>
            <a:r>
              <a:rPr lang="en-US" altLang="ko-KR" dirty="0"/>
              <a:t>1 x 2</a:t>
            </a:r>
            <a:r>
              <a:rPr lang="en-US" altLang="ko-KR" baseline="30000" dirty="0"/>
              <a:t>1 </a:t>
            </a:r>
            <a:r>
              <a:rPr lang="en-US" altLang="ko-KR" dirty="0"/>
              <a:t>+ 1 x 2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0,1,2,3,4,5,6,7,8,9,A,B,C,D,E,F</a:t>
            </a:r>
          </a:p>
          <a:p>
            <a:pPr lvl="2"/>
            <a:r>
              <a:rPr lang="en-US" altLang="ko-KR" dirty="0"/>
              <a:t>0x54</a:t>
            </a:r>
            <a:endParaRPr lang="ko-KR" altLang="en-US" dirty="0"/>
          </a:p>
          <a:p>
            <a:pPr lvl="2"/>
            <a:endParaRPr lang="ko-KR" altLang="en-US" baseline="30000" dirty="0"/>
          </a:p>
        </p:txBody>
      </p:sp>
      <p:graphicFrame>
        <p:nvGraphicFramePr>
          <p:cNvPr id="19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692800"/>
              </p:ext>
            </p:extLst>
          </p:nvPr>
        </p:nvGraphicFramePr>
        <p:xfrm>
          <a:off x="1907079" y="2315100"/>
          <a:ext cx="345686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17">
                  <a:extLst>
                    <a:ext uri="{9D8B030D-6E8A-4147-A177-3AD203B41FA5}">
                      <a16:colId xmlns:a16="http://schemas.microsoft.com/office/drawing/2014/main" val="3976300801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3760361185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2699192393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2325216363"/>
                    </a:ext>
                  </a:extLst>
                </a:gridCol>
              </a:tblGrid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073456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750394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985429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2928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83560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379588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116263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790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31860"/>
              </p:ext>
            </p:extLst>
          </p:nvPr>
        </p:nvGraphicFramePr>
        <p:xfrm>
          <a:off x="7068781" y="271624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24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 Device Information Interchange Code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ko-KR" altLang="en-US" dirty="0"/>
              <a:t>문자</a:t>
            </a:r>
            <a:endParaRPr lang="en-US" altLang="ko-KR" dirty="0"/>
          </a:p>
          <a:p>
            <a:pPr lvl="3"/>
            <a:r>
              <a:rPr lang="en-US" altLang="ko-KR" dirty="0"/>
              <a:t>Char A;</a:t>
            </a:r>
          </a:p>
          <a:p>
            <a:pPr lvl="4"/>
            <a:r>
              <a:rPr lang="ko-KR" altLang="en-US" dirty="0"/>
              <a:t>초기 </a:t>
            </a:r>
            <a:r>
              <a:rPr lang="en-US" altLang="ko-KR" dirty="0"/>
              <a:t>ASCII – 1 Byte</a:t>
            </a:r>
          </a:p>
          <a:p>
            <a:pPr lvl="4"/>
            <a:r>
              <a:rPr lang="ko-KR" altLang="en-US" dirty="0"/>
              <a:t>외국어 </a:t>
            </a:r>
            <a:r>
              <a:rPr lang="en-US" altLang="ko-KR" dirty="0"/>
              <a:t>Unicode – 2~4 Byte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예</a:t>
            </a:r>
            <a:endParaRPr lang="en-US" altLang="ko-KR" dirty="0"/>
          </a:p>
          <a:p>
            <a:pPr lvl="4"/>
            <a:r>
              <a:rPr lang="en-US" altLang="ko-KR" dirty="0"/>
              <a:t>“32”, ‘1‘</a:t>
            </a:r>
          </a:p>
          <a:p>
            <a:pPr lvl="4"/>
            <a:r>
              <a:rPr lang="en-US" altLang="ko-KR" dirty="0"/>
              <a:t>'3' + '2‘ = xxx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3+2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22117"/>
              </p:ext>
            </p:extLst>
          </p:nvPr>
        </p:nvGraphicFramePr>
        <p:xfrm>
          <a:off x="2920114" y="3148914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34401"/>
              </p:ext>
            </p:extLst>
          </p:nvPr>
        </p:nvGraphicFramePr>
        <p:xfrm>
          <a:off x="2920114" y="355293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70751"/>
              </p:ext>
            </p:extLst>
          </p:nvPr>
        </p:nvGraphicFramePr>
        <p:xfrm>
          <a:off x="6075232" y="3112668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334830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60740"/>
              </p:ext>
            </p:extLst>
          </p:nvPr>
        </p:nvGraphicFramePr>
        <p:xfrm>
          <a:off x="6094413" y="355293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49239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337077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25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Java Data Type</a:t>
            </a:r>
          </a:p>
          <a:p>
            <a:pPr lvl="3"/>
            <a:r>
              <a:rPr lang="ko-KR" altLang="en-US" dirty="0"/>
              <a:t>숫자 </a:t>
            </a:r>
            <a:r>
              <a:rPr lang="en-US" altLang="ko-KR" dirty="0"/>
              <a:t>- </a:t>
            </a:r>
            <a:r>
              <a:rPr lang="ko-KR" altLang="en-US" dirty="0"/>
              <a:t>크기</a:t>
            </a:r>
            <a:r>
              <a:rPr lang="en-US" altLang="ko-KR" dirty="0"/>
              <a:t>/</a:t>
            </a:r>
            <a:r>
              <a:rPr lang="ko-KR" altLang="en-US" dirty="0"/>
              <a:t>표현 방법</a:t>
            </a:r>
            <a:endParaRPr lang="en-US" altLang="ko-KR" dirty="0"/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3"/>
            <a:r>
              <a:rPr lang="ko-KR" altLang="en-US" dirty="0"/>
              <a:t>문자</a:t>
            </a:r>
            <a:endParaRPr lang="en-US" altLang="ko-KR" dirty="0"/>
          </a:p>
          <a:p>
            <a:pPr lvl="4"/>
            <a:r>
              <a:rPr lang="en-US" altLang="ko-KR" dirty="0"/>
              <a:t>Char</a:t>
            </a:r>
          </a:p>
          <a:p>
            <a:pPr lvl="5"/>
            <a:r>
              <a:rPr lang="en-US" altLang="ko-KR" dirty="0"/>
              <a:t>ASCII</a:t>
            </a:r>
          </a:p>
          <a:p>
            <a:pPr lvl="5"/>
            <a:r>
              <a:rPr lang="en-US" altLang="ko-KR" dirty="0"/>
              <a:t>Unicode</a:t>
            </a:r>
          </a:p>
          <a:p>
            <a:pPr lvl="3"/>
            <a:r>
              <a:rPr lang="ko-KR" altLang="en-US" dirty="0"/>
              <a:t>진법</a:t>
            </a:r>
            <a:endParaRPr lang="en-US" altLang="ko-KR" dirty="0"/>
          </a:p>
          <a:p>
            <a:pPr lvl="4"/>
            <a:r>
              <a:rPr lang="en-US" altLang="ko-KR" dirty="0"/>
              <a:t>2/10/16</a:t>
            </a:r>
          </a:p>
          <a:p>
            <a:pPr lvl="4"/>
            <a:r>
              <a:rPr lang="ko-KR" altLang="en-US" dirty="0"/>
              <a:t>변환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/>
              <a:t>Char a = </a:t>
            </a:r>
            <a:r>
              <a:rPr lang="en-US" altLang="ko-KR" dirty="0" err="1"/>
              <a:t>System.in.read</a:t>
            </a:r>
            <a:r>
              <a:rPr lang="en-US" altLang="ko-KR" dirty="0"/>
              <a:t>()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Keyboard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4"/>
            <a:r>
              <a:rPr lang="en-US" altLang="ko-KR" dirty="0"/>
              <a:t>'2'</a:t>
            </a:r>
          </a:p>
          <a:p>
            <a:pPr lvl="4"/>
            <a:r>
              <a:rPr lang="en-US" altLang="ko-KR" dirty="0"/>
              <a:t>'3'</a:t>
            </a:r>
          </a:p>
          <a:p>
            <a:pPr lvl="4"/>
            <a:r>
              <a:rPr lang="en-US" altLang="ko-KR" dirty="0"/>
              <a:t>'+'</a:t>
            </a:r>
          </a:p>
          <a:p>
            <a:pPr lvl="4"/>
            <a:r>
              <a:rPr lang="en-US" altLang="ko-KR" dirty="0"/>
              <a:t>'5'</a:t>
            </a:r>
          </a:p>
          <a:p>
            <a:pPr lvl="4"/>
            <a:r>
              <a:rPr lang="en-US" altLang="ko-KR" dirty="0"/>
              <a:t>'5'</a:t>
            </a:r>
          </a:p>
          <a:p>
            <a:pPr lvl="4"/>
            <a:r>
              <a:rPr lang="en-US" altLang="ko-KR" dirty="0"/>
              <a:t>'6'</a:t>
            </a:r>
          </a:p>
          <a:p>
            <a:pPr lvl="4"/>
            <a:r>
              <a:rPr lang="en-US" altLang="ko-KR" dirty="0"/>
              <a:t>'='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8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생각을 대신 하는 기계</a:t>
            </a:r>
            <a:endParaRPr lang="en-US" altLang="ko-KR" dirty="0"/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ko-KR" altLang="en-US" dirty="0"/>
              <a:t>세상의 추상화</a:t>
            </a:r>
            <a:endParaRPr lang="en-US" altLang="ko-KR" dirty="0"/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Programming Language</a:t>
            </a:r>
          </a:p>
          <a:p>
            <a:pPr lvl="2"/>
            <a:r>
              <a:rPr lang="en-US" altLang="ko-KR" dirty="0"/>
              <a:t>Chomsky Hierarchy</a:t>
            </a:r>
          </a:p>
          <a:p>
            <a:pPr lvl="3"/>
            <a:r>
              <a:rPr lang="en-US" altLang="ko-KR" dirty="0"/>
              <a:t>Context-Free Language</a:t>
            </a:r>
          </a:p>
          <a:p>
            <a:pPr lvl="1"/>
            <a:r>
              <a:rPr lang="en-US" altLang="ko-KR" dirty="0"/>
              <a:t>Natural Language</a:t>
            </a:r>
          </a:p>
          <a:p>
            <a:pPr lvl="2"/>
            <a:r>
              <a:rPr lang="en-US" altLang="ko-KR" dirty="0"/>
              <a:t>Ambiguity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6705" y="211347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2" name="타원 11"/>
          <p:cNvSpPr/>
          <p:nvPr/>
        </p:nvSpPr>
        <p:spPr>
          <a:xfrm>
            <a:off x="7798279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타원 12"/>
          <p:cNvSpPr/>
          <p:nvPr/>
        </p:nvSpPr>
        <p:spPr>
          <a:xfrm>
            <a:off x="10118784" y="2754071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574656" y="275407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02465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661748" y="266717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  <a:p>
            <a:pPr lvl="1"/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보수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  <a:p>
            <a:pPr lvl="1"/>
            <a:r>
              <a:rPr lang="en-US" altLang="ko-KR" dirty="0"/>
              <a:t>Symbol – Meaning</a:t>
            </a:r>
          </a:p>
          <a:p>
            <a:pPr lvl="2"/>
            <a:r>
              <a:rPr lang="ko-KR" altLang="en-US" dirty="0"/>
              <a:t>山</a:t>
            </a:r>
            <a:r>
              <a:rPr lang="en-US" altLang="ko-KR" dirty="0"/>
              <a:t>, </a:t>
            </a:r>
            <a:r>
              <a:rPr lang="ko-KR" altLang="en-US" dirty="0"/>
              <a:t>산</a:t>
            </a:r>
            <a:r>
              <a:rPr lang="en-US" altLang="ko-KR" dirty="0"/>
              <a:t>, Mountain</a:t>
            </a:r>
          </a:p>
          <a:p>
            <a:pPr lvl="1"/>
            <a:r>
              <a:rPr lang="ko-KR" altLang="en-US" dirty="0"/>
              <a:t>경우의 수 </a:t>
            </a:r>
            <a:r>
              <a:rPr lang="en-US" altLang="ko-KR" dirty="0"/>
              <a:t>-&gt; </a:t>
            </a:r>
            <a:r>
              <a:rPr lang="ko-KR" altLang="en-US" dirty="0"/>
              <a:t>무한대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수학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2277533" y="2167466"/>
            <a:ext cx="1312334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9" name="타원 8"/>
          <p:cNvSpPr/>
          <p:nvPr/>
        </p:nvSpPr>
        <p:spPr>
          <a:xfrm>
            <a:off x="4250266" y="2167466"/>
            <a:ext cx="1312334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0" name="타원 9"/>
          <p:cNvSpPr/>
          <p:nvPr/>
        </p:nvSpPr>
        <p:spPr>
          <a:xfrm>
            <a:off x="3429000" y="3835400"/>
            <a:ext cx="762000" cy="499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타원 10"/>
          <p:cNvSpPr/>
          <p:nvPr/>
        </p:nvSpPr>
        <p:spPr>
          <a:xfrm>
            <a:off x="3674533" y="4210049"/>
            <a:ext cx="270933" cy="2497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직사각형 11"/>
          <p:cNvSpPr/>
          <p:nvPr/>
        </p:nvSpPr>
        <p:spPr>
          <a:xfrm>
            <a:off x="2573866" y="2700865"/>
            <a:ext cx="719667" cy="3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토끼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0083" y="2738964"/>
            <a:ext cx="719667" cy="3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토끼</a:t>
            </a:r>
          </a:p>
        </p:txBody>
      </p:sp>
      <p:cxnSp>
        <p:nvCxnSpPr>
          <p:cNvPr id="15" name="직선 화살표 연결선 14"/>
          <p:cNvCxnSpPr>
            <a:stCxn id="7" idx="4"/>
            <a:endCxn id="10" idx="0"/>
          </p:cNvCxnSpPr>
          <p:nvPr/>
        </p:nvCxnSpPr>
        <p:spPr>
          <a:xfrm>
            <a:off x="2933700" y="3251199"/>
            <a:ext cx="876300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4"/>
            <a:endCxn id="10" idx="0"/>
          </p:cNvCxnSpPr>
          <p:nvPr/>
        </p:nvCxnSpPr>
        <p:spPr>
          <a:xfrm flipH="1">
            <a:off x="3810000" y="3251199"/>
            <a:ext cx="1096433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/오른쪽 화살표 19"/>
          <p:cNvSpPr/>
          <p:nvPr/>
        </p:nvSpPr>
        <p:spPr>
          <a:xfrm>
            <a:off x="3657599" y="2492901"/>
            <a:ext cx="575733" cy="376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6594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  <a:endParaRPr lang="ko-KR" altLang="en-US" dirty="0"/>
          </a:p>
          <a:p>
            <a:pPr lvl="1"/>
            <a:r>
              <a:rPr lang="ko-KR" altLang="en-US" dirty="0"/>
              <a:t>수</a:t>
            </a:r>
            <a:endParaRPr lang="en-US" altLang="ko-KR" dirty="0"/>
          </a:p>
          <a:p>
            <a:pPr lvl="2"/>
            <a:r>
              <a:rPr lang="ko-KR" altLang="en-US" dirty="0"/>
              <a:t>의미</a:t>
            </a:r>
            <a:endParaRPr lang="en-US" altLang="ko-KR" dirty="0"/>
          </a:p>
          <a:p>
            <a:pPr lvl="3"/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2"/>
            <a:r>
              <a:rPr lang="ko-KR" altLang="en-US" dirty="0"/>
              <a:t>심볼</a:t>
            </a:r>
            <a:endParaRPr lang="en-US" altLang="ko-KR" dirty="0"/>
          </a:p>
          <a:p>
            <a:pPr lvl="3"/>
            <a:r>
              <a:rPr lang="en-US" altLang="ko-KR" dirty="0"/>
              <a:t>1, 2, 3, …</a:t>
            </a:r>
          </a:p>
          <a:p>
            <a:pPr lvl="3"/>
            <a:r>
              <a:rPr lang="ko-KR" altLang="en-US" dirty="0"/>
              <a:t>하나</a:t>
            </a:r>
            <a:r>
              <a:rPr lang="en-US" altLang="ko-KR" dirty="0"/>
              <a:t>, </a:t>
            </a:r>
            <a:r>
              <a:rPr lang="ko-KR" altLang="en-US" dirty="0"/>
              <a:t>둘</a:t>
            </a:r>
            <a:endParaRPr lang="en-US" altLang="ko-KR" dirty="0"/>
          </a:p>
          <a:p>
            <a:pPr lvl="3"/>
            <a:r>
              <a:rPr lang="en-US" altLang="ko-KR" dirty="0"/>
              <a:t>I,II.III, IX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Communication</a:t>
            </a:r>
          </a:p>
          <a:p>
            <a:pPr lvl="2"/>
            <a:r>
              <a:rPr lang="en-US" altLang="ko-KR" dirty="0"/>
              <a:t>Symbol</a:t>
            </a:r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3"/>
            <a:r>
              <a:rPr lang="ko-KR" altLang="en-US" dirty="0"/>
              <a:t>심볼 개수</a:t>
            </a:r>
            <a:endParaRPr lang="en-US" altLang="ko-KR" dirty="0"/>
          </a:p>
          <a:p>
            <a:pPr lvl="3"/>
            <a:r>
              <a:rPr lang="ko-KR" altLang="en-US" dirty="0" err="1"/>
              <a:t>자리수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10^0, 10^1, 10^2, 10^3</a:t>
            </a:r>
          </a:p>
          <a:p>
            <a:pPr lvl="2"/>
            <a:r>
              <a:rPr lang="en-US" altLang="ko-KR" dirty="0"/>
              <a:t>345</a:t>
            </a:r>
          </a:p>
          <a:p>
            <a:pPr lvl="2"/>
            <a:r>
              <a:rPr lang="en-US" altLang="ko-KR" dirty="0"/>
              <a:t>3* 10^2, + 4* 10^1+ 5* 10^0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2^0, 2^1, 2^2, 2^3</a:t>
            </a:r>
          </a:p>
          <a:p>
            <a:pPr lvl="1"/>
            <a:r>
              <a:rPr lang="en-US" altLang="ko-KR" dirty="0"/>
              <a:t>101</a:t>
            </a:r>
          </a:p>
          <a:p>
            <a:pPr lvl="2"/>
            <a:r>
              <a:rPr lang="en-US" altLang="ko-KR" dirty="0"/>
              <a:t>1* 2^0 + 0* 2^1 + 1*2^0</a:t>
            </a:r>
          </a:p>
          <a:p>
            <a:pPr lvl="2"/>
            <a:r>
              <a:rPr lang="en-US" altLang="ko-KR" dirty="0"/>
              <a:t>5</a:t>
            </a:r>
          </a:p>
          <a:p>
            <a:r>
              <a:rPr lang="en-US" altLang="ko-KR" dirty="0"/>
              <a:t>16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1111 = 15</a:t>
            </a:r>
          </a:p>
          <a:p>
            <a:pPr lvl="2"/>
            <a:r>
              <a:rPr lang="en-US" altLang="ko-KR" dirty="0"/>
              <a:t>0.1.2.3.4.5.6.7.8.9,a,b,c,d,e,f</a:t>
            </a:r>
          </a:p>
          <a:p>
            <a:pPr lvl="1"/>
            <a:r>
              <a:rPr lang="en-US" altLang="ko-KR" dirty="0"/>
              <a:t>1111 1111</a:t>
            </a:r>
          </a:p>
          <a:p>
            <a:pPr lvl="1"/>
            <a:r>
              <a:rPr lang="en-US" altLang="ko-KR" dirty="0"/>
              <a:t>FF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64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</a:t>
            </a:r>
            <a:endParaRPr lang="en-US" altLang="ko-KR" dirty="0"/>
          </a:p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 /</a:t>
            </a:r>
          </a:p>
          <a:p>
            <a:pPr lvl="1"/>
            <a:r>
              <a:rPr lang="ko-KR" altLang="en-US" dirty="0"/>
              <a:t>뺄셈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045</a:t>
            </a:r>
          </a:p>
          <a:p>
            <a:pPr lvl="2"/>
            <a:r>
              <a:rPr lang="en-US" altLang="ko-KR" dirty="0"/>
              <a:t>155</a:t>
            </a:r>
          </a:p>
          <a:p>
            <a:pPr lvl="2"/>
            <a:r>
              <a:rPr lang="en-US" altLang="ko-KR" dirty="0"/>
              <a:t>200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0101  = +5</a:t>
            </a:r>
          </a:p>
          <a:p>
            <a:pPr lvl="2"/>
            <a:r>
              <a:rPr lang="en-US" altLang="ko-KR" dirty="0"/>
              <a:t>1011 =  - 5</a:t>
            </a:r>
          </a:p>
          <a:p>
            <a:pPr lvl="2"/>
            <a:r>
              <a:rPr lang="en-US" altLang="ko-KR" dirty="0"/>
              <a:t>0000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3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10&lt;-&gt;2&lt;-&gt;16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자리 숫자 </a:t>
            </a:r>
            <a:r>
              <a:rPr lang="en-US" altLang="ko-KR" dirty="0"/>
              <a:t>20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en-US" altLang="ko-KR" dirty="0"/>
              <a:t>572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보수를 이용한 뺄셈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en-US" altLang="ko-KR" dirty="0"/>
              <a:t>365 – 123</a:t>
            </a:r>
          </a:p>
          <a:p>
            <a:pPr lvl="3"/>
            <a:r>
              <a:rPr lang="en-US" altLang="ko-KR" dirty="0"/>
              <a:t>234 – 890</a:t>
            </a:r>
          </a:p>
          <a:p>
            <a:pPr lvl="3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515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Keyboard Input</a:t>
            </a:r>
          </a:p>
          <a:p>
            <a:pPr lvl="3"/>
            <a:r>
              <a:rPr lang="en-US" altLang="ko-KR" dirty="0"/>
              <a:t>ASCII -&gt; Integer</a:t>
            </a:r>
          </a:p>
          <a:p>
            <a:pPr lvl="2"/>
            <a:r>
              <a:rPr lang="en-US" altLang="ko-KR" dirty="0"/>
              <a:t>Monitor Output</a:t>
            </a:r>
          </a:p>
          <a:p>
            <a:pPr lvl="3"/>
            <a:r>
              <a:rPr lang="en-US" altLang="ko-KR" dirty="0"/>
              <a:t>Integer -&gt; ASCII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3"/>
          </p:nvPr>
        </p:nvGraphicFramePr>
        <p:xfrm>
          <a:off x="3688952" y="3688895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pic>
        <p:nvPicPr>
          <p:cNvPr id="1030" name="Picture 6" descr="Computer Keyboard PNG Image | Computer keyboard, Keyboard,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77" y="3496414"/>
            <a:ext cx="1648400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itor Png Hd, Resolution:2400x2091 HD Png Download - CP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80" y="3431852"/>
            <a:ext cx="1441338" cy="12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alcon Northwest Mach V full tower desktop PC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18" y="2894984"/>
            <a:ext cx="1807852" cy="2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97071" y="3496414"/>
            <a:ext cx="919386" cy="868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299648" y="3871457"/>
            <a:ext cx="714232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17" name="내용 개체 틀 10"/>
          <p:cNvGraphicFramePr>
            <a:graphicFrameLocks/>
          </p:cNvGraphicFramePr>
          <p:nvPr/>
        </p:nvGraphicFramePr>
        <p:xfrm>
          <a:off x="6331853" y="3755774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311667" y="2231334"/>
          <a:ext cx="1346708" cy="13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77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613782" y="1909167"/>
            <a:ext cx="71423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Font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788550" y="3331594"/>
          <a:ext cx="95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6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14252" y="2828037"/>
            <a:ext cx="112568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Graphics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51896" y="3175269"/>
            <a:ext cx="993002" cy="51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Keyboard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Buffer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4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ASCII-Table-wi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82" y="362309"/>
            <a:ext cx="8988426" cy="597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68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문자 </a:t>
            </a:r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-&gt; </a:t>
            </a:r>
            <a:r>
              <a:rPr lang="ko-KR" altLang="en-US" dirty="0"/>
              <a:t>문자 </a:t>
            </a:r>
            <a:r>
              <a:rPr lang="en-US" altLang="ko-KR"/>
              <a:t>print</a:t>
            </a:r>
            <a:endParaRPr lang="en-US" altLang="ko-KR" dirty="0"/>
          </a:p>
          <a:p>
            <a:pPr lvl="1"/>
            <a:r>
              <a:rPr lang="ko-KR" altLang="en-US" dirty="0"/>
              <a:t>계산기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반복</a:t>
            </a:r>
            <a:endParaRPr lang="en-US" altLang="ko-KR" dirty="0"/>
          </a:p>
          <a:p>
            <a:pPr lvl="3"/>
            <a:r>
              <a:rPr lang="ko-KR" altLang="en-US" dirty="0"/>
              <a:t>숫자 </a:t>
            </a:r>
            <a:r>
              <a:rPr lang="en-US" altLang="ko-KR" dirty="0"/>
              <a:t>operator </a:t>
            </a:r>
            <a:r>
              <a:rPr lang="ko-KR" altLang="en-US" dirty="0"/>
              <a:t>숫자 </a:t>
            </a:r>
            <a:r>
              <a:rPr lang="en-US" altLang="ko-KR" dirty="0"/>
              <a:t>enter</a:t>
            </a:r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ko-KR" altLang="en-US" dirty="0"/>
              <a:t>결과 프린트</a:t>
            </a:r>
            <a:endParaRPr lang="en-US" altLang="ko-KR" dirty="0"/>
          </a:p>
          <a:p>
            <a:pPr lvl="4"/>
            <a:r>
              <a:rPr lang="en-US" altLang="ko-KR" dirty="0"/>
              <a:t>Integer -&gt; ASCII</a:t>
            </a:r>
          </a:p>
          <a:p>
            <a:pPr lvl="2"/>
            <a:r>
              <a:rPr lang="en-US" altLang="ko-KR" dirty="0"/>
              <a:t>Enter </a:t>
            </a:r>
            <a:r>
              <a:rPr lang="ko-KR" altLang="en-US" dirty="0"/>
              <a:t>치면 종료</a:t>
            </a:r>
            <a:endParaRPr lang="en-US" altLang="ko-KR" dirty="0"/>
          </a:p>
          <a:p>
            <a:pPr marL="444500" lvl="2" indent="0">
              <a:buNone/>
            </a:pP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Printout</a:t>
            </a:r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45</a:t>
            </a:r>
          </a:p>
          <a:p>
            <a:pPr lvl="2"/>
            <a:r>
              <a:rPr lang="en-US" altLang="ko-KR" dirty="0"/>
              <a:t>=&gt; ASCII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3"/>
            <a:r>
              <a:rPr lang="en-US" altLang="ko-KR" dirty="0"/>
              <a:t>Mod10(45) = 5  =&gt; 35</a:t>
            </a:r>
          </a:p>
          <a:p>
            <a:pPr lvl="3"/>
            <a:r>
              <a:rPr lang="en-US" altLang="ko-KR" dirty="0"/>
              <a:t>Mod10(4) = 4  =&gt; 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66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33D922-BCBB-9D77-F005-D0873024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FAA8D6-A6EF-F1A0-F127-26D7AB11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ASCII 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-&gt; ASCII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D5F5E-5E89-7B99-5A3E-6043E81E59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endParaRPr lang="en-US" altLang="ko-KR" dirty="0"/>
          </a:p>
          <a:p>
            <a:pPr lvl="1"/>
            <a:r>
              <a:rPr lang="en-US" altLang="ko-KR" dirty="0"/>
              <a:t>78+12</a:t>
            </a:r>
          </a:p>
          <a:p>
            <a:pPr lvl="1"/>
            <a:r>
              <a:rPr lang="en-US" altLang="ko-KR" dirty="0"/>
              <a:t>37</a:t>
            </a:r>
          </a:p>
          <a:p>
            <a:pPr lvl="1"/>
            <a:r>
              <a:rPr lang="en-US" altLang="ko-KR" dirty="0"/>
              <a:t>38</a:t>
            </a:r>
          </a:p>
          <a:p>
            <a:pPr lvl="1"/>
            <a:r>
              <a:rPr lang="en-US" altLang="ko-KR" dirty="0"/>
              <a:t>2B</a:t>
            </a:r>
          </a:p>
          <a:p>
            <a:pPr lvl="1"/>
            <a:r>
              <a:rPr lang="en-US" altLang="ko-KR" dirty="0"/>
              <a:t>31</a:t>
            </a:r>
          </a:p>
          <a:p>
            <a:pPr lvl="1"/>
            <a:r>
              <a:rPr lang="en-US" altLang="ko-KR" dirty="0"/>
              <a:t>32</a:t>
            </a:r>
          </a:p>
          <a:p>
            <a:pPr lvl="1"/>
            <a:r>
              <a:rPr lang="en-US" altLang="ko-KR" dirty="0"/>
              <a:t>0D</a:t>
            </a:r>
          </a:p>
          <a:p>
            <a:pPr lvl="1"/>
            <a:r>
              <a:rPr lang="en-US" altLang="ko-KR" dirty="0"/>
              <a:t>0A</a:t>
            </a:r>
          </a:p>
          <a:p>
            <a:pPr lvl="1"/>
            <a:r>
              <a:rPr lang="en-US" altLang="ko-KR" dirty="0"/>
              <a:t>90</a:t>
            </a:r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7BD922-E512-1A6B-68E4-4182A30F7CB3}"/>
              </a:ext>
            </a:extLst>
          </p:cNvPr>
          <p:cNvSpPr/>
          <p:nvPr/>
        </p:nvSpPr>
        <p:spPr>
          <a:xfrm>
            <a:off x="6096000" y="1389888"/>
            <a:ext cx="844296" cy="52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5D066CB-D89C-D393-3F24-E104666CAFF6}"/>
              </a:ext>
            </a:extLst>
          </p:cNvPr>
          <p:cNvSpPr/>
          <p:nvPr/>
        </p:nvSpPr>
        <p:spPr>
          <a:xfrm>
            <a:off x="7094943" y="1389888"/>
            <a:ext cx="4846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93102-4EC2-23F5-FC1E-9C90AF5A8D2F}"/>
              </a:ext>
            </a:extLst>
          </p:cNvPr>
          <p:cNvSpPr txBox="1"/>
          <p:nvPr/>
        </p:nvSpPr>
        <p:spPr>
          <a:xfrm>
            <a:off x="7734222" y="1465826"/>
            <a:ext cx="7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78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7C8467-4884-3014-77FB-90C89DC44E3A}"/>
              </a:ext>
            </a:extLst>
          </p:cNvPr>
          <p:cNvSpPr/>
          <p:nvPr/>
        </p:nvSpPr>
        <p:spPr>
          <a:xfrm>
            <a:off x="6096000" y="2178367"/>
            <a:ext cx="844296" cy="52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D5E29-CDF2-3884-6064-5D16DC76AF28}"/>
              </a:ext>
            </a:extLst>
          </p:cNvPr>
          <p:cNvSpPr txBox="1"/>
          <p:nvPr/>
        </p:nvSpPr>
        <p:spPr>
          <a:xfrm>
            <a:off x="7734221" y="2219515"/>
            <a:ext cx="7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640623D-978F-EC12-A725-0950E34A693F}"/>
              </a:ext>
            </a:extLst>
          </p:cNvPr>
          <p:cNvSpPr/>
          <p:nvPr/>
        </p:nvSpPr>
        <p:spPr>
          <a:xfrm>
            <a:off x="7094943" y="2143577"/>
            <a:ext cx="4846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82835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28A671-7D5A-44D2-E676-4B70D6D2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키보드 입력</a:t>
            </a:r>
            <a:endParaRPr lang="en-US" altLang="ko-KR" dirty="0"/>
          </a:p>
          <a:p>
            <a:pPr lvl="2"/>
            <a:r>
              <a:rPr lang="ko-KR" altLang="en-US" dirty="0"/>
              <a:t>숫자를 확인해서 정수로 변환</a:t>
            </a:r>
            <a:endParaRPr lang="en-US" altLang="ko-KR" dirty="0"/>
          </a:p>
          <a:p>
            <a:pPr lvl="3"/>
            <a:r>
              <a:rPr lang="en-US" altLang="ko-KR" dirty="0"/>
              <a:t>Input – 0x30 = </a:t>
            </a:r>
            <a:r>
              <a:rPr lang="ko-KR" altLang="en-US" dirty="0"/>
              <a:t>정수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‘3’ ‘4’</a:t>
            </a:r>
          </a:p>
          <a:p>
            <a:pPr lvl="4"/>
            <a:r>
              <a:rPr lang="en-US" altLang="ko-KR" dirty="0"/>
              <a:t>0x33 – 0x30 = 3</a:t>
            </a:r>
          </a:p>
          <a:p>
            <a:pPr lvl="4"/>
            <a:r>
              <a:rPr lang="en-US" altLang="ko-KR" dirty="0"/>
              <a:t>0x34 – 0x30 = 4</a:t>
            </a:r>
          </a:p>
          <a:p>
            <a:pPr lvl="4"/>
            <a:r>
              <a:rPr lang="en-US" altLang="ko-KR" dirty="0"/>
              <a:t>3 * 10  + 4 = 34</a:t>
            </a:r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Operator </a:t>
            </a:r>
            <a:r>
              <a:rPr lang="ko-KR" altLang="en-US" dirty="0"/>
              <a:t>가 입력 되면 </a:t>
            </a:r>
            <a:endParaRPr lang="en-US" altLang="ko-KR" dirty="0"/>
          </a:p>
          <a:p>
            <a:pPr lvl="2"/>
            <a:r>
              <a:rPr lang="ko-KR" altLang="en-US" dirty="0"/>
              <a:t>숫자를 확인해서 정수로 변환</a:t>
            </a:r>
            <a:endParaRPr lang="en-US" altLang="ko-KR" dirty="0"/>
          </a:p>
          <a:p>
            <a:pPr lvl="2"/>
            <a:r>
              <a:rPr lang="en-US" altLang="ko-KR" dirty="0"/>
              <a:t>Operator </a:t>
            </a:r>
            <a:r>
              <a:rPr lang="ko-KR" altLang="en-US" dirty="0"/>
              <a:t>의 종류에 따라 연산</a:t>
            </a:r>
            <a:endParaRPr lang="en-US" altLang="ko-KR" dirty="0"/>
          </a:p>
          <a:p>
            <a:pPr lvl="2"/>
            <a:r>
              <a:rPr lang="ko-KR" altLang="en-US" dirty="0"/>
              <a:t>결과 출력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B5DE6F-48E4-37B0-D20A-2BC2B8E53D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제출 하지 않아도 됨</a:t>
            </a:r>
            <a:endParaRPr lang="en-US" altLang="ko-KR" dirty="0"/>
          </a:p>
          <a:p>
            <a:pPr lvl="2"/>
            <a:r>
              <a:rPr lang="ko-KR" altLang="en-US" dirty="0"/>
              <a:t>프로그램 종료 조건을 만족하게 구현</a:t>
            </a:r>
            <a:endParaRPr lang="en-US" altLang="ko-KR" dirty="0"/>
          </a:p>
          <a:p>
            <a:pPr lvl="3"/>
            <a:r>
              <a:rPr lang="en-US" altLang="ko-KR" dirty="0"/>
              <a:t>‘x’ </a:t>
            </a:r>
            <a:r>
              <a:rPr lang="ko-KR" altLang="en-US" dirty="0"/>
              <a:t>혹은</a:t>
            </a:r>
            <a:r>
              <a:rPr lang="en-US" altLang="ko-KR" dirty="0"/>
              <a:t> enter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en-US" altLang="ko-KR" dirty="0"/>
              <a:t>Debugger </a:t>
            </a:r>
            <a:r>
              <a:rPr lang="ko-KR" altLang="en-US" dirty="0"/>
              <a:t>연습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244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F1C4270-E914-6608-302A-DDDD0E27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9943173-028D-502C-F192-4D46EAB4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Programming Language</a:t>
            </a:r>
          </a:p>
          <a:p>
            <a:pPr lvl="3"/>
            <a:r>
              <a:rPr lang="en-US" altLang="ko-KR" dirty="0"/>
              <a:t>Statements</a:t>
            </a:r>
          </a:p>
          <a:p>
            <a:pPr lvl="4"/>
            <a:r>
              <a:rPr lang="en-US" altLang="ko-KR" dirty="0"/>
              <a:t>Computation</a:t>
            </a:r>
          </a:p>
          <a:p>
            <a:pPr lvl="5"/>
            <a:r>
              <a:rPr lang="en-US" altLang="ko-KR" dirty="0"/>
              <a:t>A = B + E</a:t>
            </a:r>
          </a:p>
          <a:p>
            <a:pPr lvl="4"/>
            <a:r>
              <a:rPr lang="en-US" altLang="ko-KR" dirty="0"/>
              <a:t>Control Flow</a:t>
            </a:r>
          </a:p>
          <a:p>
            <a:pPr lvl="5"/>
            <a:r>
              <a:rPr lang="en-US" altLang="ko-KR" dirty="0"/>
              <a:t>Sequence</a:t>
            </a:r>
          </a:p>
          <a:p>
            <a:pPr lvl="5"/>
            <a:r>
              <a:rPr lang="en-US" altLang="ko-KR" dirty="0"/>
              <a:t>Selection</a:t>
            </a:r>
          </a:p>
          <a:p>
            <a:pPr lvl="5"/>
            <a:r>
              <a:rPr lang="en-US" altLang="ko-KR" dirty="0"/>
              <a:t>Iteration</a:t>
            </a:r>
          </a:p>
          <a:p>
            <a:pPr marL="1346200" lvl="6" indent="-177800"/>
            <a:r>
              <a:rPr lang="en-US" altLang="ko-KR" sz="1400" dirty="0"/>
              <a:t>While</a:t>
            </a:r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346200" lvl="6" indent="-177800"/>
            <a:r>
              <a:rPr lang="en-US" altLang="ko-KR" sz="1400" dirty="0"/>
              <a:t>For</a:t>
            </a:r>
          </a:p>
          <a:p>
            <a:pPr lvl="5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22F547-D3E5-6D7C-8E2E-7F26855CD6A5}"/>
              </a:ext>
            </a:extLst>
          </p:cNvPr>
          <p:cNvSpPr/>
          <p:nvPr/>
        </p:nvSpPr>
        <p:spPr>
          <a:xfrm>
            <a:off x="6705600" y="1308100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Pre-condition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E2EF86-D2AB-2D23-736D-F059AA1F8E37}"/>
              </a:ext>
            </a:extLst>
          </p:cNvPr>
          <p:cNvSpPr/>
          <p:nvPr/>
        </p:nvSpPr>
        <p:spPr>
          <a:xfrm>
            <a:off x="6705600" y="1832843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While (condition)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2A29C6-8114-3CA9-63EB-84CEC7F5AE6A}"/>
              </a:ext>
            </a:extLst>
          </p:cNvPr>
          <p:cNvSpPr/>
          <p:nvPr/>
        </p:nvSpPr>
        <p:spPr>
          <a:xfrm>
            <a:off x="6705600" y="3210316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Post-Condition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487E75-187F-2697-6BA1-5EFE89E81365}"/>
              </a:ext>
            </a:extLst>
          </p:cNvPr>
          <p:cNvSpPr/>
          <p:nvPr/>
        </p:nvSpPr>
        <p:spPr>
          <a:xfrm>
            <a:off x="6705600" y="2309574"/>
            <a:ext cx="2984500" cy="759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Invariant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Action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Condition Check and Change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A369B85-B35E-D1C7-AE85-7B9BD6DC986E}"/>
              </a:ext>
            </a:extLst>
          </p:cNvPr>
          <p:cNvCxnSpPr>
            <a:stCxn id="8" idx="1"/>
            <a:endCxn id="10" idx="1"/>
          </p:cNvCxnSpPr>
          <p:nvPr/>
        </p:nvCxnSpPr>
        <p:spPr>
          <a:xfrm rot="10800000" flipV="1">
            <a:off x="6705600" y="2026518"/>
            <a:ext cx="12700" cy="6628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287A099-9CC6-05F5-37DF-6B5AF07213F1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V="1">
            <a:off x="9690100" y="2026518"/>
            <a:ext cx="12700" cy="6628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BC7B488-0415-E2B9-082D-74CE0A54CA77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V="1">
            <a:off x="6705600" y="2026517"/>
            <a:ext cx="12700" cy="1377473"/>
          </a:xfrm>
          <a:prstGeom prst="bentConnector3">
            <a:avLst>
              <a:gd name="adj1" fmla="val 37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2BFCCA-C5C2-226C-438C-8576B797D05A}"/>
              </a:ext>
            </a:extLst>
          </p:cNvPr>
          <p:cNvSpPr txBox="1"/>
          <p:nvPr/>
        </p:nvSpPr>
        <p:spPr>
          <a:xfrm>
            <a:off x="6191250" y="22455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61BA9-3A36-2D7C-8695-F28A4410F201}"/>
              </a:ext>
            </a:extLst>
          </p:cNvPr>
          <p:cNvSpPr txBox="1"/>
          <p:nvPr/>
        </p:nvSpPr>
        <p:spPr>
          <a:xfrm>
            <a:off x="5883152" y="27529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23397-D8DC-0445-100B-6A9C84132DD0}"/>
              </a:ext>
            </a:extLst>
          </p:cNvPr>
          <p:cNvSpPr txBox="1"/>
          <p:nvPr/>
        </p:nvSpPr>
        <p:spPr>
          <a:xfrm>
            <a:off x="2434071" y="3700811"/>
            <a:ext cx="2393022" cy="1178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</a:t>
            </a:r>
          </a:p>
          <a:p>
            <a:r>
              <a:rPr lang="en-US" altLang="ko-KR" sz="1400" dirty="0"/>
              <a:t>While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&lt;10) {</a:t>
            </a:r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I++;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5D122-C04C-E795-9E78-6B2A17584657}"/>
              </a:ext>
            </a:extLst>
          </p:cNvPr>
          <p:cNvSpPr txBox="1"/>
          <p:nvPr/>
        </p:nvSpPr>
        <p:spPr>
          <a:xfrm>
            <a:off x="2432813" y="5222856"/>
            <a:ext cx="23942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(Int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I++; {</a:t>
            </a:r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37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생각이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Java Programming</a:t>
            </a:r>
          </a:p>
          <a:p>
            <a:pPr lvl="2"/>
            <a:r>
              <a:rPr lang="en-US" altLang="ko-KR" dirty="0"/>
              <a:t>Hello World! </a:t>
            </a:r>
            <a:r>
              <a:rPr lang="ko-KR" altLang="en-US" dirty="0"/>
              <a:t>를 모니터에 출력</a:t>
            </a:r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E9AC6A-E3B8-B2EE-38A0-CE2BE640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Function</a:t>
            </a:r>
          </a:p>
          <a:p>
            <a:pPr lvl="2"/>
            <a:r>
              <a:rPr lang="en-US" altLang="ko-KR" dirty="0"/>
              <a:t>Behavioral Abstraction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 23+34CL</a:t>
            </a:r>
          </a:p>
          <a:p>
            <a:pPr lvl="4"/>
            <a:r>
              <a:rPr lang="en-US" altLang="ko-KR" dirty="0" err="1"/>
              <a:t>readInt</a:t>
            </a:r>
            <a:endParaRPr lang="en-US" altLang="ko-KR" dirty="0"/>
          </a:p>
          <a:p>
            <a:pPr lvl="5"/>
            <a:endParaRPr lang="en-US" altLang="ko-KR" dirty="0"/>
          </a:p>
          <a:p>
            <a:pPr lvl="4"/>
            <a:r>
              <a:rPr lang="en-US" altLang="ko-KR" dirty="0" err="1"/>
              <a:t>readOperator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1031895-2452-AADA-3A91-14C9F72B6B2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59456932"/>
              </p:ext>
            </p:extLst>
          </p:nvPr>
        </p:nvGraphicFramePr>
        <p:xfrm>
          <a:off x="1966913" y="2276475"/>
          <a:ext cx="555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211133169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89831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88597714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72176922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3099335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176992786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94133421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576390548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26124481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4094837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‘2’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‘4’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78624"/>
                  </a:ext>
                </a:extLst>
              </a:tr>
            </a:tbl>
          </a:graphicData>
        </a:graphic>
      </p:graphicFrame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9377B16-2F0F-87AB-FB62-32C854B15BE2}"/>
              </a:ext>
            </a:extLst>
          </p:cNvPr>
          <p:cNvSpPr/>
          <p:nvPr/>
        </p:nvSpPr>
        <p:spPr>
          <a:xfrm rot="16200000">
            <a:off x="2585563" y="2207737"/>
            <a:ext cx="370840" cy="1608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0EDB5A16-6A9A-1913-3BA3-8D709430D94D}"/>
              </a:ext>
            </a:extLst>
          </p:cNvPr>
          <p:cNvSpPr/>
          <p:nvPr/>
        </p:nvSpPr>
        <p:spPr>
          <a:xfrm rot="16200000">
            <a:off x="3719998" y="2781463"/>
            <a:ext cx="370840" cy="4822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671D023-39E5-E3E7-C92A-9AB39CD1AF28}"/>
              </a:ext>
            </a:extLst>
          </p:cNvPr>
          <p:cNvSpPr/>
          <p:nvPr/>
        </p:nvSpPr>
        <p:spPr>
          <a:xfrm rot="16200000">
            <a:off x="4603440" y="2496506"/>
            <a:ext cx="370840" cy="10521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A7FEBB2-345E-A7D0-9024-1A4BD7A32513}"/>
              </a:ext>
            </a:extLst>
          </p:cNvPr>
          <p:cNvSpPr/>
          <p:nvPr/>
        </p:nvSpPr>
        <p:spPr>
          <a:xfrm rot="16200000">
            <a:off x="5420220" y="2767494"/>
            <a:ext cx="370840" cy="4822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5E51B666-678C-7ED4-0244-597A664A18C1}"/>
              </a:ext>
            </a:extLst>
          </p:cNvPr>
          <p:cNvSpPr/>
          <p:nvPr/>
        </p:nvSpPr>
        <p:spPr>
          <a:xfrm rot="16200000">
            <a:off x="5962170" y="2781462"/>
            <a:ext cx="370840" cy="4822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395A3A68-97A6-B16A-8153-BA928F5C22D7}"/>
              </a:ext>
            </a:extLst>
          </p:cNvPr>
          <p:cNvSpPr/>
          <p:nvPr/>
        </p:nvSpPr>
        <p:spPr>
          <a:xfrm>
            <a:off x="3232150" y="3465963"/>
            <a:ext cx="527050" cy="6026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8651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740A4D-2C56-9942-E7E8-FED6CF87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B2DA77-2FBC-5933-77FB-1291BE61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 </a:t>
            </a:r>
            <a:r>
              <a:rPr lang="en-US" altLang="ko-KR" dirty="0"/>
              <a:t>– </a:t>
            </a:r>
            <a:r>
              <a:rPr lang="ko-KR" altLang="en-US" dirty="0"/>
              <a:t>과제 제출 기한 평가일 </a:t>
            </a:r>
            <a:r>
              <a:rPr lang="en-US" altLang="ko-KR" dirty="0"/>
              <a:t>00:00</a:t>
            </a:r>
            <a:r>
              <a:rPr lang="ko-KR" altLang="en-US" dirty="0"/>
              <a:t>시까지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 : 10</a:t>
            </a:r>
          </a:p>
          <a:p>
            <a:pPr lvl="4"/>
            <a:r>
              <a:rPr lang="en-US" altLang="ko-KR" dirty="0"/>
              <a:t>ASCII - Float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10/20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5514D1-D624-2075-B900-4C3ACED8B7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23.45 =&gt; 0x3233??3435</a:t>
            </a:r>
          </a:p>
          <a:p>
            <a:pPr lvl="2"/>
            <a:r>
              <a:rPr lang="en-US" altLang="ko-KR" dirty="0"/>
              <a:t>Float operand2 = 23.45</a:t>
            </a:r>
          </a:p>
          <a:p>
            <a:pPr lvl="2"/>
            <a:r>
              <a:rPr lang="en-US" altLang="ko-KR" dirty="0"/>
              <a:t>=&gt; 0x3233??3435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Int x;</a:t>
            </a:r>
          </a:p>
          <a:p>
            <a:pPr lvl="2"/>
            <a:r>
              <a:rPr lang="en-US" altLang="ko-KR" dirty="0"/>
              <a:t>Char c;</a:t>
            </a:r>
          </a:p>
          <a:p>
            <a:pPr lvl="2"/>
            <a:r>
              <a:rPr lang="en-US" altLang="ko-KR" dirty="0"/>
              <a:t>print(x);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600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58422-FF3D-B2DA-D05F-1F5E3145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en-US" altLang="ko-KR" dirty="0"/>
              <a:t>Architectural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2"/>
            <a:r>
              <a:rPr lang="en-US" altLang="ko-KR" dirty="0"/>
              <a:t>Model-View-Controller(MVC) Pattern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Client-Server</a:t>
            </a:r>
          </a:p>
          <a:p>
            <a:pPr lvl="3"/>
            <a:r>
              <a:rPr lang="en-US" altLang="ko-KR" dirty="0"/>
              <a:t>Web</a:t>
            </a:r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CF162E7-C644-6C5B-7276-E22AE366CB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 Application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Enterprise Application (J2EE)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Desktop Application (J2SE)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Embedded Application (J2ME)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3DC4D8-40F3-F1B7-5AF7-7F89F02DEB17}"/>
              </a:ext>
            </a:extLst>
          </p:cNvPr>
          <p:cNvSpPr/>
          <p:nvPr/>
        </p:nvSpPr>
        <p:spPr>
          <a:xfrm>
            <a:off x="7033406" y="1354347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0AA34F-C172-ECE0-00D2-E08C6C53E64C}"/>
              </a:ext>
            </a:extLst>
          </p:cNvPr>
          <p:cNvSpPr/>
          <p:nvPr/>
        </p:nvSpPr>
        <p:spPr>
          <a:xfrm>
            <a:off x="9247308" y="1354347"/>
            <a:ext cx="1178941" cy="119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7A2B93-6F08-0EEF-7B62-37DAA9A54A6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12347" y="1535502"/>
            <a:ext cx="1034961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5025E3-F11D-8C44-3A17-311758E66B62}"/>
              </a:ext>
            </a:extLst>
          </p:cNvPr>
          <p:cNvSpPr/>
          <p:nvPr/>
        </p:nvSpPr>
        <p:spPr>
          <a:xfrm>
            <a:off x="7033405" y="1768414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8344F3-7FB5-419B-DF6A-6FD30853931A}"/>
              </a:ext>
            </a:extLst>
          </p:cNvPr>
          <p:cNvSpPr/>
          <p:nvPr/>
        </p:nvSpPr>
        <p:spPr>
          <a:xfrm>
            <a:off x="7033404" y="2182481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B3882F-4094-D627-6C69-CAD0B11EB7D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8212346" y="1949569"/>
            <a:ext cx="10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36CBCC-A41C-8606-91FA-CD4AE1FC9D01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8212345" y="1949569"/>
            <a:ext cx="1034963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AD803DE6-9375-EABA-3D0C-9CDB12252999}"/>
              </a:ext>
            </a:extLst>
          </p:cNvPr>
          <p:cNvSpPr/>
          <p:nvPr/>
        </p:nvSpPr>
        <p:spPr>
          <a:xfrm>
            <a:off x="9463177" y="1768414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FDD4D9-8826-9E2D-671B-300050B07AE7}"/>
              </a:ext>
            </a:extLst>
          </p:cNvPr>
          <p:cNvSpPr/>
          <p:nvPr/>
        </p:nvSpPr>
        <p:spPr>
          <a:xfrm>
            <a:off x="7033404" y="3135709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Desktop Application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User Interface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5A33C9-386D-F430-C8CE-439CD390D396}"/>
              </a:ext>
            </a:extLst>
          </p:cNvPr>
          <p:cNvSpPr/>
          <p:nvPr/>
        </p:nvSpPr>
        <p:spPr>
          <a:xfrm>
            <a:off x="9240433" y="4798911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Hardware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C2D562-8F80-393C-8C80-85F13C21EBFE}"/>
              </a:ext>
            </a:extLst>
          </p:cNvPr>
          <p:cNvSpPr/>
          <p:nvPr/>
        </p:nvSpPr>
        <p:spPr>
          <a:xfrm>
            <a:off x="7033404" y="4803224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 and 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282D656-4B44-78A8-CE63-1B1FC7564415}"/>
              </a:ext>
            </a:extLst>
          </p:cNvPr>
          <p:cNvSpPr/>
          <p:nvPr/>
        </p:nvSpPr>
        <p:spPr>
          <a:xfrm>
            <a:off x="8490250" y="4990843"/>
            <a:ext cx="448573" cy="53483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9F739C-2DAB-6717-2311-6A721BF6D354}"/>
              </a:ext>
            </a:extLst>
          </p:cNvPr>
          <p:cNvSpPr/>
          <p:nvPr/>
        </p:nvSpPr>
        <p:spPr>
          <a:xfrm>
            <a:off x="2987013" y="1713831"/>
            <a:ext cx="2807533" cy="13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A044FE-758C-30DB-C255-45972BF1A2C5}"/>
              </a:ext>
            </a:extLst>
          </p:cNvPr>
          <p:cNvSpPr/>
          <p:nvPr/>
        </p:nvSpPr>
        <p:spPr>
          <a:xfrm>
            <a:off x="1474448" y="1698617"/>
            <a:ext cx="1308446" cy="13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9D4590-7ED0-DF5C-2C3B-F4F705C48CEC}"/>
              </a:ext>
            </a:extLst>
          </p:cNvPr>
          <p:cNvSpPr/>
          <p:nvPr/>
        </p:nvSpPr>
        <p:spPr>
          <a:xfrm>
            <a:off x="1699490" y="213072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5D308D-39BE-7E67-8130-25BBFC5C7857}"/>
              </a:ext>
            </a:extLst>
          </p:cNvPr>
          <p:cNvSpPr/>
          <p:nvPr/>
        </p:nvSpPr>
        <p:spPr>
          <a:xfrm>
            <a:off x="4683866" y="2122411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E5010-1B13-4F3B-1939-F2E324E53B95}"/>
              </a:ext>
            </a:extLst>
          </p:cNvPr>
          <p:cNvSpPr/>
          <p:nvPr/>
        </p:nvSpPr>
        <p:spPr>
          <a:xfrm>
            <a:off x="3108803" y="2130724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8CFFD9-3F17-70BA-B47F-3016FBA47AAA}"/>
              </a:ext>
            </a:extLst>
          </p:cNvPr>
          <p:cNvSpPr/>
          <p:nvPr/>
        </p:nvSpPr>
        <p:spPr>
          <a:xfrm>
            <a:off x="780219" y="2309055"/>
            <a:ext cx="430876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55DFD4F-5FE5-0DB1-08D0-DDD083249D2B}"/>
              </a:ext>
            </a:extLst>
          </p:cNvPr>
          <p:cNvSpPr/>
          <p:nvPr/>
        </p:nvSpPr>
        <p:spPr>
          <a:xfrm>
            <a:off x="1308193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DC5C641-183A-F433-97EF-FEE2484BDF64}"/>
              </a:ext>
            </a:extLst>
          </p:cNvPr>
          <p:cNvSpPr/>
          <p:nvPr/>
        </p:nvSpPr>
        <p:spPr>
          <a:xfrm>
            <a:off x="2698970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EC0EF21-CC20-7F62-1CD8-D50C83ABC126}"/>
              </a:ext>
            </a:extLst>
          </p:cNvPr>
          <p:cNvSpPr/>
          <p:nvPr/>
        </p:nvSpPr>
        <p:spPr>
          <a:xfrm>
            <a:off x="4262513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F02FAA7B-AAF7-776C-C7F5-E8513A4FA2F6}"/>
              </a:ext>
            </a:extLst>
          </p:cNvPr>
          <p:cNvSpPr/>
          <p:nvPr/>
        </p:nvSpPr>
        <p:spPr>
          <a:xfrm>
            <a:off x="1596044" y="2327476"/>
            <a:ext cx="3890356" cy="365848"/>
          </a:xfrm>
          <a:custGeom>
            <a:avLst/>
            <a:gdLst>
              <a:gd name="connsiteX0" fmla="*/ 0 w 3890356"/>
              <a:gd name="connsiteY0" fmla="*/ 41651 h 365848"/>
              <a:gd name="connsiteX1" fmla="*/ 191192 w 3890356"/>
              <a:gd name="connsiteY1" fmla="*/ 25026 h 365848"/>
              <a:gd name="connsiteX2" fmla="*/ 224443 w 3890356"/>
              <a:gd name="connsiteY2" fmla="*/ 16713 h 365848"/>
              <a:gd name="connsiteX3" fmla="*/ 598516 w 3890356"/>
              <a:gd name="connsiteY3" fmla="*/ 8400 h 365848"/>
              <a:gd name="connsiteX4" fmla="*/ 1188720 w 3890356"/>
              <a:gd name="connsiteY4" fmla="*/ 16713 h 365848"/>
              <a:gd name="connsiteX5" fmla="*/ 1911927 w 3890356"/>
              <a:gd name="connsiteY5" fmla="*/ 16713 h 365848"/>
              <a:gd name="connsiteX6" fmla="*/ 2136371 w 3890356"/>
              <a:gd name="connsiteY6" fmla="*/ 88 h 365848"/>
              <a:gd name="connsiteX7" fmla="*/ 2236123 w 3890356"/>
              <a:gd name="connsiteY7" fmla="*/ 16713 h 365848"/>
              <a:gd name="connsiteX8" fmla="*/ 2610196 w 3890356"/>
              <a:gd name="connsiteY8" fmla="*/ 25026 h 365848"/>
              <a:gd name="connsiteX9" fmla="*/ 2926080 w 3890356"/>
              <a:gd name="connsiteY9" fmla="*/ 41651 h 365848"/>
              <a:gd name="connsiteX10" fmla="*/ 3175461 w 3890356"/>
              <a:gd name="connsiteY10" fmla="*/ 49964 h 365848"/>
              <a:gd name="connsiteX11" fmla="*/ 3607723 w 3890356"/>
              <a:gd name="connsiteY11" fmla="*/ 74902 h 365848"/>
              <a:gd name="connsiteX12" fmla="*/ 3749040 w 3890356"/>
              <a:gd name="connsiteY12" fmla="*/ 91528 h 365848"/>
              <a:gd name="connsiteX13" fmla="*/ 3798916 w 3890356"/>
              <a:gd name="connsiteY13" fmla="*/ 108153 h 365848"/>
              <a:gd name="connsiteX14" fmla="*/ 3832167 w 3890356"/>
              <a:gd name="connsiteY14" fmla="*/ 116466 h 365848"/>
              <a:gd name="connsiteX15" fmla="*/ 3873731 w 3890356"/>
              <a:gd name="connsiteY15" fmla="*/ 174655 h 365848"/>
              <a:gd name="connsiteX16" fmla="*/ 3882043 w 3890356"/>
              <a:gd name="connsiteY16" fmla="*/ 216219 h 365848"/>
              <a:gd name="connsiteX17" fmla="*/ 3890356 w 3890356"/>
              <a:gd name="connsiteY17" fmla="*/ 249469 h 365848"/>
              <a:gd name="connsiteX18" fmla="*/ 3882043 w 3890356"/>
              <a:gd name="connsiteY18" fmla="*/ 291033 h 365848"/>
              <a:gd name="connsiteX19" fmla="*/ 3815541 w 3890356"/>
              <a:gd name="connsiteY19" fmla="*/ 324284 h 365848"/>
              <a:gd name="connsiteX20" fmla="*/ 3765665 w 3890356"/>
              <a:gd name="connsiteY20" fmla="*/ 349222 h 365848"/>
              <a:gd name="connsiteX21" fmla="*/ 3699163 w 3890356"/>
              <a:gd name="connsiteY21" fmla="*/ 357535 h 365848"/>
              <a:gd name="connsiteX22" fmla="*/ 3640974 w 3890356"/>
              <a:gd name="connsiteY22" fmla="*/ 365848 h 365848"/>
              <a:gd name="connsiteX23" fmla="*/ 3117272 w 3890356"/>
              <a:gd name="connsiteY23" fmla="*/ 357535 h 365848"/>
              <a:gd name="connsiteX24" fmla="*/ 3042458 w 3890356"/>
              <a:gd name="connsiteY24" fmla="*/ 340909 h 365848"/>
              <a:gd name="connsiteX25" fmla="*/ 2751512 w 3890356"/>
              <a:gd name="connsiteY25" fmla="*/ 299346 h 365848"/>
              <a:gd name="connsiteX26" fmla="*/ 2601883 w 3890356"/>
              <a:gd name="connsiteY26" fmla="*/ 257782 h 365848"/>
              <a:gd name="connsiteX27" fmla="*/ 2344189 w 3890356"/>
              <a:gd name="connsiteY27" fmla="*/ 232844 h 365848"/>
              <a:gd name="connsiteX28" fmla="*/ 2269374 w 3890356"/>
              <a:gd name="connsiteY28" fmla="*/ 224531 h 365848"/>
              <a:gd name="connsiteX29" fmla="*/ 1862051 w 3890356"/>
              <a:gd name="connsiteY29" fmla="*/ 241157 h 365848"/>
              <a:gd name="connsiteX30" fmla="*/ 1753985 w 3890356"/>
              <a:gd name="connsiteY30" fmla="*/ 274408 h 365848"/>
              <a:gd name="connsiteX31" fmla="*/ 1704109 w 3890356"/>
              <a:gd name="connsiteY31" fmla="*/ 282720 h 365848"/>
              <a:gd name="connsiteX32" fmla="*/ 1662545 w 3890356"/>
              <a:gd name="connsiteY32" fmla="*/ 299346 h 365848"/>
              <a:gd name="connsiteX33" fmla="*/ 1496291 w 3890356"/>
              <a:gd name="connsiteY33" fmla="*/ 332597 h 365848"/>
              <a:gd name="connsiteX34" fmla="*/ 473825 w 3890356"/>
              <a:gd name="connsiteY34" fmla="*/ 307659 h 365848"/>
              <a:gd name="connsiteX35" fmla="*/ 423949 w 3890356"/>
              <a:gd name="connsiteY35" fmla="*/ 299346 h 365848"/>
              <a:gd name="connsiteX36" fmla="*/ 191192 w 3890356"/>
              <a:gd name="connsiteY36" fmla="*/ 274408 h 365848"/>
              <a:gd name="connsiteX37" fmla="*/ 83127 w 3890356"/>
              <a:gd name="connsiteY37" fmla="*/ 291033 h 365848"/>
              <a:gd name="connsiteX38" fmla="*/ 8312 w 3890356"/>
              <a:gd name="connsiteY38" fmla="*/ 299346 h 36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890356" h="365848">
                <a:moveTo>
                  <a:pt x="0" y="41651"/>
                </a:moveTo>
                <a:cubicBezTo>
                  <a:pt x="63731" y="36109"/>
                  <a:pt x="129131" y="40542"/>
                  <a:pt x="191192" y="25026"/>
                </a:cubicBezTo>
                <a:cubicBezTo>
                  <a:pt x="202276" y="22255"/>
                  <a:pt x="213028" y="17179"/>
                  <a:pt x="224443" y="16713"/>
                </a:cubicBezTo>
                <a:cubicBezTo>
                  <a:pt x="349061" y="11626"/>
                  <a:pt x="473825" y="11171"/>
                  <a:pt x="598516" y="8400"/>
                </a:cubicBezTo>
                <a:lnTo>
                  <a:pt x="1188720" y="16713"/>
                </a:lnTo>
                <a:cubicBezTo>
                  <a:pt x="1998633" y="16713"/>
                  <a:pt x="1466531" y="-2653"/>
                  <a:pt x="1911927" y="16713"/>
                </a:cubicBezTo>
                <a:cubicBezTo>
                  <a:pt x="1960210" y="12323"/>
                  <a:pt x="2099667" y="-1223"/>
                  <a:pt x="2136371" y="88"/>
                </a:cubicBezTo>
                <a:cubicBezTo>
                  <a:pt x="2170059" y="1291"/>
                  <a:pt x="2202460" y="14941"/>
                  <a:pt x="2236123" y="16713"/>
                </a:cubicBezTo>
                <a:cubicBezTo>
                  <a:pt x="2360672" y="23268"/>
                  <a:pt x="2485505" y="22255"/>
                  <a:pt x="2610196" y="25026"/>
                </a:cubicBezTo>
                <a:lnTo>
                  <a:pt x="2926080" y="41651"/>
                </a:lnTo>
                <a:cubicBezTo>
                  <a:pt x="3009172" y="45317"/>
                  <a:pt x="3092416" y="45350"/>
                  <a:pt x="3175461" y="49964"/>
                </a:cubicBezTo>
                <a:cubicBezTo>
                  <a:pt x="3839957" y="86880"/>
                  <a:pt x="2857327" y="48101"/>
                  <a:pt x="3607723" y="74902"/>
                </a:cubicBezTo>
                <a:cubicBezTo>
                  <a:pt x="3654829" y="80444"/>
                  <a:pt x="3702311" y="83401"/>
                  <a:pt x="3749040" y="91528"/>
                </a:cubicBezTo>
                <a:cubicBezTo>
                  <a:pt x="3766305" y="94531"/>
                  <a:pt x="3782130" y="103117"/>
                  <a:pt x="3798916" y="108153"/>
                </a:cubicBezTo>
                <a:cubicBezTo>
                  <a:pt x="3809859" y="111436"/>
                  <a:pt x="3821083" y="113695"/>
                  <a:pt x="3832167" y="116466"/>
                </a:cubicBezTo>
                <a:cubicBezTo>
                  <a:pt x="3833598" y="118374"/>
                  <a:pt x="3870693" y="166555"/>
                  <a:pt x="3873731" y="174655"/>
                </a:cubicBezTo>
                <a:cubicBezTo>
                  <a:pt x="3878692" y="187884"/>
                  <a:pt x="3878978" y="202426"/>
                  <a:pt x="3882043" y="216219"/>
                </a:cubicBezTo>
                <a:cubicBezTo>
                  <a:pt x="3884521" y="227371"/>
                  <a:pt x="3887585" y="238386"/>
                  <a:pt x="3890356" y="249469"/>
                </a:cubicBezTo>
                <a:cubicBezTo>
                  <a:pt x="3887585" y="263324"/>
                  <a:pt x="3889531" y="279052"/>
                  <a:pt x="3882043" y="291033"/>
                </a:cubicBezTo>
                <a:cubicBezTo>
                  <a:pt x="3862602" y="322139"/>
                  <a:pt x="3843308" y="313177"/>
                  <a:pt x="3815541" y="324284"/>
                </a:cubicBezTo>
                <a:cubicBezTo>
                  <a:pt x="3798283" y="331187"/>
                  <a:pt x="3783538" y="344116"/>
                  <a:pt x="3765665" y="349222"/>
                </a:cubicBezTo>
                <a:cubicBezTo>
                  <a:pt x="3744185" y="355359"/>
                  <a:pt x="3721307" y="354582"/>
                  <a:pt x="3699163" y="357535"/>
                </a:cubicBezTo>
                <a:lnTo>
                  <a:pt x="3640974" y="365848"/>
                </a:lnTo>
                <a:lnTo>
                  <a:pt x="3117272" y="357535"/>
                </a:lnTo>
                <a:cubicBezTo>
                  <a:pt x="3086967" y="356644"/>
                  <a:pt x="3071254" y="344836"/>
                  <a:pt x="3042458" y="340909"/>
                </a:cubicBezTo>
                <a:cubicBezTo>
                  <a:pt x="2893924" y="320655"/>
                  <a:pt x="2895890" y="331430"/>
                  <a:pt x="2751512" y="299346"/>
                </a:cubicBezTo>
                <a:cubicBezTo>
                  <a:pt x="2695427" y="286883"/>
                  <a:pt x="2657804" y="266385"/>
                  <a:pt x="2601883" y="257782"/>
                </a:cubicBezTo>
                <a:cubicBezTo>
                  <a:pt x="2493539" y="241114"/>
                  <a:pt x="2446717" y="242165"/>
                  <a:pt x="2344189" y="232844"/>
                </a:cubicBezTo>
                <a:cubicBezTo>
                  <a:pt x="2319200" y="230572"/>
                  <a:pt x="2294312" y="227302"/>
                  <a:pt x="2269374" y="224531"/>
                </a:cubicBezTo>
                <a:cubicBezTo>
                  <a:pt x="2133600" y="230073"/>
                  <a:pt x="1990966" y="198187"/>
                  <a:pt x="1862051" y="241157"/>
                </a:cubicBezTo>
                <a:cubicBezTo>
                  <a:pt x="1827971" y="252516"/>
                  <a:pt x="1788812" y="266371"/>
                  <a:pt x="1753985" y="274408"/>
                </a:cubicBezTo>
                <a:cubicBezTo>
                  <a:pt x="1737562" y="278198"/>
                  <a:pt x="1720734" y="279949"/>
                  <a:pt x="1704109" y="282720"/>
                </a:cubicBezTo>
                <a:cubicBezTo>
                  <a:pt x="1690254" y="288262"/>
                  <a:pt x="1676893" y="295247"/>
                  <a:pt x="1662545" y="299346"/>
                </a:cubicBezTo>
                <a:cubicBezTo>
                  <a:pt x="1621699" y="311016"/>
                  <a:pt x="1534999" y="325559"/>
                  <a:pt x="1496291" y="332597"/>
                </a:cubicBezTo>
                <a:cubicBezTo>
                  <a:pt x="668526" y="295806"/>
                  <a:pt x="1658760" y="335871"/>
                  <a:pt x="473825" y="307659"/>
                </a:cubicBezTo>
                <a:cubicBezTo>
                  <a:pt x="456975" y="307258"/>
                  <a:pt x="440693" y="301278"/>
                  <a:pt x="423949" y="299346"/>
                </a:cubicBezTo>
                <a:cubicBezTo>
                  <a:pt x="-66595" y="242743"/>
                  <a:pt x="434119" y="304771"/>
                  <a:pt x="191192" y="274408"/>
                </a:cubicBezTo>
                <a:lnTo>
                  <a:pt x="83127" y="291033"/>
                </a:lnTo>
                <a:cubicBezTo>
                  <a:pt x="58265" y="294423"/>
                  <a:pt x="8312" y="299346"/>
                  <a:pt x="8312" y="2993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C429CA-429A-A5BA-F781-9A667095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/>
              <a:t>Presentation</a:t>
            </a:r>
          </a:p>
          <a:p>
            <a:pPr lvl="2"/>
            <a:r>
              <a:rPr lang="en-US" altLang="ko-KR" dirty="0"/>
              <a:t>User Input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View Data Management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Persistent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BF0AF-DE99-3BCA-2B7A-0026EE6220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Scenario-Based Design</a:t>
            </a:r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2"/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2"/>
            <a:r>
              <a:rPr lang="ko-KR" altLang="en-US" dirty="0"/>
              <a:t>신청</a:t>
            </a:r>
            <a:endParaRPr lang="en-US" altLang="ko-KR" dirty="0"/>
          </a:p>
          <a:p>
            <a:pPr lvl="2"/>
            <a:r>
              <a:rPr lang="ko-KR" altLang="en-US" dirty="0"/>
              <a:t>삭제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B9CD884-9EA7-A1CD-C02E-518B41807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739400"/>
              </p:ext>
            </p:extLst>
          </p:nvPr>
        </p:nvGraphicFramePr>
        <p:xfrm>
          <a:off x="4954581" y="2446951"/>
          <a:ext cx="3001709" cy="213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017">
                  <a:extLst>
                    <a:ext uri="{9D8B030D-6E8A-4147-A177-3AD203B41FA5}">
                      <a16:colId xmlns:a16="http://schemas.microsoft.com/office/drawing/2014/main" val="1152432258"/>
                    </a:ext>
                  </a:extLst>
                </a:gridCol>
                <a:gridCol w="1678692">
                  <a:extLst>
                    <a:ext uri="{9D8B030D-6E8A-4147-A177-3AD203B41FA5}">
                      <a16:colId xmlns:a16="http://schemas.microsoft.com/office/drawing/2014/main" val="1742249636"/>
                    </a:ext>
                  </a:extLst>
                </a:gridCol>
              </a:tblGrid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2199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38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955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 번호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2731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49173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 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767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995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C19B6DE-EF7C-5D45-ED72-1C41EF968266}"/>
              </a:ext>
            </a:extLst>
          </p:cNvPr>
          <p:cNvSpPr/>
          <p:nvPr/>
        </p:nvSpPr>
        <p:spPr>
          <a:xfrm>
            <a:off x="6038734" y="4799109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7A1CF-CF32-BB5D-2782-CCBDF2B9FD99}"/>
              </a:ext>
            </a:extLst>
          </p:cNvPr>
          <p:cNvSpPr/>
          <p:nvPr/>
        </p:nvSpPr>
        <p:spPr>
          <a:xfrm>
            <a:off x="9735546" y="480177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79E06C-F90C-9E8B-10BF-A12594DADCFA}"/>
              </a:ext>
            </a:extLst>
          </p:cNvPr>
          <p:cNvSpPr/>
          <p:nvPr/>
        </p:nvSpPr>
        <p:spPr>
          <a:xfrm>
            <a:off x="8160483" y="4810087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8619C7-55BC-8130-B8F7-0BC74DE7BAC6}"/>
              </a:ext>
            </a:extLst>
          </p:cNvPr>
          <p:cNvSpPr/>
          <p:nvPr/>
        </p:nvSpPr>
        <p:spPr>
          <a:xfrm>
            <a:off x="5119463" y="4977440"/>
            <a:ext cx="430876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1947B75-4D64-675A-E5F0-4FBEB4F2E3E9}"/>
              </a:ext>
            </a:extLst>
          </p:cNvPr>
          <p:cNvSpPr/>
          <p:nvPr/>
        </p:nvSpPr>
        <p:spPr>
          <a:xfrm>
            <a:off x="5647437" y="5006927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2FBC995-2084-1C7F-568C-A6B408D2DA0B}"/>
              </a:ext>
            </a:extLst>
          </p:cNvPr>
          <p:cNvSpPr/>
          <p:nvPr/>
        </p:nvSpPr>
        <p:spPr>
          <a:xfrm>
            <a:off x="7074530" y="5017905"/>
            <a:ext cx="100863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551F2E0-D3F1-5AC4-4942-C93B1C9C73F1}"/>
              </a:ext>
            </a:extLst>
          </p:cNvPr>
          <p:cNvSpPr/>
          <p:nvPr/>
        </p:nvSpPr>
        <p:spPr>
          <a:xfrm>
            <a:off x="9314193" y="5017905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48F-ECC9-265A-8EFE-CA104E73C4D0}"/>
              </a:ext>
            </a:extLst>
          </p:cNvPr>
          <p:cNvSpPr/>
          <p:nvPr/>
        </p:nvSpPr>
        <p:spPr>
          <a:xfrm>
            <a:off x="10063550" y="5389035"/>
            <a:ext cx="948383" cy="47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01AD74-73EB-E9C0-1F33-9215BBB971E4}"/>
              </a:ext>
            </a:extLst>
          </p:cNvPr>
          <p:cNvSpPr/>
          <p:nvPr/>
        </p:nvSpPr>
        <p:spPr>
          <a:xfrm>
            <a:off x="8354291" y="5389035"/>
            <a:ext cx="948383" cy="47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LoginInfo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55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E88844-C969-B4FA-4CAC-00DD4E06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/>
              <a:t>Presentation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Service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Entity</a:t>
            </a:r>
          </a:p>
          <a:p>
            <a:pPr lvl="1"/>
            <a:r>
              <a:rPr lang="en-US" altLang="ko-KR" dirty="0"/>
              <a:t>Value Object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1BA41B-E7F2-D484-8C97-7270E5FD868C}"/>
              </a:ext>
            </a:extLst>
          </p:cNvPr>
          <p:cNvSpPr/>
          <p:nvPr/>
        </p:nvSpPr>
        <p:spPr>
          <a:xfrm>
            <a:off x="3326920" y="3696029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3E7230-F051-D339-173E-9ACB06F12C54}"/>
              </a:ext>
            </a:extLst>
          </p:cNvPr>
          <p:cNvSpPr/>
          <p:nvPr/>
        </p:nvSpPr>
        <p:spPr>
          <a:xfrm>
            <a:off x="7023732" y="369869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2A1254-44A5-3B40-DCF6-109AF250A6C8}"/>
              </a:ext>
            </a:extLst>
          </p:cNvPr>
          <p:cNvSpPr/>
          <p:nvPr/>
        </p:nvSpPr>
        <p:spPr>
          <a:xfrm>
            <a:off x="5448669" y="3707007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26553A-CF01-6786-2104-0D15F18434B4}"/>
              </a:ext>
            </a:extLst>
          </p:cNvPr>
          <p:cNvSpPr/>
          <p:nvPr/>
        </p:nvSpPr>
        <p:spPr>
          <a:xfrm>
            <a:off x="1733863" y="3874360"/>
            <a:ext cx="1104662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사용자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3100F60-E52A-6FAE-B661-B67A26E0B460}"/>
              </a:ext>
            </a:extLst>
          </p:cNvPr>
          <p:cNvSpPr/>
          <p:nvPr/>
        </p:nvSpPr>
        <p:spPr>
          <a:xfrm>
            <a:off x="2935623" y="3903847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31C6278-730F-B2C4-82EE-F8768F674AB2}"/>
              </a:ext>
            </a:extLst>
          </p:cNvPr>
          <p:cNvSpPr/>
          <p:nvPr/>
        </p:nvSpPr>
        <p:spPr>
          <a:xfrm>
            <a:off x="4362716" y="3914825"/>
            <a:ext cx="100863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B401702-A421-AFF3-E55C-4AF8A25A4AD8}"/>
              </a:ext>
            </a:extLst>
          </p:cNvPr>
          <p:cNvSpPr/>
          <p:nvPr/>
        </p:nvSpPr>
        <p:spPr>
          <a:xfrm>
            <a:off x="6602379" y="3914825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6C52FD-5C26-FD31-0B5F-3E52E23B0F5A}"/>
              </a:ext>
            </a:extLst>
          </p:cNvPr>
          <p:cNvSpPr/>
          <p:nvPr/>
        </p:nvSpPr>
        <p:spPr>
          <a:xfrm>
            <a:off x="7373297" y="331468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F5903D-C53A-D379-ACEC-6BC93CA86077}"/>
              </a:ext>
            </a:extLst>
          </p:cNvPr>
          <p:cNvSpPr/>
          <p:nvPr/>
        </p:nvSpPr>
        <p:spPr>
          <a:xfrm>
            <a:off x="6815857" y="2810813"/>
            <a:ext cx="1114880" cy="470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VLoginInfo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7208C4DC-A67F-57F9-A0A7-031BF0322E79}"/>
              </a:ext>
            </a:extLst>
          </p:cNvPr>
          <p:cNvSpPr/>
          <p:nvPr/>
        </p:nvSpPr>
        <p:spPr>
          <a:xfrm>
            <a:off x="8966230" y="3549812"/>
            <a:ext cx="1431558" cy="11376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D8319-B1A0-F83E-8AD7-F4BC03C3B0FA}"/>
              </a:ext>
            </a:extLst>
          </p:cNvPr>
          <p:cNvSpPr/>
          <p:nvPr/>
        </p:nvSpPr>
        <p:spPr>
          <a:xfrm>
            <a:off x="9241168" y="38546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62433E-1E2E-C484-EAEA-9FA81AB5D2E8}"/>
              </a:ext>
            </a:extLst>
          </p:cNvPr>
          <p:cNvSpPr/>
          <p:nvPr/>
        </p:nvSpPr>
        <p:spPr>
          <a:xfrm>
            <a:off x="9393568" y="40070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CFC36B-5B48-DD96-FFBC-19821C58ECDA}"/>
              </a:ext>
            </a:extLst>
          </p:cNvPr>
          <p:cNvSpPr/>
          <p:nvPr/>
        </p:nvSpPr>
        <p:spPr>
          <a:xfrm>
            <a:off x="9545968" y="41594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DB8D51-27FE-67C0-2FE4-E926F33C5B11}"/>
              </a:ext>
            </a:extLst>
          </p:cNvPr>
          <p:cNvSpPr/>
          <p:nvPr/>
        </p:nvSpPr>
        <p:spPr>
          <a:xfrm>
            <a:off x="9698368" y="4311850"/>
            <a:ext cx="1070921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TAccount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1AC190-1E20-55F1-CD43-84FCE4512F5E}"/>
              </a:ext>
            </a:extLst>
          </p:cNvPr>
          <p:cNvSpPr/>
          <p:nvPr/>
        </p:nvSpPr>
        <p:spPr>
          <a:xfrm>
            <a:off x="3543826" y="330324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PLogin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1C2EBB-C26C-55DC-EBCA-BF8905541D2C}"/>
              </a:ext>
            </a:extLst>
          </p:cNvPr>
          <p:cNvSpPr/>
          <p:nvPr/>
        </p:nvSpPr>
        <p:spPr>
          <a:xfrm>
            <a:off x="5283779" y="330324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8DA978-52B1-BF99-270F-B0122FAA7224}"/>
              </a:ext>
            </a:extLst>
          </p:cNvPr>
          <p:cNvSpPr/>
          <p:nvPr/>
        </p:nvSpPr>
        <p:spPr>
          <a:xfrm>
            <a:off x="3451642" y="2367065"/>
            <a:ext cx="1212536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PMainFrame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D1980547-3BD4-484D-B880-D41F2BA0A50F}"/>
              </a:ext>
            </a:extLst>
          </p:cNvPr>
          <p:cNvSpPr/>
          <p:nvPr/>
        </p:nvSpPr>
        <p:spPr>
          <a:xfrm>
            <a:off x="3916419" y="2837315"/>
            <a:ext cx="282981" cy="290188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328708C-D965-81D8-3404-6F38B6D5C66B}"/>
              </a:ext>
            </a:extLst>
          </p:cNvPr>
          <p:cNvCxnSpPr>
            <a:stCxn id="23" idx="2"/>
            <a:endCxn id="20" idx="0"/>
          </p:cNvCxnSpPr>
          <p:nvPr/>
        </p:nvCxnSpPr>
        <p:spPr>
          <a:xfrm>
            <a:off x="4057910" y="3127503"/>
            <a:ext cx="1" cy="175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8BB1051-80E1-C886-78F3-3CF05F52CC7D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571995" y="3538372"/>
            <a:ext cx="711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49C7530-0346-9E02-2EB9-CE8C61E1034B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6311948" y="3538372"/>
            <a:ext cx="1061349" cy="1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EBFE771-2C02-8073-8736-2C956563BCDD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8401466" y="3549812"/>
            <a:ext cx="564764" cy="56882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37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EA2E2FE-8351-43D6-276D-0F0F138D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8A2361-E061-B6D0-E27C-9AB1ECB9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수강 신청 시스템</a:t>
            </a:r>
            <a:endParaRPr lang="en-US" altLang="ko-KR" dirty="0"/>
          </a:p>
          <a:p>
            <a:pPr lvl="2"/>
            <a:r>
              <a:rPr lang="en-US" altLang="ko-KR" dirty="0"/>
              <a:t>MVC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7BA09-AABC-6061-1E10-A28AC322A9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패스워드 확인</a:t>
            </a:r>
            <a:endParaRPr lang="en-US" altLang="ko-KR" dirty="0"/>
          </a:p>
          <a:p>
            <a:pPr lvl="2"/>
            <a:r>
              <a:rPr lang="en-US" altLang="ko-KR" dirty="0"/>
              <a:t>View  </a:t>
            </a:r>
            <a:r>
              <a:rPr lang="ko-KR" altLang="en-US" dirty="0"/>
              <a:t>를</a:t>
            </a:r>
            <a:r>
              <a:rPr lang="en-US" altLang="ko-KR" dirty="0"/>
              <a:t>  swing</a:t>
            </a:r>
            <a:r>
              <a:rPr lang="ko-KR" altLang="en-US" dirty="0"/>
              <a:t> </a:t>
            </a:r>
            <a:r>
              <a:rPr lang="en-US" altLang="ko-KR" dirty="0"/>
              <a:t>lib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이용해서 화면을 구성</a:t>
            </a:r>
            <a:endParaRPr lang="en-US" altLang="ko-KR" dirty="0"/>
          </a:p>
          <a:p>
            <a:pPr lvl="1"/>
            <a:r>
              <a:rPr lang="ko-KR" altLang="en-US" dirty="0"/>
              <a:t>설계</a:t>
            </a:r>
            <a:endParaRPr lang="en-US" altLang="ko-KR" dirty="0"/>
          </a:p>
          <a:p>
            <a:pPr lvl="2"/>
            <a:r>
              <a:rPr lang="ko-KR" altLang="en-US" dirty="0"/>
              <a:t>수강신청 화면 그리기</a:t>
            </a:r>
          </a:p>
        </p:txBody>
      </p:sp>
    </p:spTree>
    <p:extLst>
      <p:ext uri="{BB962C8B-B14F-4D97-AF65-F5344CB8AC3E}">
        <p14:creationId xmlns:p14="http://schemas.microsoft.com/office/powerpoint/2010/main" val="1218338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4D57C-85E9-EC50-726F-D4D7D0C411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60CE54-26ED-F255-5DBB-A1C3E5F2FDA3}"/>
              </a:ext>
            </a:extLst>
          </p:cNvPr>
          <p:cNvSpPr/>
          <p:nvPr/>
        </p:nvSpPr>
        <p:spPr>
          <a:xfrm>
            <a:off x="1265237" y="1612900"/>
            <a:ext cx="3803650" cy="375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657FC7-96D8-51B4-6D48-1DB469772A25}"/>
              </a:ext>
            </a:extLst>
          </p:cNvPr>
          <p:cNvSpPr/>
          <p:nvPr/>
        </p:nvSpPr>
        <p:spPr>
          <a:xfrm>
            <a:off x="1365250" y="1670050"/>
            <a:ext cx="3619500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Titile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FD22BC-10F2-35CD-AC84-2F1A8A8B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FAA3C-C510-A364-168B-BF7041BA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36A860-3829-B8D1-B493-2D6F4AAA2CDF}"/>
              </a:ext>
            </a:extLst>
          </p:cNvPr>
          <p:cNvSpPr/>
          <p:nvPr/>
        </p:nvSpPr>
        <p:spPr>
          <a:xfrm>
            <a:off x="1365251" y="2208122"/>
            <a:ext cx="3575050" cy="1548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BA47D-C912-85FC-CC1D-C20D81326765}"/>
              </a:ext>
            </a:extLst>
          </p:cNvPr>
          <p:cNvSpPr/>
          <p:nvPr/>
        </p:nvSpPr>
        <p:spPr>
          <a:xfrm>
            <a:off x="2286000" y="234617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아이디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AB87FB-F795-AF9A-FD10-54E8FDCFC4F9}"/>
              </a:ext>
            </a:extLst>
          </p:cNvPr>
          <p:cNvSpPr/>
          <p:nvPr/>
        </p:nvSpPr>
        <p:spPr>
          <a:xfrm>
            <a:off x="3390900" y="234617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58C2BB-B962-34B8-1786-006372C3AC11}"/>
              </a:ext>
            </a:extLst>
          </p:cNvPr>
          <p:cNvSpPr/>
          <p:nvPr/>
        </p:nvSpPr>
        <p:spPr>
          <a:xfrm>
            <a:off x="2286000" y="279702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E7321-A6C8-3111-4A1E-15B0451D8E82}"/>
              </a:ext>
            </a:extLst>
          </p:cNvPr>
          <p:cNvSpPr/>
          <p:nvPr/>
        </p:nvSpPr>
        <p:spPr>
          <a:xfrm>
            <a:off x="3390900" y="279702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326EE6-A87E-B4E3-FC7C-FA8890DE4E04}"/>
              </a:ext>
            </a:extLst>
          </p:cNvPr>
          <p:cNvSpPr/>
          <p:nvPr/>
        </p:nvSpPr>
        <p:spPr>
          <a:xfrm>
            <a:off x="2711450" y="3341447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065FF-4F8C-A391-63A1-79EA63F11995}"/>
              </a:ext>
            </a:extLst>
          </p:cNvPr>
          <p:cNvSpPr/>
          <p:nvPr/>
        </p:nvSpPr>
        <p:spPr>
          <a:xfrm>
            <a:off x="7492206" y="1447800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7D2F2D-E7DF-FB39-93E1-78CFF2637F23}"/>
              </a:ext>
            </a:extLst>
          </p:cNvPr>
          <p:cNvSpPr/>
          <p:nvPr/>
        </p:nvSpPr>
        <p:spPr>
          <a:xfrm>
            <a:off x="6800651" y="2846236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852A8-25A5-6CF3-DC25-D3DF8A99F097}"/>
              </a:ext>
            </a:extLst>
          </p:cNvPr>
          <p:cNvSpPr/>
          <p:nvPr/>
        </p:nvSpPr>
        <p:spPr>
          <a:xfrm>
            <a:off x="8605837" y="2846237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SugangsincheongPanel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DB5E1B58-F245-28C7-F50E-0497DCA6FA00}"/>
              </a:ext>
            </a:extLst>
          </p:cNvPr>
          <p:cNvSpPr/>
          <p:nvPr/>
        </p:nvSpPr>
        <p:spPr>
          <a:xfrm>
            <a:off x="8011319" y="2070100"/>
            <a:ext cx="357981" cy="3238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211D977-51EA-4227-02CC-01F30A7002A4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rot="5400000">
            <a:off x="7594379" y="2250305"/>
            <a:ext cx="452286" cy="739577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B41CC6C-89AA-D979-7583-622939E47FB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rot="16200000" flipH="1">
            <a:off x="8496971" y="2087288"/>
            <a:ext cx="452287" cy="1065609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833714AC-5686-EE8A-6942-A437766CBE5D}"/>
              </a:ext>
            </a:extLst>
          </p:cNvPr>
          <p:cNvSpPr/>
          <p:nvPr/>
        </p:nvSpPr>
        <p:spPr>
          <a:xfrm>
            <a:off x="7271741" y="3440678"/>
            <a:ext cx="357981" cy="3238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0AF032-C3A0-E779-9A10-71CC4A3E2509}"/>
              </a:ext>
            </a:extLst>
          </p:cNvPr>
          <p:cNvSpPr/>
          <p:nvPr/>
        </p:nvSpPr>
        <p:spPr>
          <a:xfrm>
            <a:off x="6096000" y="4205211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BtLogin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1EA523F-D14A-FE71-A2C4-1098FA1E82D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6878066" y="3632544"/>
            <a:ext cx="440683" cy="70465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59FFF1-04C6-0937-8BF7-1434369E28D6}"/>
              </a:ext>
            </a:extLst>
          </p:cNvPr>
          <p:cNvSpPr/>
          <p:nvPr/>
        </p:nvSpPr>
        <p:spPr>
          <a:xfrm>
            <a:off x="1365250" y="3841419"/>
            <a:ext cx="3619500" cy="1378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29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D8AE-3B8F-8484-6D74-2BBADA3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87C6-5644-E6AD-5DF3-CBAECFF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중간 평가 점검</a:t>
            </a:r>
            <a:endParaRPr lang="en-US" altLang="ko-KR" dirty="0"/>
          </a:p>
          <a:p>
            <a:pPr lvl="1"/>
            <a:r>
              <a:rPr lang="ko-KR" altLang="en-US" dirty="0"/>
              <a:t>지난 시간 복습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11BAB-BBE9-5E38-FDB6-3BFBD487F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E1E-CA85-80C3-2118-83282F1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30F226-9E26-FC90-5C7A-E6D35D9B5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ASCII</a:t>
            </a:r>
          </a:p>
          <a:p>
            <a:pPr lvl="2"/>
            <a:r>
              <a:rPr lang="en-US" altLang="ko-KR" dirty="0"/>
              <a:t>Int number = 234 =&gt; print(number);</a:t>
            </a:r>
          </a:p>
          <a:p>
            <a:pPr lvl="2"/>
            <a:r>
              <a:rPr lang="en-US" altLang="ko-KR" dirty="0"/>
              <a:t>4 =&gt; 0x34 =&gt; char c = 0x34, printf(c);</a:t>
            </a:r>
          </a:p>
          <a:p>
            <a:pPr lvl="2"/>
            <a:r>
              <a:rPr lang="en-US" altLang="ko-KR" dirty="0"/>
              <a:t>3 =&gt; 0x33</a:t>
            </a:r>
          </a:p>
          <a:p>
            <a:pPr lvl="2"/>
            <a:r>
              <a:rPr lang="en-US" altLang="ko-KR" dirty="0"/>
              <a:t>2 =&gt; 0x32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0C42BD-BF9E-6286-F0BB-329C47647D94}"/>
              </a:ext>
            </a:extLst>
          </p:cNvPr>
          <p:cNvSpPr/>
          <p:nvPr/>
        </p:nvSpPr>
        <p:spPr>
          <a:xfrm>
            <a:off x="6238875" y="2800350"/>
            <a:ext cx="10731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Keyboard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C4B97-09E3-0402-8AA9-4596A29211EF}"/>
              </a:ext>
            </a:extLst>
          </p:cNvPr>
          <p:cNvSpPr/>
          <p:nvPr/>
        </p:nvSpPr>
        <p:spPr>
          <a:xfrm>
            <a:off x="10280650" y="2800350"/>
            <a:ext cx="10731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Monitor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74F3C0-8F1A-AE89-EAA4-8A19BDA73402}"/>
              </a:ext>
            </a:extLst>
          </p:cNvPr>
          <p:cNvSpPr/>
          <p:nvPr/>
        </p:nvSpPr>
        <p:spPr>
          <a:xfrm>
            <a:off x="7645400" y="2432050"/>
            <a:ext cx="2355850" cy="1581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Mainboard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5911B4-7E68-9265-19D7-94030B77A61B}"/>
              </a:ext>
            </a:extLst>
          </p:cNvPr>
          <p:cNvSpPr/>
          <p:nvPr/>
        </p:nvSpPr>
        <p:spPr>
          <a:xfrm>
            <a:off x="8254536" y="2860675"/>
            <a:ext cx="924853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Program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953788A-C8C8-A50D-08D7-BFC5A01A01AC}"/>
              </a:ext>
            </a:extLst>
          </p:cNvPr>
          <p:cNvSpPr/>
          <p:nvPr/>
        </p:nvSpPr>
        <p:spPr>
          <a:xfrm>
            <a:off x="7367123" y="2724150"/>
            <a:ext cx="832315" cy="9080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ASCII-int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D2F28F7-EA9E-133F-B045-8E471D0B94FA}"/>
              </a:ext>
            </a:extLst>
          </p:cNvPr>
          <p:cNvSpPr/>
          <p:nvPr/>
        </p:nvSpPr>
        <p:spPr>
          <a:xfrm>
            <a:off x="9308635" y="2771775"/>
            <a:ext cx="832315" cy="9080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int-ASCII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83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459F7-D00B-2D8E-699A-FD951A2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형상관리 </a:t>
            </a:r>
            <a:r>
              <a:rPr lang="en-US" altLang="ko-KR" dirty="0"/>
              <a:t>(Configuration Management)</a:t>
            </a:r>
          </a:p>
          <a:p>
            <a:pPr lvl="2"/>
            <a:r>
              <a:rPr lang="en-US" altLang="ko-KR" dirty="0"/>
              <a:t>Version </a:t>
            </a:r>
            <a:r>
              <a:rPr lang="ko-KR" altLang="en-US" dirty="0"/>
              <a:t>관리</a:t>
            </a:r>
            <a:r>
              <a:rPr lang="en-US" altLang="ko-KR" dirty="0"/>
              <a:t>/</a:t>
            </a:r>
            <a:r>
              <a:rPr lang="ko-KR" altLang="en-US" dirty="0"/>
              <a:t>공통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659F-D644-612F-175C-C9A4B0EF1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Git –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2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</a:p>
          <a:p>
            <a:pPr lvl="2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r>
              <a:rPr lang="en-US" altLang="ko-KR" dirty="0"/>
              <a:t>Eclipse </a:t>
            </a:r>
            <a:r>
              <a:rPr lang="ko-KR" altLang="en-US" dirty="0"/>
              <a:t>와 연동</a:t>
            </a:r>
            <a:endParaRPr lang="en-US" altLang="ko-KR" dirty="0"/>
          </a:p>
          <a:p>
            <a:pPr lvl="2"/>
            <a:r>
              <a:rPr lang="ko-KR" altLang="en-US" dirty="0"/>
              <a:t>진행하는 과제 저장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9071A5-3E92-F683-92BC-2DD7995188F0}"/>
              </a:ext>
            </a:extLst>
          </p:cNvPr>
          <p:cNvSpPr/>
          <p:nvPr/>
        </p:nvSpPr>
        <p:spPr>
          <a:xfrm>
            <a:off x="1376363" y="2250656"/>
            <a:ext cx="3187700" cy="162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3923E6-62E7-5E94-6F65-EEF01499E7C0}"/>
              </a:ext>
            </a:extLst>
          </p:cNvPr>
          <p:cNvSpPr/>
          <p:nvPr/>
        </p:nvSpPr>
        <p:spPr>
          <a:xfrm>
            <a:off x="1659599" y="2622550"/>
            <a:ext cx="107566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48E9328A-43A6-A4F6-1C71-016B836B36B0}"/>
              </a:ext>
            </a:extLst>
          </p:cNvPr>
          <p:cNvSpPr/>
          <p:nvPr/>
        </p:nvSpPr>
        <p:spPr>
          <a:xfrm>
            <a:off x="3135279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915BB8-733F-E78B-1318-7493B153CEFF}"/>
              </a:ext>
            </a:extLst>
          </p:cNvPr>
          <p:cNvSpPr/>
          <p:nvPr/>
        </p:nvSpPr>
        <p:spPr>
          <a:xfrm>
            <a:off x="5110163" y="2250656"/>
            <a:ext cx="2076450" cy="162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1E9850F1-8F5D-2CD8-A7E1-D7C120591E3E}"/>
              </a:ext>
            </a:extLst>
          </p:cNvPr>
          <p:cNvSpPr/>
          <p:nvPr/>
        </p:nvSpPr>
        <p:spPr>
          <a:xfrm>
            <a:off x="5531181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EAE22B-D7CD-12B5-56B5-B848AC976A45}"/>
              </a:ext>
            </a:extLst>
          </p:cNvPr>
          <p:cNvSpPr/>
          <p:nvPr/>
        </p:nvSpPr>
        <p:spPr>
          <a:xfrm>
            <a:off x="2062165" y="3206750"/>
            <a:ext cx="876298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Plugin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5255183-E269-7DD8-C2CC-AFE5C17C3E8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765409" y="2836881"/>
            <a:ext cx="104775" cy="6349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BEF877F-AC99-C5FC-4A14-9563CBC88A78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4369693" y="3101975"/>
            <a:ext cx="1161488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047DA2-92A4-7060-DC78-78279B01B692}"/>
              </a:ext>
            </a:extLst>
          </p:cNvPr>
          <p:cNvSpPr/>
          <p:nvPr/>
        </p:nvSpPr>
        <p:spPr>
          <a:xfrm>
            <a:off x="1784967" y="4146970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AFD922-8383-09FF-3D24-96D089EDBD16}"/>
              </a:ext>
            </a:extLst>
          </p:cNvPr>
          <p:cNvSpPr/>
          <p:nvPr/>
        </p:nvSpPr>
        <p:spPr>
          <a:xfrm>
            <a:off x="3323897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A2AA30-1BC6-0155-79E1-548F563E9AA7}"/>
              </a:ext>
            </a:extLst>
          </p:cNvPr>
          <p:cNvSpPr/>
          <p:nvPr/>
        </p:nvSpPr>
        <p:spPr>
          <a:xfrm>
            <a:off x="3476297" y="43275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FADC9-8761-7C5D-047C-98D0994F7E28}"/>
              </a:ext>
            </a:extLst>
          </p:cNvPr>
          <p:cNvSpPr/>
          <p:nvPr/>
        </p:nvSpPr>
        <p:spPr>
          <a:xfrm>
            <a:off x="3628697" y="44799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FCA8CC-9317-7E10-2053-5DDD70EA99F9}"/>
              </a:ext>
            </a:extLst>
          </p:cNvPr>
          <p:cNvSpPr/>
          <p:nvPr/>
        </p:nvSpPr>
        <p:spPr>
          <a:xfrm>
            <a:off x="3781097" y="46323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E5C65E-488A-688F-A3A9-FC3C3873F35A}"/>
              </a:ext>
            </a:extLst>
          </p:cNvPr>
          <p:cNvSpPr/>
          <p:nvPr/>
        </p:nvSpPr>
        <p:spPr>
          <a:xfrm>
            <a:off x="5661326" y="41501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782E3D-56D5-246E-644F-E966B8193EB5}"/>
              </a:ext>
            </a:extLst>
          </p:cNvPr>
          <p:cNvSpPr/>
          <p:nvPr/>
        </p:nvSpPr>
        <p:spPr>
          <a:xfrm>
            <a:off x="5813726" y="43025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711E82-D4B9-3E71-E5C4-B930877D6885}"/>
              </a:ext>
            </a:extLst>
          </p:cNvPr>
          <p:cNvSpPr/>
          <p:nvPr/>
        </p:nvSpPr>
        <p:spPr>
          <a:xfrm>
            <a:off x="5966126" y="44549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AE2E5E-5693-1920-95F2-77ED48382B81}"/>
              </a:ext>
            </a:extLst>
          </p:cNvPr>
          <p:cNvSpPr/>
          <p:nvPr/>
        </p:nvSpPr>
        <p:spPr>
          <a:xfrm>
            <a:off x="6118526" y="46073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ko-KR" altLang="en-US" dirty="0"/>
              <a:t>구성 요소</a:t>
            </a:r>
            <a:endParaRPr lang="en-US" altLang="ko-KR" dirty="0"/>
          </a:p>
          <a:p>
            <a:pPr lvl="3"/>
            <a:r>
              <a:rPr lang="en-US" altLang="ko-KR" dirty="0"/>
              <a:t>Alphabet</a:t>
            </a:r>
          </a:p>
          <a:p>
            <a:pPr lvl="3"/>
            <a:r>
              <a:rPr lang="en-US" altLang="ko-KR" dirty="0"/>
              <a:t>Word</a:t>
            </a:r>
          </a:p>
          <a:p>
            <a:pPr lvl="3"/>
            <a:r>
              <a:rPr lang="en-US" altLang="ko-KR" dirty="0"/>
              <a:t>Statement</a:t>
            </a:r>
          </a:p>
          <a:p>
            <a:pPr lvl="2"/>
            <a:r>
              <a:rPr lang="en-US" altLang="ko-KR" dirty="0"/>
              <a:t>Syntax</a:t>
            </a:r>
          </a:p>
          <a:p>
            <a:pPr lvl="1"/>
            <a:r>
              <a:rPr lang="ko-KR" altLang="en-US" dirty="0"/>
              <a:t>프로그래밍 언어</a:t>
            </a:r>
            <a:endParaRPr lang="en-US" altLang="ko-KR" dirty="0"/>
          </a:p>
          <a:p>
            <a:pPr lvl="2"/>
            <a:r>
              <a:rPr lang="ko-KR" altLang="en-US" dirty="0"/>
              <a:t>기계어</a:t>
            </a:r>
            <a:endParaRPr lang="en-US" altLang="ko-KR" dirty="0"/>
          </a:p>
          <a:p>
            <a:pPr lvl="3"/>
            <a:r>
              <a:rPr lang="en-US" altLang="ko-KR" dirty="0"/>
              <a:t>Binary Number</a:t>
            </a:r>
          </a:p>
          <a:p>
            <a:pPr lvl="4"/>
            <a:r>
              <a:rPr lang="en-US" altLang="ko-KR" dirty="0"/>
              <a:t>0111000011</a:t>
            </a:r>
          </a:p>
          <a:p>
            <a:pPr lvl="4"/>
            <a:r>
              <a:rPr lang="en-US" altLang="ko-KR" dirty="0"/>
              <a:t>20 -&gt; 10100</a:t>
            </a:r>
          </a:p>
          <a:p>
            <a:pPr lvl="2"/>
            <a:r>
              <a:rPr lang="ko-KR" altLang="en-US" dirty="0"/>
              <a:t>고급 언어</a:t>
            </a:r>
            <a:endParaRPr lang="en-US" altLang="ko-KR" dirty="0"/>
          </a:p>
          <a:p>
            <a:pPr lvl="3"/>
            <a:r>
              <a:rPr lang="en-US" altLang="ko-KR" dirty="0"/>
              <a:t>A= 5;</a:t>
            </a:r>
          </a:p>
          <a:p>
            <a:pPr lvl="4"/>
            <a:r>
              <a:rPr lang="en-US" altLang="ko-KR" dirty="0"/>
              <a:t>0111001111</a:t>
            </a:r>
          </a:p>
          <a:p>
            <a:pPr lvl="4"/>
            <a:r>
              <a:rPr lang="en-US" altLang="ko-KR" dirty="0"/>
              <a:t>10101011010</a:t>
            </a:r>
          </a:p>
          <a:p>
            <a:pPr lvl="4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081459" y="1949569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6" name="타원 5"/>
          <p:cNvSpPr/>
          <p:nvPr/>
        </p:nvSpPr>
        <p:spPr>
          <a:xfrm>
            <a:off x="6863033" y="1958195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기계어</a:t>
            </a:r>
          </a:p>
        </p:txBody>
      </p:sp>
      <p:sp>
        <p:nvSpPr>
          <p:cNvPr id="7" name="타원 6"/>
          <p:cNvSpPr/>
          <p:nvPr/>
        </p:nvSpPr>
        <p:spPr>
          <a:xfrm>
            <a:off x="9183538" y="2590169"/>
            <a:ext cx="839638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기계어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7639410" y="2590169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5067825" y="1958195"/>
            <a:ext cx="1028175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 언어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5726502" y="2503275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Compile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16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7F5F95-F7EA-642E-5A64-404B953F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Parent Window </a:t>
            </a:r>
            <a:r>
              <a:rPr lang="ko-KR" altLang="en-US" dirty="0"/>
              <a:t>에 종속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Modal Dialog</a:t>
            </a:r>
          </a:p>
          <a:p>
            <a:pPr lvl="4"/>
            <a:r>
              <a:rPr lang="ko-KR" altLang="en-US" dirty="0"/>
              <a:t>부모의 종속적</a:t>
            </a:r>
            <a:endParaRPr lang="en-US" altLang="ko-KR" dirty="0"/>
          </a:p>
          <a:p>
            <a:pPr lvl="3"/>
            <a:r>
              <a:rPr lang="en-US" altLang="ko-KR" dirty="0"/>
              <a:t>Modeless Dialog</a:t>
            </a:r>
          </a:p>
          <a:p>
            <a:pPr lvl="4"/>
            <a:r>
              <a:rPr lang="ko-KR" altLang="en-US" dirty="0"/>
              <a:t>부모와</a:t>
            </a:r>
            <a:r>
              <a:rPr lang="en-US" altLang="ko-KR" dirty="0"/>
              <a:t> </a:t>
            </a:r>
            <a:r>
              <a:rPr lang="ko-KR" altLang="en-US" dirty="0"/>
              <a:t>독립적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DA9DC-3CF3-4FEB-FFF6-A9CD38888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</a:p>
          <a:p>
            <a:pPr lvl="1"/>
            <a:r>
              <a:rPr lang="en-US" altLang="ko-KR" dirty="0" err="1"/>
              <a:t>BoxLayout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E8FB79-FDD9-24BF-0E64-A12B8A0BE61F}"/>
              </a:ext>
            </a:extLst>
          </p:cNvPr>
          <p:cNvSpPr/>
          <p:nvPr/>
        </p:nvSpPr>
        <p:spPr>
          <a:xfrm>
            <a:off x="6460466" y="1466850"/>
            <a:ext cx="2740684" cy="205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0A7E3-0A81-4F5E-BE88-69C4D225BA30}"/>
              </a:ext>
            </a:extLst>
          </p:cNvPr>
          <p:cNvSpPr/>
          <p:nvPr/>
        </p:nvSpPr>
        <p:spPr>
          <a:xfrm>
            <a:off x="6614552" y="1606550"/>
            <a:ext cx="2440548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85F8F-E099-9FD8-6C89-B075E3956CDF}"/>
              </a:ext>
            </a:extLst>
          </p:cNvPr>
          <p:cNvSpPr/>
          <p:nvPr/>
        </p:nvSpPr>
        <p:spPr>
          <a:xfrm>
            <a:off x="6724650" y="1758950"/>
            <a:ext cx="1028700" cy="952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D5DE9F-4F72-0B13-39F8-FFABAA01D4AE}"/>
              </a:ext>
            </a:extLst>
          </p:cNvPr>
          <p:cNvSpPr/>
          <p:nvPr/>
        </p:nvSpPr>
        <p:spPr>
          <a:xfrm>
            <a:off x="7907997" y="1758950"/>
            <a:ext cx="1028700" cy="952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0AFC46-7948-C557-CC69-965E01D8AF5B}"/>
              </a:ext>
            </a:extLst>
          </p:cNvPr>
          <p:cNvSpPr/>
          <p:nvPr/>
        </p:nvSpPr>
        <p:spPr>
          <a:xfrm>
            <a:off x="6819900" y="1889125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2A69C4-D1F8-241E-8AE5-6E2436A0BE54}"/>
              </a:ext>
            </a:extLst>
          </p:cNvPr>
          <p:cNvSpPr/>
          <p:nvPr/>
        </p:nvSpPr>
        <p:spPr>
          <a:xfrm>
            <a:off x="6819900" y="226695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183577-E3DD-5224-83DE-9A23BB6AB915}"/>
              </a:ext>
            </a:extLst>
          </p:cNvPr>
          <p:cNvSpPr/>
          <p:nvPr/>
        </p:nvSpPr>
        <p:spPr>
          <a:xfrm>
            <a:off x="8003980" y="1896059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52D66E-A075-B292-7644-275C947FE084}"/>
              </a:ext>
            </a:extLst>
          </p:cNvPr>
          <p:cNvSpPr/>
          <p:nvPr/>
        </p:nvSpPr>
        <p:spPr>
          <a:xfrm>
            <a:off x="8003980" y="2280818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081B7D-FD2D-3C58-8702-3E10828E021A}"/>
              </a:ext>
            </a:extLst>
          </p:cNvPr>
          <p:cNvSpPr/>
          <p:nvPr/>
        </p:nvSpPr>
        <p:spPr>
          <a:xfrm>
            <a:off x="6614552" y="2863850"/>
            <a:ext cx="2440548" cy="488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530AE4-D702-2B27-F702-3E3299897D37}"/>
              </a:ext>
            </a:extLst>
          </p:cNvPr>
          <p:cNvSpPr/>
          <p:nvPr/>
        </p:nvSpPr>
        <p:spPr>
          <a:xfrm>
            <a:off x="6843444" y="300990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D8EE0-2CAF-0AA3-C6AB-510FC3A7E3D8}"/>
              </a:ext>
            </a:extLst>
          </p:cNvPr>
          <p:cNvSpPr/>
          <p:nvPr/>
        </p:nvSpPr>
        <p:spPr>
          <a:xfrm>
            <a:off x="8003980" y="2986881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38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762B34-8CFA-58A5-CEF8-21FA5BD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진행하는 과제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03AD-AFD2-D585-BFC2-209B7CC77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ko-KR" altLang="en-US" dirty="0"/>
              <a:t>보조 윈도우</a:t>
            </a:r>
          </a:p>
        </p:txBody>
      </p:sp>
    </p:spTree>
    <p:extLst>
      <p:ext uri="{BB962C8B-B14F-4D97-AF65-F5344CB8AC3E}">
        <p14:creationId xmlns:p14="http://schemas.microsoft.com/office/powerpoint/2010/main" val="3489778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정리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Instance –Object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MainFrame</a:t>
            </a:r>
            <a:r>
              <a:rPr lang="en-US" altLang="ko-KR" dirty="0"/>
              <a:t> mainframe = new </a:t>
            </a:r>
            <a:r>
              <a:rPr lang="en-US" altLang="ko-KR" dirty="0" err="1"/>
              <a:t>MainFrame</a:t>
            </a:r>
            <a:r>
              <a:rPr lang="en-US" altLang="ko-KR" dirty="0"/>
              <a:t>();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Specialization Hierarchy</a:t>
            </a:r>
          </a:p>
          <a:p>
            <a:pPr lvl="2"/>
            <a:r>
              <a:rPr lang="en-US" altLang="ko-KR" dirty="0"/>
              <a:t>Type - Class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31159" y="1701756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0585" y="2776923"/>
            <a:ext cx="1004567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Menubar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7667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Toolbar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9127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2951018" y="2089946"/>
            <a:ext cx="280554" cy="28957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1" idx="2"/>
            <a:endCxn id="8" idx="0"/>
          </p:cNvCxnSpPr>
          <p:nvPr/>
        </p:nvCxnSpPr>
        <p:spPr>
          <a:xfrm rot="5400000">
            <a:off x="2328380" y="2014007"/>
            <a:ext cx="397405" cy="11284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9" idx="0"/>
          </p:cNvCxnSpPr>
          <p:nvPr/>
        </p:nvCxnSpPr>
        <p:spPr>
          <a:xfrm rot="5400000">
            <a:off x="2880753" y="2566380"/>
            <a:ext cx="397405" cy="2368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1" idx="2"/>
            <a:endCxn id="10" idx="0"/>
          </p:cNvCxnSpPr>
          <p:nvPr/>
        </p:nvCxnSpPr>
        <p:spPr>
          <a:xfrm rot="16200000" flipH="1">
            <a:off x="3436482" y="2034330"/>
            <a:ext cx="397405" cy="108777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178083" y="2776922"/>
            <a:ext cx="1244374" cy="6520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83403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승용차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94863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SUV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1" name="꺾인 연결선 30"/>
          <p:cNvCxnSpPr>
            <a:stCxn id="34" idx="3"/>
            <a:endCxn id="27" idx="0"/>
          </p:cNvCxnSpPr>
          <p:nvPr/>
        </p:nvCxnSpPr>
        <p:spPr>
          <a:xfrm rot="5400000">
            <a:off x="7253887" y="1925900"/>
            <a:ext cx="397406" cy="130463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endCxn id="28" idx="0"/>
          </p:cNvCxnSpPr>
          <p:nvPr/>
        </p:nvCxnSpPr>
        <p:spPr>
          <a:xfrm rot="5400000">
            <a:off x="7906489" y="2566380"/>
            <a:ext cx="397405" cy="2368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4" idx="3"/>
            <a:endCxn id="29" idx="0"/>
          </p:cNvCxnSpPr>
          <p:nvPr/>
        </p:nvCxnSpPr>
        <p:spPr>
          <a:xfrm rot="16200000" flipH="1">
            <a:off x="8456156" y="2028268"/>
            <a:ext cx="397407" cy="109990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>
            <a:off x="7959436" y="2089946"/>
            <a:ext cx="290946" cy="2895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81480" y="1708644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자동차</a:t>
            </a:r>
          </a:p>
        </p:txBody>
      </p:sp>
    </p:spTree>
    <p:extLst>
      <p:ext uri="{BB962C8B-B14F-4D97-AF65-F5344CB8AC3E}">
        <p14:creationId xmlns:p14="http://schemas.microsoft.com/office/powerpoint/2010/main" val="1098990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Interface Object</a:t>
            </a:r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Paint()</a:t>
            </a:r>
          </a:p>
          <a:p>
            <a:pPr lvl="2"/>
            <a:r>
              <a:rPr lang="en-US" altLang="ko-KR" dirty="0"/>
              <a:t>User Event()</a:t>
            </a:r>
          </a:p>
          <a:p>
            <a:pPr lvl="3"/>
            <a:r>
              <a:rPr lang="en-US" altLang="ko-KR" dirty="0"/>
              <a:t>Mouse/Keyboard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7468" y="2397947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0043" y="3927223"/>
            <a:ext cx="1004567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Menubar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7125" y="39272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Toolbar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88585" y="39272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5067327" y="2786137"/>
            <a:ext cx="280554" cy="28957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8" idx="0"/>
          </p:cNvCxnSpPr>
          <p:nvPr/>
        </p:nvCxnSpPr>
        <p:spPr>
          <a:xfrm rot="5400000">
            <a:off x="4219209" y="2938828"/>
            <a:ext cx="851514" cy="112527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2"/>
            <a:endCxn id="9" idx="0"/>
          </p:cNvCxnSpPr>
          <p:nvPr/>
        </p:nvCxnSpPr>
        <p:spPr>
          <a:xfrm rot="5400000">
            <a:off x="4771581" y="3491200"/>
            <a:ext cx="851514" cy="2053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10" idx="0"/>
          </p:cNvCxnSpPr>
          <p:nvPr/>
        </p:nvCxnSpPr>
        <p:spPr>
          <a:xfrm rot="16200000" flipH="1">
            <a:off x="5327311" y="2956002"/>
            <a:ext cx="851514" cy="109092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4101095" y="1866436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95480" y="2397947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16200000">
            <a:off x="3659817" y="2518410"/>
            <a:ext cx="341358" cy="1940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7" idx="3"/>
            <a:endCxn id="7" idx="1"/>
          </p:cNvCxnSpPr>
          <p:nvPr/>
        </p:nvCxnSpPr>
        <p:spPr>
          <a:xfrm flipV="1">
            <a:off x="3927544" y="2592042"/>
            <a:ext cx="719924" cy="234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>
            <a:off x="3090630" y="3464962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4705492" y="3486579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6153853" y="3525390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188635" y="1849864"/>
            <a:ext cx="1510214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Mouse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98318" y="2877184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Dialog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7" idx="3"/>
            <a:endCxn id="25" idx="1"/>
          </p:cNvCxnSpPr>
          <p:nvPr/>
        </p:nvCxnSpPr>
        <p:spPr>
          <a:xfrm>
            <a:off x="5785436" y="2592042"/>
            <a:ext cx="1212882" cy="47923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337955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18111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5560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28" idx="2"/>
            <a:endCxn id="8" idx="1"/>
          </p:cNvCxnSpPr>
          <p:nvPr/>
        </p:nvCxnSpPr>
        <p:spPr>
          <a:xfrm rot="16200000" flipH="1">
            <a:off x="2427853" y="2969128"/>
            <a:ext cx="1244132" cy="106024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9" idx="2"/>
            <a:endCxn id="9" idx="2"/>
          </p:cNvCxnSpPr>
          <p:nvPr/>
        </p:nvCxnSpPr>
        <p:spPr>
          <a:xfrm rot="16200000" flipH="1">
            <a:off x="2924399" y="2052739"/>
            <a:ext cx="1438227" cy="3087120"/>
          </a:xfrm>
          <a:prstGeom prst="bentConnector3">
            <a:avLst>
              <a:gd name="adj1" fmla="val 1158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0" idx="2"/>
            <a:endCxn id="10" idx="2"/>
          </p:cNvCxnSpPr>
          <p:nvPr/>
        </p:nvCxnSpPr>
        <p:spPr>
          <a:xfrm rot="16200000" flipH="1">
            <a:off x="3273853" y="1290733"/>
            <a:ext cx="1438227" cy="4611131"/>
          </a:xfrm>
          <a:prstGeom prst="bentConnector3">
            <a:avLst>
              <a:gd name="adj1" fmla="val 1158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88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Dialog UI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80700" y="1142999"/>
            <a:ext cx="3013365" cy="1901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57345" y="1235825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82038" y="1319645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5705" y="1304059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57345" y="1811806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2038" y="1907705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Password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75705" y="1892119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57345" y="2378565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2930" y="2407876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6461" y="2416601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Cancel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74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Code Refactoring</a:t>
            </a:r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en-US" altLang="ko-KR" dirty="0"/>
              <a:t>Design/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S Login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3"/>
            <a:r>
              <a:rPr lang="en-US" altLang="ko-KR" dirty="0"/>
              <a:t>Main Frame</a:t>
            </a:r>
            <a:r>
              <a:rPr lang="ko-KR" altLang="en-US" dirty="0"/>
              <a:t>과 연동 해서 인사말 쓰기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4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Plogin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MainFrame</a:t>
            </a:r>
            <a:endParaRPr lang="en-US" altLang="ko-KR" dirty="0"/>
          </a:p>
          <a:p>
            <a:pPr lvl="2"/>
            <a:r>
              <a:rPr lang="en-US" altLang="ko-KR" dirty="0"/>
              <a:t>Exception</a:t>
            </a:r>
          </a:p>
          <a:p>
            <a:pPr lvl="1"/>
            <a:r>
              <a:rPr lang="en-US" altLang="ko-KR" dirty="0" err="1"/>
              <a:t>PAccount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10835" y="2464905"/>
            <a:ext cx="1073427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3847" y="2464905"/>
            <a:ext cx="1073427" cy="795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7623" y="2464905"/>
            <a:ext cx="1073427" cy="795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9204227" y="2464905"/>
            <a:ext cx="1192696" cy="79513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4574107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왼쪽/오른쪽 화살표 11"/>
          <p:cNvSpPr/>
          <p:nvPr/>
        </p:nvSpPr>
        <p:spPr>
          <a:xfrm>
            <a:off x="6508534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8438915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74611" y="2464905"/>
            <a:ext cx="1073427" cy="2047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2659840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10835" y="3398057"/>
            <a:ext cx="1073427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702685" y="3519488"/>
            <a:ext cx="630826" cy="48598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94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PMainFrame</a:t>
            </a:r>
            <a:r>
              <a:rPr lang="en-US" altLang="ko-KR" dirty="0"/>
              <a:t> </a:t>
            </a:r>
            <a:r>
              <a:rPr lang="ko-KR" altLang="en-US" dirty="0"/>
              <a:t>화면 설계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18252" y="1480930"/>
            <a:ext cx="8816009" cy="4621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7766" y="1953320"/>
            <a:ext cx="8637104" cy="404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253" y="1123122"/>
            <a:ext cx="8816008" cy="357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97766" y="1554867"/>
            <a:ext cx="8637104" cy="339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07096" y="1604764"/>
            <a:ext cx="993913" cy="2339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0523" y="1600138"/>
            <a:ext cx="1699590" cy="23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씨 안녕하세요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0644" y="1604764"/>
            <a:ext cx="1568695" cy="233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로그인 시간은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26353" y="1619954"/>
            <a:ext cx="1880934" cy="218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2022-10-31 10:42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54545" y="1619954"/>
            <a:ext cx="1568695" cy="233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입니다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176670" y="2097157"/>
            <a:ext cx="317058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29024" y="2097157"/>
            <a:ext cx="133306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0895" y="2074934"/>
            <a:ext cx="133306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66264" y="2097157"/>
            <a:ext cx="909080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제어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15766" y="2074934"/>
            <a:ext cx="909080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제어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1039" y="2396707"/>
            <a:ext cx="1022916" cy="2841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01039" y="5320952"/>
            <a:ext cx="1022916" cy="49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60002" y="2396707"/>
            <a:ext cx="1022916" cy="2841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160002" y="5320952"/>
            <a:ext cx="1022916" cy="49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64466" y="4086602"/>
            <a:ext cx="2930885" cy="1605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과목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227872" y="2394566"/>
            <a:ext cx="2967479" cy="1505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과목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264467" y="2487434"/>
            <a:ext cx="887899" cy="12695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캠퍼스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5191" y="2464939"/>
            <a:ext cx="909433" cy="1269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대학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97456" y="2464939"/>
            <a:ext cx="879178" cy="1269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학과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78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Login </a:t>
            </a:r>
          </a:p>
          <a:p>
            <a:pPr lvl="2"/>
            <a:r>
              <a:rPr lang="ko-KR" altLang="en-US" dirty="0"/>
              <a:t>성공</a:t>
            </a:r>
            <a:endParaRPr lang="en-US" altLang="ko-KR" dirty="0"/>
          </a:p>
          <a:p>
            <a:pPr lvl="3"/>
            <a:r>
              <a:rPr lang="en-US" altLang="ko-KR" dirty="0" err="1"/>
              <a:t>Vaccount</a:t>
            </a:r>
            <a:r>
              <a:rPr lang="en-US" altLang="ko-KR" dirty="0"/>
              <a:t> </a:t>
            </a:r>
            <a:r>
              <a:rPr lang="ko-KR" altLang="en-US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실패</a:t>
            </a:r>
            <a:endParaRPr lang="en-US" altLang="ko-KR" dirty="0"/>
          </a:p>
          <a:p>
            <a:pPr lvl="3"/>
            <a:r>
              <a:rPr lang="ko-KR" altLang="en-US" dirty="0"/>
              <a:t>취소</a:t>
            </a:r>
            <a:endParaRPr lang="en-US" altLang="ko-KR" dirty="0"/>
          </a:p>
          <a:p>
            <a:pPr lvl="3"/>
            <a:r>
              <a:rPr lang="ko-KR" altLang="en-US" dirty="0"/>
              <a:t>재시도</a:t>
            </a:r>
            <a:endParaRPr lang="en-US" altLang="ko-KR" dirty="0"/>
          </a:p>
          <a:p>
            <a:pPr lvl="3"/>
            <a:r>
              <a:rPr lang="ko-KR" altLang="en-US" dirty="0"/>
              <a:t>계정 생성</a:t>
            </a:r>
            <a:endParaRPr lang="en-US" altLang="ko-KR" dirty="0"/>
          </a:p>
          <a:p>
            <a:pPr lvl="3"/>
            <a:r>
              <a:rPr lang="ko-KR" altLang="en-US" dirty="0"/>
              <a:t>아이디 및 비밀번호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28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개발 프로세스</a:t>
            </a:r>
            <a:endParaRPr lang="en-US" altLang="ko-KR" dirty="0"/>
          </a:p>
          <a:p>
            <a:pPr lvl="2"/>
            <a:r>
              <a:rPr lang="ko-KR" altLang="en-US" dirty="0"/>
              <a:t>단계</a:t>
            </a:r>
            <a:endParaRPr lang="en-US" altLang="ko-KR" dirty="0"/>
          </a:p>
          <a:p>
            <a:pPr lvl="3"/>
            <a:r>
              <a:rPr lang="ko-KR" altLang="en-US" dirty="0"/>
              <a:t>요구사항 </a:t>
            </a:r>
            <a:r>
              <a:rPr lang="en-US" altLang="ko-KR" dirty="0"/>
              <a:t>(Requirements)</a:t>
            </a:r>
            <a:r>
              <a:rPr lang="ko-KR" altLang="en-US" dirty="0"/>
              <a:t> 파악</a:t>
            </a:r>
            <a:endParaRPr lang="en-US" altLang="ko-KR" dirty="0"/>
          </a:p>
          <a:p>
            <a:pPr lvl="4"/>
            <a:r>
              <a:rPr lang="ko-KR" altLang="en-US" dirty="0"/>
              <a:t>시나리오</a:t>
            </a:r>
            <a:endParaRPr lang="en-US" altLang="ko-KR" dirty="0"/>
          </a:p>
          <a:p>
            <a:pPr lvl="3"/>
            <a:r>
              <a:rPr lang="ko-KR" altLang="en-US" dirty="0"/>
              <a:t>분석 </a:t>
            </a:r>
            <a:r>
              <a:rPr lang="en-US" altLang="ko-KR" dirty="0"/>
              <a:t>(Analysis)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설계 </a:t>
            </a:r>
            <a:r>
              <a:rPr lang="en-US" altLang="ko-KR" dirty="0"/>
              <a:t>(Design)</a:t>
            </a:r>
          </a:p>
          <a:p>
            <a:pPr lvl="3"/>
            <a:r>
              <a:rPr lang="ko-KR" altLang="en-US" dirty="0"/>
              <a:t>구현 </a:t>
            </a:r>
            <a:r>
              <a:rPr lang="en-US" altLang="ko-KR" dirty="0"/>
              <a:t>(Implementation)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테스트 </a:t>
            </a:r>
            <a:r>
              <a:rPr lang="en-US" altLang="ko-KR" dirty="0"/>
              <a:t>(Test)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  <a:p>
            <a:pPr lvl="1"/>
            <a:r>
              <a:rPr lang="en-US" altLang="ko-KR" dirty="0"/>
              <a:t>Directory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31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Instruction Set Architecture</a:t>
            </a:r>
          </a:p>
          <a:p>
            <a:pPr lvl="2"/>
            <a:r>
              <a:rPr lang="en-US" altLang="ko-KR" dirty="0"/>
              <a:t>Memory Read/write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lvl="3"/>
            <a:r>
              <a:rPr lang="en-US" altLang="ko-KR" dirty="0"/>
              <a:t>sum = 4;</a:t>
            </a:r>
          </a:p>
          <a:p>
            <a:pPr lvl="2"/>
            <a:r>
              <a:rPr lang="en-US" altLang="ko-KR" dirty="0"/>
              <a:t>Computation</a:t>
            </a:r>
          </a:p>
          <a:p>
            <a:pPr lvl="3"/>
            <a:r>
              <a:rPr lang="en-US" altLang="ko-KR" dirty="0"/>
              <a:t>Sum = sum + 2;</a:t>
            </a:r>
          </a:p>
          <a:p>
            <a:pPr lvl="2"/>
            <a:r>
              <a:rPr lang="en-US" altLang="ko-KR" dirty="0"/>
              <a:t>Flow-Of-Control</a:t>
            </a:r>
          </a:p>
          <a:p>
            <a:pPr lvl="3"/>
            <a:r>
              <a:rPr lang="en-US" altLang="ko-KR" dirty="0"/>
              <a:t>Selection</a:t>
            </a:r>
          </a:p>
          <a:p>
            <a:pPr marL="1828800" lvl="4" indent="0">
              <a:buNone/>
            </a:pPr>
            <a:r>
              <a:rPr lang="en-US" altLang="ko-KR" dirty="0"/>
              <a:t>If (sum &gt; 4) {</a:t>
            </a:r>
          </a:p>
          <a:p>
            <a:pPr marL="2286000" lvl="5" indent="0">
              <a:buNone/>
            </a:pPr>
            <a:r>
              <a:rPr lang="en-US" altLang="ko-KR" sz="1400" dirty="0"/>
              <a:t>A = A+1;</a:t>
            </a:r>
          </a:p>
          <a:p>
            <a:pPr marL="1828800" lvl="4" indent="0">
              <a:buNone/>
            </a:pPr>
            <a:r>
              <a:rPr lang="en-US" altLang="ko-KR" dirty="0"/>
              <a:t>} else {</a:t>
            </a:r>
          </a:p>
          <a:p>
            <a:pPr marL="2286000" lvl="5" indent="0">
              <a:buNone/>
            </a:pPr>
            <a:r>
              <a:rPr lang="en-US" altLang="ko-KR" sz="1400" dirty="0"/>
              <a:t>B = B+1;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Iteration</a:t>
            </a:r>
          </a:p>
          <a:p>
            <a:pPr marL="1828800" lvl="4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1828800" lvl="4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=0;</a:t>
            </a:r>
          </a:p>
          <a:p>
            <a:pPr marL="1828800" lvl="4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2286000" lvl="5" indent="0">
              <a:buNone/>
            </a:pPr>
            <a:r>
              <a:rPr lang="en-US" altLang="ko-KR" sz="1400" dirty="0" err="1"/>
              <a:t>i</a:t>
            </a:r>
            <a:r>
              <a:rPr lang="en-US" altLang="ko-KR" sz="1400" dirty="0"/>
              <a:t>=i+1;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marL="1828800" lvl="4" indent="0">
              <a:buNone/>
            </a:pP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Computer Architecture</a:t>
            </a:r>
          </a:p>
          <a:p>
            <a:pPr lvl="2"/>
            <a:r>
              <a:rPr lang="en-US" altLang="ko-KR" dirty="0"/>
              <a:t>CPU</a:t>
            </a:r>
          </a:p>
          <a:p>
            <a:pPr lvl="3"/>
            <a:r>
              <a:rPr lang="en-US" altLang="ko-KR" dirty="0"/>
              <a:t>Memory Read/Write</a:t>
            </a:r>
          </a:p>
          <a:p>
            <a:pPr lvl="3"/>
            <a:r>
              <a:rPr lang="en-US" altLang="ko-KR" dirty="0"/>
              <a:t>Arithmetic and Logic Unit</a:t>
            </a:r>
          </a:p>
          <a:p>
            <a:pPr lvl="4"/>
            <a:r>
              <a:rPr lang="en-US" altLang="ko-KR" dirty="0"/>
              <a:t>Arithmetic Operation</a:t>
            </a:r>
          </a:p>
          <a:p>
            <a:pPr lvl="4"/>
            <a:r>
              <a:rPr lang="en-US" altLang="ko-KR" dirty="0"/>
              <a:t>Logic Operation</a:t>
            </a:r>
          </a:p>
          <a:p>
            <a:pPr lvl="4"/>
            <a:r>
              <a:rPr lang="en-US" altLang="ko-KR" dirty="0"/>
              <a:t>Relational Operation</a:t>
            </a:r>
          </a:p>
          <a:p>
            <a:pPr lvl="3"/>
            <a:r>
              <a:rPr lang="en-US" altLang="ko-KR" dirty="0"/>
              <a:t>Control Unit</a:t>
            </a:r>
          </a:p>
          <a:p>
            <a:pPr lvl="4"/>
            <a:r>
              <a:rPr lang="en-US" altLang="ko-KR" dirty="0"/>
              <a:t>Flow of Control</a:t>
            </a:r>
          </a:p>
          <a:p>
            <a:pPr lvl="5"/>
            <a:r>
              <a:rPr lang="en-US" altLang="ko-KR" sz="1600" dirty="0"/>
              <a:t>Sequence</a:t>
            </a:r>
          </a:p>
          <a:p>
            <a:pPr lvl="5"/>
            <a:r>
              <a:rPr lang="en-US" altLang="ko-KR" sz="1600" dirty="0"/>
              <a:t>Selection</a:t>
            </a:r>
          </a:p>
          <a:p>
            <a:pPr lvl="5"/>
            <a:r>
              <a:rPr lang="en-US" altLang="ko-KR" sz="1600" dirty="0"/>
              <a:t>Iteration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986066" y="3950897"/>
            <a:ext cx="3472420" cy="2044461"/>
            <a:chOff x="2741133" y="2462841"/>
            <a:chExt cx="4443503" cy="2868284"/>
          </a:xfrm>
        </p:grpSpPr>
        <p:sp>
          <p:nvSpPr>
            <p:cNvPr id="10" name="직사각형 9"/>
            <p:cNvSpPr/>
            <p:nvPr/>
          </p:nvSpPr>
          <p:spPr>
            <a:xfrm>
              <a:off x="2741133" y="2462842"/>
              <a:ext cx="1677904" cy="2142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/>
                <a:t>CPU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66049" y="2769081"/>
              <a:ext cx="1199072" cy="4744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ALU</a:t>
              </a:r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76017" y="2462841"/>
              <a:ext cx="1630392" cy="2868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/>
                <a:t>Memory</a:t>
              </a:r>
              <a:endParaRPr lang="ko-KR" altLang="en-US" sz="11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52049" y="2863971"/>
              <a:ext cx="1276709" cy="828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511401" y="2977718"/>
              <a:ext cx="673235" cy="431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sum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24577" y="3006307"/>
              <a:ext cx="957532" cy="340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52048" y="3792915"/>
              <a:ext cx="1259353" cy="13225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362811" y="3792915"/>
              <a:ext cx="1171698" cy="13385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3"/>
              <a:r>
                <a:rPr lang="en-US" altLang="ko-KR" sz="1400" dirty="0" err="1"/>
                <a:t>Int</a:t>
              </a:r>
              <a:r>
                <a:rPr lang="en-US" altLang="ko-KR" sz="1400" dirty="0"/>
                <a:t> sum;</a:t>
              </a:r>
            </a:p>
            <a:p>
              <a:pPr marL="0" lvl="3"/>
              <a:r>
                <a:rPr lang="en-US" altLang="ko-KR" sz="1400" dirty="0"/>
                <a:t>sum = 4;</a:t>
              </a:r>
            </a:p>
            <a:p>
              <a:pPr marL="0" lvl="3"/>
              <a:r>
                <a:rPr lang="en-US" altLang="ko-KR" sz="1400" dirty="0"/>
                <a:t>sum = 4;</a:t>
              </a:r>
              <a:endParaRPr lang="ko-KR" altLang="en-US" sz="1400" dirty="0"/>
            </a:p>
            <a:p>
              <a:pPr marL="0" lvl="3"/>
              <a:r>
                <a:rPr lang="en-US" altLang="ko-KR" sz="1400" dirty="0"/>
                <a:t>sum = 4;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170437" y="4560769"/>
            <a:ext cx="937027" cy="3381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CU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161829" y="4998910"/>
            <a:ext cx="1077603" cy="23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endCxn id="20" idx="3"/>
          </p:cNvCxnSpPr>
          <p:nvPr/>
        </p:nvCxnSpPr>
        <p:spPr>
          <a:xfrm rot="10800000">
            <a:off x="6239432" y="5117231"/>
            <a:ext cx="690756" cy="25306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42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r>
              <a:rPr lang="en-US" altLang="ko-KR" dirty="0"/>
              <a:t> 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new </a:t>
            </a:r>
            <a:r>
              <a:rPr lang="en-US" altLang="ko-KR" dirty="0" err="1"/>
              <a:t>PLoginDialog</a:t>
            </a:r>
            <a:r>
              <a:rPr lang="en-US" altLang="ko-KR" dirty="0"/>
              <a:t>()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</a:t>
            </a:r>
            <a:r>
              <a:rPr lang="en-US" altLang="ko-KR" dirty="0" err="1"/>
              <a:t>PLoginDialog.setVisible</a:t>
            </a:r>
            <a:r>
              <a:rPr lang="en-US" altLang="ko-KR" dirty="0"/>
              <a:t>(true)</a:t>
            </a:r>
          </a:p>
          <a:p>
            <a:pPr marL="787400" lvl="2" indent="-342900">
              <a:buFont typeface="+mj-lt"/>
              <a:buAutoNum type="arabicPeriod"/>
            </a:pP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ko-KR" altLang="en-US" dirty="0"/>
              <a:t>고객</a:t>
            </a:r>
            <a:r>
              <a:rPr lang="en-US" altLang="ko-KR" dirty="0"/>
              <a:t>:: ID/Password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PloginDialog</a:t>
            </a:r>
            <a:r>
              <a:rPr lang="en-US" altLang="ko-KR" dirty="0"/>
              <a:t>:: </a:t>
            </a:r>
            <a:r>
              <a:rPr lang="en-US" altLang="ko-KR" dirty="0" err="1"/>
              <a:t>vAccount</a:t>
            </a:r>
            <a:r>
              <a:rPr lang="en-US" altLang="ko-KR" dirty="0"/>
              <a:t> = </a:t>
            </a:r>
            <a:r>
              <a:rPr lang="en-US" altLang="ko-KR" dirty="0" err="1"/>
              <a:t>Slogin.getVAccount</a:t>
            </a:r>
            <a:r>
              <a:rPr lang="en-US" altLang="ko-KR" dirty="0"/>
              <a:t>(id);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PloginDialog</a:t>
            </a:r>
            <a:r>
              <a:rPr lang="en-US" altLang="ko-KR" dirty="0"/>
              <a:t>:: </a:t>
            </a:r>
            <a:r>
              <a:rPr lang="en-US" altLang="ko-KR" dirty="0" err="1"/>
              <a:t>PMainFrame.setVAccount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87400" lvl="2" indent="-342900">
              <a:buFont typeface="+mj-lt"/>
              <a:buAutoNum type="arabicPeriod"/>
            </a:pP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</a:t>
            </a:r>
            <a:r>
              <a:rPr lang="en-US" altLang="ko-KR" dirty="0" err="1"/>
              <a:t>PAccountPanel.setVAccount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PAccountPanel</a:t>
            </a:r>
            <a:r>
              <a:rPr lang="en-US" altLang="ko-KR" dirty="0"/>
              <a:t>:: </a:t>
            </a:r>
            <a:r>
              <a:rPr lang="en-US" altLang="ko-KR" dirty="0" err="1"/>
              <a:t>this.showGrretings</a:t>
            </a:r>
            <a:r>
              <a:rPr lang="en-US" altLang="ko-KR" dirty="0"/>
              <a:t>();</a:t>
            </a:r>
          </a:p>
          <a:p>
            <a:pPr lvl="2"/>
            <a:endParaRPr lang="en-US" altLang="ko-KR" dirty="0"/>
          </a:p>
        </p:txBody>
      </p:sp>
      <p:sp>
        <p:nvSpPr>
          <p:cNvPr id="12" name="타원 11"/>
          <p:cNvSpPr/>
          <p:nvPr/>
        </p:nvSpPr>
        <p:spPr>
          <a:xfrm>
            <a:off x="4822399" y="2490507"/>
            <a:ext cx="1068814" cy="10460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시스템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</a:t>
            </a:r>
            <a:r>
              <a:rPr lang="ko-KR" altLang="en-US" dirty="0"/>
              <a:t>로그인 화면을 보여준다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:: </a:t>
            </a:r>
            <a:r>
              <a:rPr lang="ko-KR" altLang="en-US" dirty="0"/>
              <a:t>아이디와 비밀번호를 입력한다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</a:t>
            </a:r>
            <a:r>
              <a:rPr lang="ko-KR" altLang="en-US" dirty="0"/>
              <a:t>확인 후 결과를 보여준다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[</a:t>
            </a:r>
            <a:r>
              <a:rPr lang="ko-KR" altLang="en-US" dirty="0"/>
              <a:t>성공</a:t>
            </a:r>
            <a:r>
              <a:rPr lang="en-US" altLang="ko-KR" dirty="0"/>
              <a:t>] </a:t>
            </a:r>
            <a:r>
              <a:rPr lang="ko-KR" altLang="en-US" dirty="0"/>
              <a:t>메인 화면을 보여 준다</a:t>
            </a:r>
            <a:endParaRPr lang="en-US" altLang="ko-KR" dirty="0"/>
          </a:p>
          <a:p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보안 등급</a:t>
            </a:r>
            <a:endParaRPr lang="en-US" altLang="ko-KR" dirty="0"/>
          </a:p>
          <a:p>
            <a:pPr lvl="1"/>
            <a:r>
              <a:rPr lang="ko-KR" altLang="en-US" dirty="0"/>
              <a:t>권한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25145" y="4565683"/>
            <a:ext cx="1282148" cy="1437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PMainFrame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vAccount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5732" y="4527274"/>
            <a:ext cx="1282148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PLoginDialog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1305" y="4527274"/>
            <a:ext cx="1473180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getVAccount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46964" y="4514113"/>
            <a:ext cx="992887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순서도: 문서 10"/>
          <p:cNvSpPr/>
          <p:nvPr/>
        </p:nvSpPr>
        <p:spPr>
          <a:xfrm>
            <a:off x="9422330" y="4524726"/>
            <a:ext cx="1192696" cy="58640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601881" y="2587486"/>
            <a:ext cx="1011566" cy="841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고객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3587404" y="2719184"/>
            <a:ext cx="1298778" cy="57150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시나리오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150528" y="4565683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080675" y="4527274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4119690" y="4868485"/>
            <a:ext cx="480955" cy="3826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15732" y="5405921"/>
            <a:ext cx="1282148" cy="59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PAccountPanel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4203831" y="5510091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68928" y="4283765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470604" y="4238870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63695" y="3895599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8651621">
            <a:off x="3981598" y="3150070"/>
            <a:ext cx="352883" cy="127744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135909" y="4338485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78639" y="4940013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19355" y="5670142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906078" y="4661571"/>
            <a:ext cx="6023113" cy="507738"/>
          </a:xfrm>
          <a:custGeom>
            <a:avLst/>
            <a:gdLst>
              <a:gd name="connsiteX0" fmla="*/ 2027583 w 6023113"/>
              <a:gd name="connsiteY0" fmla="*/ 89463 h 507738"/>
              <a:gd name="connsiteX1" fmla="*/ 2077278 w 6023113"/>
              <a:gd name="connsiteY1" fmla="*/ 69585 h 507738"/>
              <a:gd name="connsiteX2" fmla="*/ 2166730 w 6023113"/>
              <a:gd name="connsiteY2" fmla="*/ 59645 h 507738"/>
              <a:gd name="connsiteX3" fmla="*/ 2276061 w 6023113"/>
              <a:gd name="connsiteY3" fmla="*/ 39767 h 507738"/>
              <a:gd name="connsiteX4" fmla="*/ 2305878 w 6023113"/>
              <a:gd name="connsiteY4" fmla="*/ 19889 h 507738"/>
              <a:gd name="connsiteX5" fmla="*/ 2464904 w 6023113"/>
              <a:gd name="connsiteY5" fmla="*/ 19889 h 507738"/>
              <a:gd name="connsiteX6" fmla="*/ 2673626 w 6023113"/>
              <a:gd name="connsiteY6" fmla="*/ 29828 h 507738"/>
              <a:gd name="connsiteX7" fmla="*/ 2862470 w 6023113"/>
              <a:gd name="connsiteY7" fmla="*/ 49706 h 507738"/>
              <a:gd name="connsiteX8" fmla="*/ 3200400 w 6023113"/>
              <a:gd name="connsiteY8" fmla="*/ 69585 h 507738"/>
              <a:gd name="connsiteX9" fmla="*/ 4452730 w 6023113"/>
              <a:gd name="connsiteY9" fmla="*/ 79524 h 507738"/>
              <a:gd name="connsiteX10" fmla="*/ 4810539 w 6023113"/>
              <a:gd name="connsiteY10" fmla="*/ 79524 h 507738"/>
              <a:gd name="connsiteX11" fmla="*/ 4840356 w 6023113"/>
              <a:gd name="connsiteY11" fmla="*/ 69585 h 507738"/>
              <a:gd name="connsiteX12" fmla="*/ 5098774 w 6023113"/>
              <a:gd name="connsiteY12" fmla="*/ 29828 h 507738"/>
              <a:gd name="connsiteX13" fmla="*/ 5128591 w 6023113"/>
              <a:gd name="connsiteY13" fmla="*/ 9950 h 507738"/>
              <a:gd name="connsiteX14" fmla="*/ 5158409 w 6023113"/>
              <a:gd name="connsiteY14" fmla="*/ 11 h 507738"/>
              <a:gd name="connsiteX15" fmla="*/ 5476461 w 6023113"/>
              <a:gd name="connsiteY15" fmla="*/ 19889 h 507738"/>
              <a:gd name="connsiteX16" fmla="*/ 5546035 w 6023113"/>
              <a:gd name="connsiteY16" fmla="*/ 29828 h 507738"/>
              <a:gd name="connsiteX17" fmla="*/ 5724939 w 6023113"/>
              <a:gd name="connsiteY17" fmla="*/ 39767 h 507738"/>
              <a:gd name="connsiteX18" fmla="*/ 5784574 w 6023113"/>
              <a:gd name="connsiteY18" fmla="*/ 59645 h 507738"/>
              <a:gd name="connsiteX19" fmla="*/ 5864087 w 6023113"/>
              <a:gd name="connsiteY19" fmla="*/ 99402 h 507738"/>
              <a:gd name="connsiteX20" fmla="*/ 5903843 w 6023113"/>
              <a:gd name="connsiteY20" fmla="*/ 119280 h 507738"/>
              <a:gd name="connsiteX21" fmla="*/ 5963478 w 6023113"/>
              <a:gd name="connsiteY21" fmla="*/ 139159 h 507738"/>
              <a:gd name="connsiteX22" fmla="*/ 6013174 w 6023113"/>
              <a:gd name="connsiteY22" fmla="*/ 198793 h 507738"/>
              <a:gd name="connsiteX23" fmla="*/ 6023113 w 6023113"/>
              <a:gd name="connsiteY23" fmla="*/ 238550 h 507738"/>
              <a:gd name="connsiteX24" fmla="*/ 5983356 w 6023113"/>
              <a:gd name="connsiteY24" fmla="*/ 248489 h 507738"/>
              <a:gd name="connsiteX25" fmla="*/ 5963478 w 6023113"/>
              <a:gd name="connsiteY25" fmla="*/ 278306 h 507738"/>
              <a:gd name="connsiteX26" fmla="*/ 5844209 w 6023113"/>
              <a:gd name="connsiteY26" fmla="*/ 288245 h 507738"/>
              <a:gd name="connsiteX27" fmla="*/ 5784574 w 6023113"/>
              <a:gd name="connsiteY27" fmla="*/ 298185 h 507738"/>
              <a:gd name="connsiteX28" fmla="*/ 5754756 w 6023113"/>
              <a:gd name="connsiteY28" fmla="*/ 308124 h 507738"/>
              <a:gd name="connsiteX29" fmla="*/ 5685183 w 6023113"/>
              <a:gd name="connsiteY29" fmla="*/ 328002 h 507738"/>
              <a:gd name="connsiteX30" fmla="*/ 5635487 w 6023113"/>
              <a:gd name="connsiteY30" fmla="*/ 347880 h 507738"/>
              <a:gd name="connsiteX31" fmla="*/ 5208104 w 6023113"/>
              <a:gd name="connsiteY31" fmla="*/ 357819 h 507738"/>
              <a:gd name="connsiteX32" fmla="*/ 5168348 w 6023113"/>
              <a:gd name="connsiteY32" fmla="*/ 367759 h 507738"/>
              <a:gd name="connsiteX33" fmla="*/ 3597965 w 6023113"/>
              <a:gd name="connsiteY33" fmla="*/ 387637 h 507738"/>
              <a:gd name="connsiteX34" fmla="*/ 3339548 w 6023113"/>
              <a:gd name="connsiteY34" fmla="*/ 377698 h 507738"/>
              <a:gd name="connsiteX35" fmla="*/ 3269974 w 6023113"/>
              <a:gd name="connsiteY35" fmla="*/ 357819 h 507738"/>
              <a:gd name="connsiteX36" fmla="*/ 3130826 w 6023113"/>
              <a:gd name="connsiteY36" fmla="*/ 337941 h 507738"/>
              <a:gd name="connsiteX37" fmla="*/ 2574235 w 6023113"/>
              <a:gd name="connsiteY37" fmla="*/ 328002 h 507738"/>
              <a:gd name="connsiteX38" fmla="*/ 2415209 w 6023113"/>
              <a:gd name="connsiteY38" fmla="*/ 308124 h 507738"/>
              <a:gd name="connsiteX39" fmla="*/ 1888435 w 6023113"/>
              <a:gd name="connsiteY39" fmla="*/ 278306 h 507738"/>
              <a:gd name="connsiteX40" fmla="*/ 1808922 w 6023113"/>
              <a:gd name="connsiteY40" fmla="*/ 268367 h 507738"/>
              <a:gd name="connsiteX41" fmla="*/ 1779104 w 6023113"/>
              <a:gd name="connsiteY41" fmla="*/ 258428 h 507738"/>
              <a:gd name="connsiteX42" fmla="*/ 1580322 w 6023113"/>
              <a:gd name="connsiteY42" fmla="*/ 268367 h 507738"/>
              <a:gd name="connsiteX43" fmla="*/ 1321904 w 6023113"/>
              <a:gd name="connsiteY43" fmla="*/ 278306 h 507738"/>
              <a:gd name="connsiteX44" fmla="*/ 993913 w 6023113"/>
              <a:gd name="connsiteY44" fmla="*/ 328002 h 507738"/>
              <a:gd name="connsiteX45" fmla="*/ 964096 w 6023113"/>
              <a:gd name="connsiteY45" fmla="*/ 337941 h 507738"/>
              <a:gd name="connsiteX46" fmla="*/ 894522 w 6023113"/>
              <a:gd name="connsiteY46" fmla="*/ 357819 h 507738"/>
              <a:gd name="connsiteX47" fmla="*/ 487017 w 6023113"/>
              <a:gd name="connsiteY47" fmla="*/ 377698 h 507738"/>
              <a:gd name="connsiteX48" fmla="*/ 407504 w 6023113"/>
              <a:gd name="connsiteY48" fmla="*/ 397576 h 507738"/>
              <a:gd name="connsiteX49" fmla="*/ 347870 w 6023113"/>
              <a:gd name="connsiteY49" fmla="*/ 407515 h 507738"/>
              <a:gd name="connsiteX50" fmla="*/ 258417 w 6023113"/>
              <a:gd name="connsiteY50" fmla="*/ 427393 h 507738"/>
              <a:gd name="connsiteX51" fmla="*/ 228600 w 6023113"/>
              <a:gd name="connsiteY51" fmla="*/ 447272 h 507738"/>
              <a:gd name="connsiteX52" fmla="*/ 109330 w 6023113"/>
              <a:gd name="connsiteY52" fmla="*/ 477089 h 507738"/>
              <a:gd name="connsiteX53" fmla="*/ 39756 w 6023113"/>
              <a:gd name="connsiteY53" fmla="*/ 506906 h 507738"/>
              <a:gd name="connsiteX54" fmla="*/ 0 w 6023113"/>
              <a:gd name="connsiteY54" fmla="*/ 506906 h 50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23113" h="507738">
                <a:moveTo>
                  <a:pt x="2027583" y="89463"/>
                </a:moveTo>
                <a:cubicBezTo>
                  <a:pt x="2044148" y="82837"/>
                  <a:pt x="2059833" y="73323"/>
                  <a:pt x="2077278" y="69585"/>
                </a:cubicBezTo>
                <a:cubicBezTo>
                  <a:pt x="2106613" y="63299"/>
                  <a:pt x="2136961" y="63366"/>
                  <a:pt x="2166730" y="59645"/>
                </a:cubicBezTo>
                <a:cubicBezTo>
                  <a:pt x="2237959" y="50741"/>
                  <a:pt x="2220497" y="53658"/>
                  <a:pt x="2276061" y="39767"/>
                </a:cubicBezTo>
                <a:cubicBezTo>
                  <a:pt x="2286000" y="33141"/>
                  <a:pt x="2294239" y="22575"/>
                  <a:pt x="2305878" y="19889"/>
                </a:cubicBezTo>
                <a:cubicBezTo>
                  <a:pt x="2420494" y="-6560"/>
                  <a:pt x="2375349" y="13255"/>
                  <a:pt x="2464904" y="19889"/>
                </a:cubicBezTo>
                <a:cubicBezTo>
                  <a:pt x="2534367" y="25034"/>
                  <a:pt x="2604109" y="25483"/>
                  <a:pt x="2673626" y="29828"/>
                </a:cubicBezTo>
                <a:cubicBezTo>
                  <a:pt x="3328917" y="70783"/>
                  <a:pt x="2367547" y="14354"/>
                  <a:pt x="2862470" y="49706"/>
                </a:cubicBezTo>
                <a:cubicBezTo>
                  <a:pt x="2975021" y="57746"/>
                  <a:pt x="3087582" y="67470"/>
                  <a:pt x="3200400" y="69585"/>
                </a:cubicBezTo>
                <a:cubicBezTo>
                  <a:pt x="3617783" y="77411"/>
                  <a:pt x="4035287" y="76211"/>
                  <a:pt x="4452730" y="79524"/>
                </a:cubicBezTo>
                <a:cubicBezTo>
                  <a:pt x="4617557" y="96006"/>
                  <a:pt x="4571511" y="96009"/>
                  <a:pt x="4810539" y="79524"/>
                </a:cubicBezTo>
                <a:cubicBezTo>
                  <a:pt x="4820991" y="78803"/>
                  <a:pt x="4830064" y="71545"/>
                  <a:pt x="4840356" y="69585"/>
                </a:cubicBezTo>
                <a:cubicBezTo>
                  <a:pt x="4970977" y="44704"/>
                  <a:pt x="4992243" y="43144"/>
                  <a:pt x="5098774" y="29828"/>
                </a:cubicBezTo>
                <a:cubicBezTo>
                  <a:pt x="5108713" y="23202"/>
                  <a:pt x="5117907" y="15292"/>
                  <a:pt x="5128591" y="9950"/>
                </a:cubicBezTo>
                <a:cubicBezTo>
                  <a:pt x="5137962" y="5265"/>
                  <a:pt x="5147936" y="-288"/>
                  <a:pt x="5158409" y="11"/>
                </a:cubicBezTo>
                <a:cubicBezTo>
                  <a:pt x="5264590" y="3045"/>
                  <a:pt x="5370444" y="13263"/>
                  <a:pt x="5476461" y="19889"/>
                </a:cubicBezTo>
                <a:cubicBezTo>
                  <a:pt x="5499652" y="23202"/>
                  <a:pt x="5522683" y="27960"/>
                  <a:pt x="5546035" y="29828"/>
                </a:cubicBezTo>
                <a:cubicBezTo>
                  <a:pt x="5605571" y="34591"/>
                  <a:pt x="5665674" y="32359"/>
                  <a:pt x="5724939" y="39767"/>
                </a:cubicBezTo>
                <a:cubicBezTo>
                  <a:pt x="5745731" y="42366"/>
                  <a:pt x="5784574" y="59645"/>
                  <a:pt x="5784574" y="59645"/>
                </a:cubicBezTo>
                <a:cubicBezTo>
                  <a:pt x="5837375" y="94847"/>
                  <a:pt x="5791144" y="66983"/>
                  <a:pt x="5864087" y="99402"/>
                </a:cubicBezTo>
                <a:cubicBezTo>
                  <a:pt x="5877626" y="105419"/>
                  <a:pt x="5890087" y="113777"/>
                  <a:pt x="5903843" y="119280"/>
                </a:cubicBezTo>
                <a:cubicBezTo>
                  <a:pt x="5923298" y="127062"/>
                  <a:pt x="5963478" y="139159"/>
                  <a:pt x="5963478" y="139159"/>
                </a:cubicBezTo>
                <a:cubicBezTo>
                  <a:pt x="5981389" y="157070"/>
                  <a:pt x="6002796" y="174577"/>
                  <a:pt x="6013174" y="198793"/>
                </a:cubicBezTo>
                <a:cubicBezTo>
                  <a:pt x="6018555" y="211349"/>
                  <a:pt x="6019800" y="225298"/>
                  <a:pt x="6023113" y="238550"/>
                </a:cubicBezTo>
                <a:cubicBezTo>
                  <a:pt x="6009861" y="241863"/>
                  <a:pt x="5994722" y="240912"/>
                  <a:pt x="5983356" y="248489"/>
                </a:cubicBezTo>
                <a:cubicBezTo>
                  <a:pt x="5973417" y="255115"/>
                  <a:pt x="5974964" y="275024"/>
                  <a:pt x="5963478" y="278306"/>
                </a:cubicBezTo>
                <a:cubicBezTo>
                  <a:pt x="5925119" y="289266"/>
                  <a:pt x="5883965" y="284932"/>
                  <a:pt x="5844209" y="288245"/>
                </a:cubicBezTo>
                <a:cubicBezTo>
                  <a:pt x="5824331" y="291558"/>
                  <a:pt x="5804247" y="293813"/>
                  <a:pt x="5784574" y="298185"/>
                </a:cubicBezTo>
                <a:cubicBezTo>
                  <a:pt x="5774347" y="300458"/>
                  <a:pt x="5764791" y="305114"/>
                  <a:pt x="5754756" y="308124"/>
                </a:cubicBezTo>
                <a:cubicBezTo>
                  <a:pt x="5731654" y="315054"/>
                  <a:pt x="5708064" y="320375"/>
                  <a:pt x="5685183" y="328002"/>
                </a:cubicBezTo>
                <a:cubicBezTo>
                  <a:pt x="5668257" y="333644"/>
                  <a:pt x="5653294" y="346767"/>
                  <a:pt x="5635487" y="347880"/>
                </a:cubicBezTo>
                <a:cubicBezTo>
                  <a:pt x="5493265" y="356769"/>
                  <a:pt x="5350565" y="354506"/>
                  <a:pt x="5208104" y="357819"/>
                </a:cubicBezTo>
                <a:cubicBezTo>
                  <a:pt x="5194852" y="361132"/>
                  <a:pt x="5182007" y="367586"/>
                  <a:pt x="5168348" y="367759"/>
                </a:cubicBezTo>
                <a:cubicBezTo>
                  <a:pt x="3583946" y="387815"/>
                  <a:pt x="4133782" y="253686"/>
                  <a:pt x="3597965" y="387637"/>
                </a:cubicBezTo>
                <a:cubicBezTo>
                  <a:pt x="3511826" y="384324"/>
                  <a:pt x="3425397" y="385503"/>
                  <a:pt x="3339548" y="377698"/>
                </a:cubicBezTo>
                <a:cubicBezTo>
                  <a:pt x="3315528" y="375514"/>
                  <a:pt x="3293373" y="363669"/>
                  <a:pt x="3269974" y="357819"/>
                </a:cubicBezTo>
                <a:cubicBezTo>
                  <a:pt x="3230829" y="348033"/>
                  <a:pt x="3166086" y="339026"/>
                  <a:pt x="3130826" y="337941"/>
                </a:cubicBezTo>
                <a:cubicBezTo>
                  <a:pt x="2945354" y="332234"/>
                  <a:pt x="2759765" y="331315"/>
                  <a:pt x="2574235" y="328002"/>
                </a:cubicBezTo>
                <a:cubicBezTo>
                  <a:pt x="2521226" y="321376"/>
                  <a:pt x="2468512" y="311678"/>
                  <a:pt x="2415209" y="308124"/>
                </a:cubicBezTo>
                <a:cubicBezTo>
                  <a:pt x="2040932" y="283171"/>
                  <a:pt x="2216553" y="292572"/>
                  <a:pt x="1888435" y="278306"/>
                </a:cubicBezTo>
                <a:cubicBezTo>
                  <a:pt x="1861931" y="274993"/>
                  <a:pt x="1835202" y="273145"/>
                  <a:pt x="1808922" y="268367"/>
                </a:cubicBezTo>
                <a:cubicBezTo>
                  <a:pt x="1798614" y="266493"/>
                  <a:pt x="1789581" y="258428"/>
                  <a:pt x="1779104" y="258428"/>
                </a:cubicBezTo>
                <a:cubicBezTo>
                  <a:pt x="1712761" y="258428"/>
                  <a:pt x="1646603" y="265485"/>
                  <a:pt x="1580322" y="268367"/>
                </a:cubicBezTo>
                <a:lnTo>
                  <a:pt x="1321904" y="278306"/>
                </a:lnTo>
                <a:cubicBezTo>
                  <a:pt x="1166166" y="345052"/>
                  <a:pt x="1300622" y="296274"/>
                  <a:pt x="993913" y="328002"/>
                </a:cubicBezTo>
                <a:cubicBezTo>
                  <a:pt x="983492" y="329080"/>
                  <a:pt x="974131" y="334931"/>
                  <a:pt x="964096" y="337941"/>
                </a:cubicBezTo>
                <a:cubicBezTo>
                  <a:pt x="940994" y="344872"/>
                  <a:pt x="918558" y="355816"/>
                  <a:pt x="894522" y="357819"/>
                </a:cubicBezTo>
                <a:cubicBezTo>
                  <a:pt x="758995" y="369113"/>
                  <a:pt x="622852" y="371072"/>
                  <a:pt x="487017" y="377698"/>
                </a:cubicBezTo>
                <a:cubicBezTo>
                  <a:pt x="460513" y="384324"/>
                  <a:pt x="434218" y="391852"/>
                  <a:pt x="407504" y="397576"/>
                </a:cubicBezTo>
                <a:cubicBezTo>
                  <a:pt x="387799" y="401798"/>
                  <a:pt x="367631" y="403563"/>
                  <a:pt x="347870" y="407515"/>
                </a:cubicBezTo>
                <a:cubicBezTo>
                  <a:pt x="317918" y="413505"/>
                  <a:pt x="288235" y="420767"/>
                  <a:pt x="258417" y="427393"/>
                </a:cubicBezTo>
                <a:cubicBezTo>
                  <a:pt x="248478" y="434019"/>
                  <a:pt x="239932" y="443495"/>
                  <a:pt x="228600" y="447272"/>
                </a:cubicBezTo>
                <a:cubicBezTo>
                  <a:pt x="189723" y="460231"/>
                  <a:pt x="109330" y="477089"/>
                  <a:pt x="109330" y="477089"/>
                </a:cubicBezTo>
                <a:cubicBezTo>
                  <a:pt x="93292" y="485108"/>
                  <a:pt x="60232" y="503981"/>
                  <a:pt x="39756" y="506906"/>
                </a:cubicBezTo>
                <a:cubicBezTo>
                  <a:pt x="26637" y="508780"/>
                  <a:pt x="13252" y="506906"/>
                  <a:pt x="0" y="50690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04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Directory</a:t>
            </a:r>
          </a:p>
          <a:p>
            <a:pPr lvl="2"/>
            <a:r>
              <a:rPr lang="en-US" altLang="ko-KR" dirty="0" err="1"/>
              <a:t>JList</a:t>
            </a:r>
            <a:r>
              <a:rPr lang="en-US" altLang="ko-KR" dirty="0"/>
              <a:t>/</a:t>
            </a:r>
            <a:r>
              <a:rPr lang="en-US" altLang="ko-KR" dirty="0" err="1"/>
              <a:t>JTable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02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2196FF-C900-E56D-A131-1C8264B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9EFC8B-1E12-8BF5-8EFF-E3F9680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PDirectoryPanel</a:t>
            </a:r>
            <a:endParaRPr lang="en-US" altLang="ko-KR" dirty="0"/>
          </a:p>
          <a:p>
            <a:pPr lvl="2"/>
            <a:r>
              <a:rPr lang="en-US" altLang="ko-KR" dirty="0" err="1"/>
              <a:t>PDirectoryTable</a:t>
            </a:r>
            <a:endParaRPr lang="en-US" altLang="ko-KR" dirty="0"/>
          </a:p>
          <a:p>
            <a:pPr lvl="2"/>
            <a:r>
              <a:rPr lang="en-US" altLang="ko-KR" dirty="0" err="1"/>
              <a:t>PLectureTable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7FE10C0-5A0E-7E1B-49CF-62F6E13209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4"/>
            <a:r>
              <a:rPr lang="en-US" altLang="ko-KR" dirty="0"/>
              <a:t>Campus Table/College Table/Department Table/</a:t>
            </a:r>
          </a:p>
          <a:p>
            <a:pPr lvl="4"/>
            <a:r>
              <a:rPr lang="en-US" altLang="ko-KR" dirty="0"/>
              <a:t>Lecture Table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3AC424-025E-77C6-4D40-AD3D5C7DC4EE}"/>
              </a:ext>
            </a:extLst>
          </p:cNvPr>
          <p:cNvGrpSpPr/>
          <p:nvPr/>
        </p:nvGrpSpPr>
        <p:grpSpPr>
          <a:xfrm>
            <a:off x="7790776" y="2617624"/>
            <a:ext cx="3549652" cy="1804355"/>
            <a:chOff x="1492846" y="1726720"/>
            <a:chExt cx="4052756" cy="28208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CEEAA0-4C81-B0CB-0139-334DADD734B5}"/>
                </a:ext>
              </a:extLst>
            </p:cNvPr>
            <p:cNvSpPr/>
            <p:nvPr/>
          </p:nvSpPr>
          <p:spPr>
            <a:xfrm>
              <a:off x="1511693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Campus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B4D6-B8D3-1901-D988-6075116DD686}"/>
                </a:ext>
              </a:extLst>
            </p:cNvPr>
            <p:cNvSpPr/>
            <p:nvPr/>
          </p:nvSpPr>
          <p:spPr>
            <a:xfrm>
              <a:off x="254296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College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160EC2-E074-1F1D-967D-542ED119323D}"/>
                </a:ext>
              </a:extLst>
            </p:cNvPr>
            <p:cNvSpPr/>
            <p:nvPr/>
          </p:nvSpPr>
          <p:spPr>
            <a:xfrm>
              <a:off x="360002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A169A7-D8FF-31AF-3EB7-7D99DEFF281A}"/>
                </a:ext>
              </a:extLst>
            </p:cNvPr>
            <p:cNvSpPr/>
            <p:nvPr/>
          </p:nvSpPr>
          <p:spPr>
            <a:xfrm>
              <a:off x="4657081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Lecture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1657CA-4D74-9A6C-F00A-0D58DD3B0CEF}"/>
                </a:ext>
              </a:extLst>
            </p:cNvPr>
            <p:cNvSpPr/>
            <p:nvPr/>
          </p:nvSpPr>
          <p:spPr>
            <a:xfrm>
              <a:off x="1492846" y="1726720"/>
              <a:ext cx="4052756" cy="845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 err="1">
                  <a:solidFill>
                    <a:schemeClr val="accent1">
                      <a:lumMod val="50000"/>
                    </a:schemeClr>
                  </a:solidFill>
                </a:rPr>
                <a:t>DirectoryPanel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D9B231BC-5FA8-0BDC-4F15-017448F4AE39}"/>
                </a:ext>
              </a:extLst>
            </p:cNvPr>
            <p:cNvSpPr/>
            <p:nvPr/>
          </p:nvSpPr>
          <p:spPr>
            <a:xfrm>
              <a:off x="3367423" y="2572110"/>
              <a:ext cx="213753" cy="25016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꺾인 연결선 15">
              <a:extLst>
                <a:ext uri="{FF2B5EF4-FFF2-40B4-BE49-F238E27FC236}">
                  <a16:creationId xmlns:a16="http://schemas.microsoft.com/office/drawing/2014/main" id="{BDD51AF7-9591-B446-2A42-AB9A30FF201A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5400000">
              <a:off x="2426145" y="2352085"/>
              <a:ext cx="577965" cy="151834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8">
              <a:extLst>
                <a:ext uri="{FF2B5EF4-FFF2-40B4-BE49-F238E27FC236}">
                  <a16:creationId xmlns:a16="http://schemas.microsoft.com/office/drawing/2014/main" id="{7ACEFE1F-1831-63DF-F7D6-2434FD54BB2E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2941778" y="2867720"/>
              <a:ext cx="577966" cy="48707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21">
              <a:extLst>
                <a:ext uri="{FF2B5EF4-FFF2-40B4-BE49-F238E27FC236}">
                  <a16:creationId xmlns:a16="http://schemas.microsoft.com/office/drawing/2014/main" id="{772FD1C4-6ECF-B534-F1E2-1698C8C9224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3470308" y="2826268"/>
              <a:ext cx="577966" cy="56998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24">
              <a:extLst>
                <a:ext uri="{FF2B5EF4-FFF2-40B4-BE49-F238E27FC236}">
                  <a16:creationId xmlns:a16="http://schemas.microsoft.com/office/drawing/2014/main" id="{8B90E460-1E9B-A45B-E541-727E013A7510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16200000" flipH="1">
              <a:off x="3998839" y="2297737"/>
              <a:ext cx="577965" cy="162704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3" y="2081634"/>
            <a:ext cx="6329075" cy="38064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04814" y="2795954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148451" y="292535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398566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269315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148450" y="4393670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6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B481B5-F989-EACC-7FB6-2F2F1AC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Jtable</a:t>
            </a:r>
            <a:endParaRPr lang="en-US" altLang="ko-KR" dirty="0"/>
          </a:p>
          <a:p>
            <a:pPr lvl="1"/>
            <a:r>
              <a:rPr lang="en-US" altLang="ko-KR" dirty="0" err="1"/>
              <a:t>TableModel</a:t>
            </a:r>
            <a:endParaRPr lang="en-US" altLang="ko-KR" dirty="0"/>
          </a:p>
          <a:p>
            <a:pPr lvl="2"/>
            <a:r>
              <a:rPr lang="en-US" altLang="ko-KR" dirty="0" err="1"/>
              <a:t>DefaultTableModel</a:t>
            </a:r>
            <a:endParaRPr lang="en-US" altLang="ko-KR" dirty="0"/>
          </a:p>
        </p:txBody>
      </p:sp>
      <p:graphicFrame>
        <p:nvGraphicFramePr>
          <p:cNvPr id="14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/>
        </p:nvGraphicFramePr>
        <p:xfrm>
          <a:off x="4991037" y="1710813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4753345" y="1384574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3858072" y="3617996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4454669" y="3204969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4579819" y="3408854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/>
        </p:nvGraphicFramePr>
        <p:xfrm>
          <a:off x="3966144" y="2114369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4202959" y="1788040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7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4625027" y="2435856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602363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799545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301566" y="3960123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121670" y="3997133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7472684" y="25115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9434972" y="3642306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9093490" y="3997133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4879200" y="2875622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5215465" y="3583266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7170655" y="3595893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3818830" y="1994141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내용 개체 틀 57">
            <a:extLst>
              <a:ext uri="{FF2B5EF4-FFF2-40B4-BE49-F238E27FC236}">
                <a16:creationId xmlns:a16="http://schemas.microsoft.com/office/drawing/2014/main" id="{5ABC3C57-8A7E-5CCB-1D56-00A949988DF3}"/>
              </a:ext>
            </a:extLst>
          </p:cNvPr>
          <p:cNvGraphicFramePr>
            <a:graphicFrameLocks/>
          </p:cNvGraphicFramePr>
          <p:nvPr/>
        </p:nvGraphicFramePr>
        <p:xfrm>
          <a:off x="1529901" y="2085356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9911656" y="40788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10064056" y="42312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10216456" y="43836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7625084" y="26639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7777484" y="28163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7879946" y="3131468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09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3D0E7-D5F4-02B5-3003-F76D85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</a:t>
            </a:r>
            <a:r>
              <a:rPr lang="en-US" altLang="ko-KR" dirty="0"/>
              <a:t> extends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Directory Files</a:t>
            </a:r>
          </a:p>
          <a:p>
            <a:pPr lvl="2"/>
            <a:r>
              <a:rPr lang="en-US" altLang="ko-KR" dirty="0"/>
              <a:t>Root – campus/college/department/lecture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46D6494-0A62-6F5D-86BD-40D789559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ScrollPane</a:t>
            </a:r>
            <a:r>
              <a:rPr lang="en-US" altLang="ko-KR" dirty="0"/>
              <a:t> c</a:t>
            </a:r>
            <a:r>
              <a:rPr lang="ko-KR" altLang="en-US" dirty="0"/>
              <a:t>추가 하여 데이터 정상적으로 나오게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</a:p>
          <a:p>
            <a:pPr lvl="2"/>
            <a:r>
              <a:rPr lang="en-US" altLang="ko-KR" dirty="0" err="1"/>
              <a:t>Campuse</a:t>
            </a:r>
            <a:r>
              <a:rPr lang="en-US" altLang="ko-KR" dirty="0"/>
              <a:t>/College/</a:t>
            </a:r>
            <a:r>
              <a:rPr lang="en-US" altLang="ko-KR"/>
              <a:t>Depaetment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1466604" y="1704110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1466604" y="246808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H="1">
            <a:off x="1466604" y="1900053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1482335" y="320030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482335" y="2664032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1480253" y="3944313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480253" y="3396252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PDirectoryTable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JTable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999308"/>
              </p:ext>
            </p:extLst>
          </p:nvPr>
        </p:nvGraphicFramePr>
        <p:xfrm>
          <a:off x="3430594" y="1879779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3192902" y="1553540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2297629" y="3786962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2894226" y="3373935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3019376" y="3577820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759522"/>
              </p:ext>
            </p:extLst>
          </p:nvPr>
        </p:nvGraphicFramePr>
        <p:xfrm>
          <a:off x="2405701" y="2283335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2642516" y="1957006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4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3064584" y="2604822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4463193" y="3823972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6435013" y="3823972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741123" y="4129089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61227" y="4166099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5912241" y="268053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7874529" y="3811272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533047" y="4166099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3318757" y="3044588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3655022" y="3752232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5610212" y="3764859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2258387" y="2163107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8351213" y="42477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8503613" y="44001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8656013" y="45525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6064641" y="283293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6140841" y="187977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6319503" y="3300434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31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10" y="1137416"/>
            <a:ext cx="6329075" cy="38064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153901" y="1851736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297538" y="1981137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547653" y="193244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418402" y="193244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297537" y="3449452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8543265" y="1785194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8543265" y="254917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H="1">
            <a:off x="8543265" y="1981137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8558996" y="328139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H="1">
            <a:off x="8558996" y="2745116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8556914" y="4025397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H="1">
            <a:off x="8556914" y="3477336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31275" y="1914711"/>
            <a:ext cx="3663264" cy="13479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31275" y="3458168"/>
            <a:ext cx="3663264" cy="13479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61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진행</a:t>
            </a:r>
            <a:endParaRPr lang="en-US" altLang="ko-KR" smtClean="0"/>
          </a:p>
          <a:p>
            <a:pPr lvl="1"/>
            <a:r>
              <a:rPr lang="en-US" altLang="ko-KR" smtClean="0"/>
              <a:t>Procedural Programming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Event-Driven Programming</a:t>
            </a:r>
          </a:p>
          <a:p>
            <a:pPr lvl="2"/>
            <a:r>
              <a:rPr lang="en-US" altLang="ko-KR" dirty="0" smtClean="0"/>
              <a:t>Event</a:t>
            </a:r>
          </a:p>
          <a:p>
            <a:pPr lvl="3"/>
            <a:r>
              <a:rPr lang="en-US" altLang="ko-KR" dirty="0" smtClean="0"/>
              <a:t>Source -&gt; Target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Source Event</a:t>
            </a:r>
          </a:p>
          <a:p>
            <a:pPr lvl="4"/>
            <a:r>
              <a:rPr lang="en-US" altLang="ko-KR" dirty="0" smtClean="0"/>
              <a:t>Mouse</a:t>
            </a:r>
          </a:p>
          <a:p>
            <a:pPr lvl="5"/>
            <a:r>
              <a:rPr lang="en-US" altLang="ko-KR" dirty="0" smtClean="0"/>
              <a:t>Basic Event</a:t>
            </a:r>
          </a:p>
          <a:p>
            <a:pPr lvl="6"/>
            <a:r>
              <a:rPr lang="en-US" altLang="ko-KR" dirty="0" smtClean="0"/>
              <a:t>Button Press</a:t>
            </a:r>
          </a:p>
          <a:p>
            <a:pPr lvl="6"/>
            <a:r>
              <a:rPr lang="en-US" altLang="ko-KR" dirty="0" smtClean="0"/>
              <a:t>Button Release</a:t>
            </a:r>
          </a:p>
          <a:p>
            <a:pPr lvl="6"/>
            <a:r>
              <a:rPr lang="en-US" altLang="ko-KR" dirty="0" smtClean="0"/>
              <a:t>Mouse Move</a:t>
            </a:r>
          </a:p>
          <a:p>
            <a:pPr lvl="5"/>
            <a:r>
              <a:rPr lang="en-US" altLang="ko-KR" dirty="0" smtClean="0"/>
              <a:t>Composite Event</a:t>
            </a:r>
          </a:p>
          <a:p>
            <a:pPr lvl="6"/>
            <a:r>
              <a:rPr lang="en-US" altLang="ko-KR" dirty="0" smtClean="0"/>
              <a:t>Button Click</a:t>
            </a:r>
          </a:p>
          <a:p>
            <a:pPr lvl="6"/>
            <a:r>
              <a:rPr lang="en-US" altLang="ko-KR" dirty="0" smtClean="0"/>
              <a:t>Mouse Drag</a:t>
            </a:r>
          </a:p>
          <a:p>
            <a:pPr lvl="3"/>
            <a:r>
              <a:rPr lang="en-US" altLang="ko-KR" dirty="0" smtClean="0"/>
              <a:t>Target Event</a:t>
            </a:r>
          </a:p>
          <a:p>
            <a:pPr lvl="4"/>
            <a:r>
              <a:rPr lang="en-US" altLang="ko-KR" dirty="0" smtClean="0"/>
              <a:t>Button</a:t>
            </a:r>
          </a:p>
          <a:p>
            <a:pPr lvl="5"/>
            <a:r>
              <a:rPr lang="en-US" altLang="ko-KR" dirty="0" smtClean="0"/>
              <a:t>Action Performed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22713" y="1948070"/>
            <a:ext cx="1600200" cy="1152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Program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115683" y="2131943"/>
            <a:ext cx="964096" cy="785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2922105" y="1699591"/>
            <a:ext cx="275826" cy="164989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2217692" y="2330726"/>
            <a:ext cx="474577" cy="38762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87452" y="1873527"/>
            <a:ext cx="1278834" cy="859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Object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826557" y="1948069"/>
            <a:ext cx="964096" cy="785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964619" y="2057399"/>
            <a:ext cx="848867" cy="566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Event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76188"/>
              </p:ext>
            </p:extLst>
          </p:nvPr>
        </p:nvGraphicFramePr>
        <p:xfrm>
          <a:off x="9532997" y="2623930"/>
          <a:ext cx="1668402" cy="824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1">
                  <a:extLst>
                    <a:ext uri="{9D8B030D-6E8A-4147-A177-3AD203B41FA5}">
                      <a16:colId xmlns:a16="http://schemas.microsoft.com/office/drawing/2014/main" val="4292223028"/>
                    </a:ext>
                  </a:extLst>
                </a:gridCol>
                <a:gridCol w="834201">
                  <a:extLst>
                    <a:ext uri="{9D8B030D-6E8A-4147-A177-3AD203B41FA5}">
                      <a16:colId xmlns:a16="http://schemas.microsoft.com/office/drawing/2014/main" val="380607568"/>
                    </a:ext>
                  </a:extLst>
                </a:gridCol>
              </a:tblGrid>
              <a:tr h="274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Event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86790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BtnClcik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select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83371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8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218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ListSelectionListener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77" y="1102423"/>
            <a:ext cx="8437598" cy="50745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04843" y="3346488"/>
            <a:ext cx="1199209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ListSelectionListener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53817" y="3752747"/>
            <a:ext cx="904461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20527" y="3752746"/>
            <a:ext cx="904461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1966" y="2012467"/>
            <a:ext cx="5573161" cy="41644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" name="꺾인 연결선 16"/>
          <p:cNvCxnSpPr>
            <a:endCxn id="8" idx="0"/>
          </p:cNvCxnSpPr>
          <p:nvPr/>
        </p:nvCxnSpPr>
        <p:spPr>
          <a:xfrm rot="10800000" flipV="1">
            <a:off x="2004449" y="3085892"/>
            <a:ext cx="957415" cy="26059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endCxn id="7" idx="1"/>
          </p:cNvCxnSpPr>
          <p:nvPr/>
        </p:nvCxnSpPr>
        <p:spPr>
          <a:xfrm rot="10800000" flipV="1">
            <a:off x="2240777" y="3433761"/>
            <a:ext cx="2152322" cy="205932"/>
          </a:xfrm>
          <a:prstGeom prst="bentConnector3">
            <a:avLst>
              <a:gd name="adj1" fmla="val 11062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2240777" y="3639692"/>
            <a:ext cx="3945031" cy="1130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8" idx="2"/>
          </p:cNvCxnSpPr>
          <p:nvPr/>
        </p:nvCxnSpPr>
        <p:spPr>
          <a:xfrm rot="10800000">
            <a:off x="2004448" y="3932898"/>
            <a:ext cx="2617250" cy="13396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14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Handler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9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Sum = 0;</a:t>
            </a:r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 =0;</a:t>
            </a:r>
          </a:p>
          <a:p>
            <a:pPr lvl="1"/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lvl="2"/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=i+1;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382067" y="2100434"/>
            <a:ext cx="1077603" cy="23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36566" y="1052422"/>
            <a:ext cx="1780953" cy="15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CPU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8397415" y="1052420"/>
            <a:ext cx="1802920" cy="313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Memory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8539583" y="1338339"/>
            <a:ext cx="1530235" cy="728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직사각형 8"/>
          <p:cNvSpPr/>
          <p:nvPr/>
        </p:nvSpPr>
        <p:spPr>
          <a:xfrm>
            <a:off x="10049015" y="1357655"/>
            <a:ext cx="806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sum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747508" y="1422557"/>
            <a:ext cx="1147676" cy="2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8560385" y="216857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prstClr val="black"/>
                </a:solidFill>
              </a:rPr>
              <a:t>Sum = 0</a:t>
            </a:r>
            <a:endParaRPr lang="ko-KR" altLang="en-US" sz="1100"/>
          </a:p>
        </p:txBody>
      </p:sp>
      <p:sp>
        <p:nvSpPr>
          <p:cNvPr id="16" name="직사각형 15"/>
          <p:cNvSpPr/>
          <p:nvPr/>
        </p:nvSpPr>
        <p:spPr>
          <a:xfrm>
            <a:off x="8747506" y="1685744"/>
            <a:ext cx="1147676" cy="2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10393304" y="1620842"/>
            <a:ext cx="352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i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8546078" y="248329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 = 0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8546078" y="278177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While (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&lt;10)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8555606" y="309630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Sum = sum +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8560385" y="340567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I = i+1</a:t>
            </a:r>
            <a:endParaRPr lang="ko-KR" altLang="en-US" sz="1100" dirty="0"/>
          </a:p>
        </p:txBody>
      </p:sp>
      <p:cxnSp>
        <p:nvCxnSpPr>
          <p:cNvPr id="15" name="꺾인 연결선 14"/>
          <p:cNvCxnSpPr>
            <a:stCxn id="21" idx="1"/>
            <a:endCxn id="19" idx="1"/>
          </p:cNvCxnSpPr>
          <p:nvPr/>
        </p:nvCxnSpPr>
        <p:spPr>
          <a:xfrm rot="10800000">
            <a:off x="8546079" y="2927004"/>
            <a:ext cx="14307" cy="623901"/>
          </a:xfrm>
          <a:prstGeom prst="bentConnector3">
            <a:avLst>
              <a:gd name="adj1" fmla="val 169781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22511" y="163816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Sum = sum +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8555606" y="3754305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…</a:t>
            </a:r>
            <a:endParaRPr lang="ko-KR" altLang="en-US" sz="1100" dirty="0"/>
          </a:p>
        </p:txBody>
      </p:sp>
      <p:cxnSp>
        <p:nvCxnSpPr>
          <p:cNvPr id="31" name="꺾인 연결선 30"/>
          <p:cNvCxnSpPr>
            <a:stCxn id="19" idx="3"/>
            <a:endCxn id="30" idx="3"/>
          </p:cNvCxnSpPr>
          <p:nvPr/>
        </p:nvCxnSpPr>
        <p:spPr>
          <a:xfrm>
            <a:off x="10055510" y="2927003"/>
            <a:ext cx="9528" cy="972528"/>
          </a:xfrm>
          <a:prstGeom prst="bentConnector3">
            <a:avLst>
              <a:gd name="adj1" fmla="val 249924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>
            <a:off x="7671350" y="1563863"/>
            <a:ext cx="543464" cy="50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6410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ko-KR" altLang="en-US" dirty="0"/>
              <a:t>키보드 입력</a:t>
            </a:r>
            <a:endParaRPr lang="en-US" altLang="ko-KR" dirty="0"/>
          </a:p>
          <a:p>
            <a:pPr lvl="3"/>
            <a:r>
              <a:rPr lang="ko-KR" altLang="en-US" dirty="0"/>
              <a:t>숫자</a:t>
            </a:r>
            <a:endParaRPr lang="en-US" altLang="ko-KR" dirty="0"/>
          </a:p>
          <a:p>
            <a:pPr lvl="4"/>
            <a:r>
              <a:rPr lang="ko-KR" altLang="en-US" dirty="0"/>
              <a:t>에코 프린팅</a:t>
            </a:r>
            <a:endParaRPr lang="en-US" altLang="ko-KR" dirty="0"/>
          </a:p>
          <a:p>
            <a:pPr lvl="4"/>
            <a:r>
              <a:rPr lang="ko-KR" altLang="en-US" dirty="0"/>
              <a:t>합산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할일</a:t>
            </a:r>
            <a:endParaRPr lang="en-US" altLang="ko-KR" dirty="0"/>
          </a:p>
          <a:p>
            <a:pPr lvl="1"/>
            <a:r>
              <a:rPr lang="en-US" altLang="ko-KR" dirty="0"/>
              <a:t>Java Programming 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Virtual Machine</a:t>
            </a:r>
          </a:p>
          <a:p>
            <a:pPr lvl="2"/>
            <a:r>
              <a:rPr lang="en-US" altLang="ko-KR" dirty="0"/>
              <a:t>Eclipse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07101" y="2432649"/>
            <a:ext cx="1043797" cy="128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3, 3</a:t>
            </a:r>
          </a:p>
          <a:p>
            <a:pPr algn="ctr"/>
            <a:r>
              <a:rPr lang="en-US" altLang="ko-KR" sz="1400" dirty="0"/>
              <a:t>5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5, 8</a:t>
            </a:r>
          </a:p>
          <a:p>
            <a:pPr algn="ctr"/>
            <a:r>
              <a:rPr lang="en-US" altLang="ko-KR" sz="1400" dirty="0"/>
              <a:t>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626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Programing Language</a:t>
            </a:r>
          </a:p>
          <a:p>
            <a:pPr lvl="1"/>
            <a:r>
              <a:rPr lang="en-US" altLang="ko-KR" dirty="0"/>
              <a:t>SW Development Process </a:t>
            </a:r>
            <a:endParaRPr lang="ko-KR" altLang="en-US" dirty="0"/>
          </a:p>
          <a:p>
            <a:pPr lvl="1"/>
            <a:r>
              <a:rPr lang="en-US" altLang="ko-KR" dirty="0"/>
              <a:t>Java and Java Virtual Machine</a:t>
            </a:r>
          </a:p>
          <a:p>
            <a:pPr lvl="1"/>
            <a:r>
              <a:rPr lang="en-US" altLang="ko-KR" dirty="0"/>
              <a:t>Java Class Library</a:t>
            </a:r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1280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캠퍼스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10571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대학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18426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학과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254716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과목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701078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미리담기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8190572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수강 신청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289571" y="3062378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7799771" y="3062378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7819321" y="3605841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6252504" y="3605841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554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en-US" altLang="ko-KR" dirty="0"/>
              <a:t>Procedural Language</a:t>
            </a:r>
          </a:p>
          <a:p>
            <a:pPr lvl="1"/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Object-Oriented Language</a:t>
            </a:r>
          </a:p>
          <a:p>
            <a:pPr lvl="2"/>
            <a:r>
              <a:rPr lang="en-US" altLang="ko-KR" dirty="0"/>
              <a:t>Java</a:t>
            </a:r>
          </a:p>
          <a:p>
            <a:pPr lvl="2"/>
            <a:r>
              <a:rPr lang="en-US" altLang="ko-KR" dirty="0"/>
              <a:t>C#, Objective C, </a:t>
            </a:r>
            <a:r>
              <a:rPr lang="en-US" altLang="ko-KR" dirty="0" err="1"/>
              <a:t>Kotlan</a:t>
            </a:r>
            <a:r>
              <a:rPr lang="en-US" altLang="ko-KR" dirty="0"/>
              <a:t>, Python</a:t>
            </a:r>
          </a:p>
          <a:p>
            <a:endParaRPr lang="en-US" altLang="ko-KR" dirty="0"/>
          </a:p>
          <a:p>
            <a:r>
              <a:rPr lang="en-US" altLang="ko-KR" dirty="0"/>
              <a:t>SW Development Process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67098" y="1086927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1" name="타원 10"/>
          <p:cNvSpPr/>
          <p:nvPr/>
        </p:nvSpPr>
        <p:spPr>
          <a:xfrm>
            <a:off x="7348672" y="1095553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2" name="타원 11"/>
          <p:cNvSpPr/>
          <p:nvPr/>
        </p:nvSpPr>
        <p:spPr>
          <a:xfrm>
            <a:off x="9669177" y="1727527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8125049" y="172752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252858" y="1095553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6212141" y="1640633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26992" y="2940973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1356413" y="2949599"/>
            <a:ext cx="1176697" cy="56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434561" y="2954137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7" idx="6"/>
            <a:endCxn id="16" idx="1"/>
          </p:cNvCxnSpPr>
          <p:nvPr/>
        </p:nvCxnSpPr>
        <p:spPr>
          <a:xfrm flipV="1">
            <a:off x="2533110" y="3227083"/>
            <a:ext cx="293882" cy="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3"/>
            <a:endCxn id="18" idx="1"/>
          </p:cNvCxnSpPr>
          <p:nvPr/>
        </p:nvCxnSpPr>
        <p:spPr>
          <a:xfrm>
            <a:off x="4140679" y="3227083"/>
            <a:ext cx="293882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117789" y="2940973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>
            <a:stCxn id="18" idx="3"/>
            <a:endCxn id="24" idx="1"/>
          </p:cNvCxnSpPr>
          <p:nvPr/>
        </p:nvCxnSpPr>
        <p:spPr>
          <a:xfrm flipV="1">
            <a:off x="5748248" y="3227083"/>
            <a:ext cx="369541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445479" y="3531883"/>
            <a:ext cx="293882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800747" y="2936884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>
            <a:stCxn id="24" idx="3"/>
            <a:endCxn id="30" idx="1"/>
          </p:cNvCxnSpPr>
          <p:nvPr/>
        </p:nvCxnSpPr>
        <p:spPr>
          <a:xfrm flipV="1">
            <a:off x="7431476" y="3222994"/>
            <a:ext cx="369271" cy="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9799742" y="2916756"/>
            <a:ext cx="1176697" cy="56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cxnSp>
        <p:nvCxnSpPr>
          <p:cNvPr id="36" name="직선 화살표 연결선 35"/>
          <p:cNvCxnSpPr>
            <a:stCxn id="30" idx="3"/>
            <a:endCxn id="35" idx="2"/>
          </p:cNvCxnSpPr>
          <p:nvPr/>
        </p:nvCxnSpPr>
        <p:spPr>
          <a:xfrm flipV="1">
            <a:off x="9114434" y="3198553"/>
            <a:ext cx="685308" cy="2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5" idx="4"/>
            <a:endCxn id="17" idx="4"/>
          </p:cNvCxnSpPr>
          <p:nvPr/>
        </p:nvCxnSpPr>
        <p:spPr>
          <a:xfrm rot="5400000">
            <a:off x="6150006" y="-724893"/>
            <a:ext cx="32843" cy="8443329"/>
          </a:xfrm>
          <a:prstGeom prst="bentConnector3">
            <a:avLst>
              <a:gd name="adj1" fmla="val 796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8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400" dirty="0" smtClean="0">
            <a:solidFill>
              <a:schemeClr val="accent5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2113</Words>
  <Application>Microsoft Office PowerPoint</Application>
  <PresentationFormat>와이드스크린</PresentationFormat>
  <Paragraphs>1079</Paragraphs>
  <Slides>59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3" baseType="lpstr">
      <vt:lpstr>맑은 고딕</vt:lpstr>
      <vt:lpstr>Arial</vt:lpstr>
      <vt:lpstr>Wingdings</vt:lpstr>
      <vt:lpstr>Office 테마</vt:lpstr>
      <vt:lpstr>2022-09-05</vt:lpstr>
      <vt:lpstr>프로그래밍 언어</vt:lpstr>
      <vt:lpstr>보고서 작성방법</vt:lpstr>
      <vt:lpstr>2022-09-07</vt:lpstr>
      <vt:lpstr>PowerPoint 프레젠테이션</vt:lpstr>
      <vt:lpstr>PowerPoint 프레젠테이션</vt:lpstr>
      <vt:lpstr>PowerPoint 프레젠테이션</vt:lpstr>
      <vt:lpstr>2022-09-14</vt:lpstr>
      <vt:lpstr>PowerPoint 프레젠테이션</vt:lpstr>
      <vt:lpstr>PowerPoint 프레젠테이션</vt:lpstr>
      <vt:lpstr>PowerPoint 프레젠테이션</vt:lpstr>
      <vt:lpstr>PowerPoint 프레젠테이션</vt:lpstr>
      <vt:lpstr>2022-09-19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2022-09-28</vt:lpstr>
      <vt:lpstr>PowerPoint 프레젠테이션</vt:lpstr>
      <vt:lpstr>PowerPoint 프레젠테이션</vt:lpstr>
      <vt:lpstr>2022-10-03</vt:lpstr>
      <vt:lpstr>PowerPoint 프레젠테이션</vt:lpstr>
      <vt:lpstr>2022-10-05</vt:lpstr>
      <vt:lpstr>PowerPoint 프레젠테이션</vt:lpstr>
      <vt:lpstr>2022-10-10</vt:lpstr>
      <vt:lpstr>PowerPoint 프레젠테이션</vt:lpstr>
      <vt:lpstr>PowerPoint 프레젠테이션</vt:lpstr>
      <vt:lpstr>PowerPoint 프레젠테이션</vt:lpstr>
      <vt:lpstr>2022-10-12</vt:lpstr>
      <vt:lpstr>2022-10-17</vt:lpstr>
      <vt:lpstr>2022-10-19</vt:lpstr>
      <vt:lpstr>PowerPoint 프레젠테이션</vt:lpstr>
      <vt:lpstr>PowerPoint 프레젠테이션</vt:lpstr>
      <vt:lpstr>PowerPoint 프레젠테이션</vt:lpstr>
      <vt:lpstr>PowerPoint 프레젠테이션</vt:lpstr>
      <vt:lpstr>2022-10-26</vt:lpstr>
      <vt:lpstr>PowerPoint 프레젠테이션</vt:lpstr>
      <vt:lpstr>PowerPoint 프레젠테이션</vt:lpstr>
      <vt:lpstr>PowerPoint 프레젠테이션</vt:lpstr>
      <vt:lpstr>2022-10-31</vt:lpstr>
      <vt:lpstr>PowerPoint 프레젠테이션</vt:lpstr>
      <vt:lpstr>PowerPoint 프레젠테이션</vt:lpstr>
      <vt:lpstr>2022-11-02</vt:lpstr>
      <vt:lpstr>PowerPoint 프레젠테이션</vt:lpstr>
      <vt:lpstr>PowerPoint 프레젠테이션</vt:lpstr>
      <vt:lpstr>2022-11-07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2022-11-16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89</cp:revision>
  <dcterms:created xsi:type="dcterms:W3CDTF">2022-09-05T00:11:52Z</dcterms:created>
  <dcterms:modified xsi:type="dcterms:W3CDTF">2022-11-16T01:22:03Z</dcterms:modified>
</cp:coreProperties>
</file>