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6" r:id="rId51"/>
    <p:sldId id="307" r:id="rId52"/>
    <p:sldId id="305" r:id="rId53"/>
    <p:sldId id="308" r:id="rId54"/>
    <p:sldId id="310" r:id="rId55"/>
    <p:sldId id="309" r:id="rId56"/>
    <p:sldId id="311" r:id="rId57"/>
    <p:sldId id="312" r:id="rId58"/>
    <p:sldId id="313" r:id="rId5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BD2ABB-0B36-4508-9CA5-B550EC5AFA23}" v="233" dt="2022-11-08T08:57:49.3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i sungwoon" userId="dd863a805e970f02" providerId="LiveId" clId="{EABD2ABB-0B36-4508-9CA5-B550EC5AFA23}"/>
    <pc:docChg chg="undo custSel addSld modSld sldOrd">
      <pc:chgData name="choi sungwoon" userId="dd863a805e970f02" providerId="LiveId" clId="{EABD2ABB-0B36-4508-9CA5-B550EC5AFA23}" dt="2022-11-08T10:06:56.560" v="1864" actId="5793"/>
      <pc:docMkLst>
        <pc:docMk/>
      </pc:docMkLst>
      <pc:sldChg chg="modSp mod">
        <pc:chgData name="choi sungwoon" userId="dd863a805e970f02" providerId="LiveId" clId="{EABD2ABB-0B36-4508-9CA5-B550EC5AFA23}" dt="2022-11-06T11:49:10.423" v="1406" actId="1076"/>
        <pc:sldMkLst>
          <pc:docMk/>
          <pc:sldMk cId="4014336458" sldId="303"/>
        </pc:sldMkLst>
        <pc:spChg chg="mod">
          <ac:chgData name="choi sungwoon" userId="dd863a805e970f02" providerId="LiveId" clId="{EABD2ABB-0B36-4508-9CA5-B550EC5AFA23}" dt="2022-11-06T11:49:10.423" v="1406" actId="1076"/>
          <ac:spMkLst>
            <pc:docMk/>
            <pc:sldMk cId="4014336458" sldId="303"/>
            <ac:spMk id="45" creationId="{00000000-0000-0000-0000-000000000000}"/>
          </ac:spMkLst>
        </pc:spChg>
      </pc:sldChg>
      <pc:sldChg chg="addSp delSp modSp mod modClrScheme chgLayout">
        <pc:chgData name="choi sungwoon" userId="dd863a805e970f02" providerId="LiveId" clId="{EABD2ABB-0B36-4508-9CA5-B550EC5AFA23}" dt="2022-11-06T12:25:29.206" v="1578" actId="14100"/>
        <pc:sldMkLst>
          <pc:docMk/>
          <pc:sldMk cId="2733157301" sldId="305"/>
        </pc:sldMkLst>
        <pc:spChg chg="add del mod">
          <ac:chgData name="choi sungwoon" userId="dd863a805e970f02" providerId="LiveId" clId="{EABD2ABB-0B36-4508-9CA5-B550EC5AFA23}" dt="2022-11-06T11:32:39.574" v="1105" actId="478"/>
          <ac:spMkLst>
            <pc:docMk/>
            <pc:sldMk cId="2733157301" sldId="305"/>
            <ac:spMk id="2" creationId="{F527F6A1-85BC-53EB-FD96-5AA0CD0A5D71}"/>
          </ac:spMkLst>
        </pc:spChg>
        <pc:spChg chg="add del mod">
          <ac:chgData name="choi sungwoon" userId="dd863a805e970f02" providerId="LiveId" clId="{EABD2ABB-0B36-4508-9CA5-B550EC5AFA23}" dt="2022-11-06T11:32:39.574" v="1105" actId="478"/>
          <ac:spMkLst>
            <pc:docMk/>
            <pc:sldMk cId="2733157301" sldId="305"/>
            <ac:spMk id="3" creationId="{F06517B2-9D3C-C58E-0B71-D1DAD780FB51}"/>
          </ac:spMkLst>
        </pc:spChg>
        <pc:spChg chg="del mod">
          <ac:chgData name="choi sungwoon" userId="dd863a805e970f02" providerId="LiveId" clId="{EABD2ABB-0B36-4508-9CA5-B550EC5AFA23}" dt="2022-11-06T10:40:22.412" v="632" actId="700"/>
          <ac:spMkLst>
            <pc:docMk/>
            <pc:sldMk cId="2733157301" sldId="305"/>
            <ac:spMk id="4" creationId="{76454F16-0A97-662F-C02F-AD49397E2A3F}"/>
          </ac:spMkLst>
        </pc:spChg>
        <pc:spChg chg="del mod ord">
          <ac:chgData name="choi sungwoon" userId="dd863a805e970f02" providerId="LiveId" clId="{EABD2ABB-0B36-4508-9CA5-B550EC5AFA23}" dt="2022-11-06T11:31:54.782" v="1096" actId="478"/>
          <ac:spMkLst>
            <pc:docMk/>
            <pc:sldMk cId="2733157301" sldId="305"/>
            <ac:spMk id="5" creationId="{7DA55EC8-347D-1DDE-4B0F-590DE2CA5ABA}"/>
          </ac:spMkLst>
        </pc:spChg>
        <pc:spChg chg="del mod ord">
          <ac:chgData name="choi sungwoon" userId="dd863a805e970f02" providerId="LiveId" clId="{EABD2ABB-0B36-4508-9CA5-B550EC5AFA23}" dt="2022-11-06T10:40:34.410" v="634" actId="21"/>
          <ac:spMkLst>
            <pc:docMk/>
            <pc:sldMk cId="2733157301" sldId="305"/>
            <ac:spMk id="6" creationId="{15286729-D627-D8D9-650E-95A8F6A6E157}"/>
          </ac:spMkLst>
        </pc:spChg>
        <pc:spChg chg="add del mod">
          <ac:chgData name="choi sungwoon" userId="dd863a805e970f02" providerId="LiveId" clId="{EABD2ABB-0B36-4508-9CA5-B550EC5AFA23}" dt="2022-11-06T11:32:39.574" v="1105" actId="478"/>
          <ac:spMkLst>
            <pc:docMk/>
            <pc:sldMk cId="2733157301" sldId="305"/>
            <ac:spMk id="7" creationId="{56650E4B-420C-4C19-BF65-2E7942B60A0E}"/>
          </ac:spMkLst>
        </pc:spChg>
        <pc:spChg chg="add del mod">
          <ac:chgData name="choi sungwoon" userId="dd863a805e970f02" providerId="LiveId" clId="{EABD2ABB-0B36-4508-9CA5-B550EC5AFA23}" dt="2022-11-06T10:54:51.489" v="1081" actId="478"/>
          <ac:spMkLst>
            <pc:docMk/>
            <pc:sldMk cId="2733157301" sldId="305"/>
            <ac:spMk id="8" creationId="{6572A837-9633-97BF-9CC8-49706BF3B2F5}"/>
          </ac:spMkLst>
        </pc:spChg>
        <pc:spChg chg="add del mod">
          <ac:chgData name="choi sungwoon" userId="dd863a805e970f02" providerId="LiveId" clId="{EABD2ABB-0B36-4508-9CA5-B550EC5AFA23}" dt="2022-11-06T11:32:39.574" v="1105" actId="478"/>
          <ac:spMkLst>
            <pc:docMk/>
            <pc:sldMk cId="2733157301" sldId="305"/>
            <ac:spMk id="9" creationId="{602F16F5-F33F-5836-C173-598DBECBC085}"/>
          </ac:spMkLst>
        </pc:spChg>
        <pc:spChg chg="add del mod">
          <ac:chgData name="choi sungwoon" userId="dd863a805e970f02" providerId="LiveId" clId="{EABD2ABB-0B36-4508-9CA5-B550EC5AFA23}" dt="2022-11-06T11:32:39.574" v="1105" actId="478"/>
          <ac:spMkLst>
            <pc:docMk/>
            <pc:sldMk cId="2733157301" sldId="305"/>
            <ac:spMk id="10" creationId="{67C8AD99-1745-7809-952C-D76563EA227A}"/>
          </ac:spMkLst>
        </pc:spChg>
        <pc:spChg chg="add del mod">
          <ac:chgData name="choi sungwoon" userId="dd863a805e970f02" providerId="LiveId" clId="{EABD2ABB-0B36-4508-9CA5-B550EC5AFA23}" dt="2022-11-06T11:32:39.574" v="1105" actId="478"/>
          <ac:spMkLst>
            <pc:docMk/>
            <pc:sldMk cId="2733157301" sldId="305"/>
            <ac:spMk id="12" creationId="{DE9CE722-9B0A-E4BF-CED9-8D07E489518D}"/>
          </ac:spMkLst>
        </pc:spChg>
        <pc:spChg chg="add del mod">
          <ac:chgData name="choi sungwoon" userId="dd863a805e970f02" providerId="LiveId" clId="{EABD2ABB-0B36-4508-9CA5-B550EC5AFA23}" dt="2022-11-06T10:33:42.590" v="456" actId="478"/>
          <ac:spMkLst>
            <pc:docMk/>
            <pc:sldMk cId="2733157301" sldId="305"/>
            <ac:spMk id="13" creationId="{1FDEFD11-ADB3-8472-4026-C0465115F51C}"/>
          </ac:spMkLst>
        </pc:spChg>
        <pc:spChg chg="add del mod">
          <ac:chgData name="choi sungwoon" userId="dd863a805e970f02" providerId="LiveId" clId="{EABD2ABB-0B36-4508-9CA5-B550EC5AFA23}" dt="2022-11-06T10:33:44.655" v="457" actId="478"/>
          <ac:spMkLst>
            <pc:docMk/>
            <pc:sldMk cId="2733157301" sldId="305"/>
            <ac:spMk id="14" creationId="{1DB0D62A-905C-5F25-04AA-56FE39060029}"/>
          </ac:spMkLst>
        </pc:spChg>
        <pc:spChg chg="add del mod">
          <ac:chgData name="choi sungwoon" userId="dd863a805e970f02" providerId="LiveId" clId="{EABD2ABB-0B36-4508-9CA5-B550EC5AFA23}" dt="2022-11-06T11:32:39.574" v="1105" actId="478"/>
          <ac:spMkLst>
            <pc:docMk/>
            <pc:sldMk cId="2733157301" sldId="305"/>
            <ac:spMk id="15" creationId="{B0A1A4FE-6576-9686-8D28-12DA7D286059}"/>
          </ac:spMkLst>
        </pc:spChg>
        <pc:spChg chg="add del mod">
          <ac:chgData name="choi sungwoon" userId="dd863a805e970f02" providerId="LiveId" clId="{EABD2ABB-0B36-4508-9CA5-B550EC5AFA23}" dt="2022-11-06T11:32:39.574" v="1105" actId="478"/>
          <ac:spMkLst>
            <pc:docMk/>
            <pc:sldMk cId="2733157301" sldId="305"/>
            <ac:spMk id="16" creationId="{2B13EEBC-12B7-1F27-B8E6-205B1AC3C565}"/>
          </ac:spMkLst>
        </pc:spChg>
        <pc:spChg chg="add del mod">
          <ac:chgData name="choi sungwoon" userId="dd863a805e970f02" providerId="LiveId" clId="{EABD2ABB-0B36-4508-9CA5-B550EC5AFA23}" dt="2022-11-06T11:32:39.574" v="1105" actId="478"/>
          <ac:spMkLst>
            <pc:docMk/>
            <pc:sldMk cId="2733157301" sldId="305"/>
            <ac:spMk id="17" creationId="{E0657D3E-F9D8-E6D4-F45C-1FB52E94DA66}"/>
          </ac:spMkLst>
        </pc:spChg>
        <pc:spChg chg="add del mod">
          <ac:chgData name="choi sungwoon" userId="dd863a805e970f02" providerId="LiveId" clId="{EABD2ABB-0B36-4508-9CA5-B550EC5AFA23}" dt="2022-11-06T10:41:26.616" v="645" actId="478"/>
          <ac:spMkLst>
            <pc:docMk/>
            <pc:sldMk cId="2733157301" sldId="305"/>
            <ac:spMk id="20" creationId="{6ACECFE3-2A22-ECEA-2DC9-0443AC48489E}"/>
          </ac:spMkLst>
        </pc:spChg>
        <pc:spChg chg="add del mod">
          <ac:chgData name="choi sungwoon" userId="dd863a805e970f02" providerId="LiveId" clId="{EABD2ABB-0B36-4508-9CA5-B550EC5AFA23}" dt="2022-11-06T10:42:12.680" v="673" actId="478"/>
          <ac:spMkLst>
            <pc:docMk/>
            <pc:sldMk cId="2733157301" sldId="305"/>
            <ac:spMk id="21" creationId="{F57458A6-9C36-1482-B3C4-AF85827533DF}"/>
          </ac:spMkLst>
        </pc:spChg>
        <pc:spChg chg="add del mod">
          <ac:chgData name="choi sungwoon" userId="dd863a805e970f02" providerId="LiveId" clId="{EABD2ABB-0B36-4508-9CA5-B550EC5AFA23}" dt="2022-11-06T10:41:25.884" v="644" actId="478"/>
          <ac:spMkLst>
            <pc:docMk/>
            <pc:sldMk cId="2733157301" sldId="305"/>
            <ac:spMk id="22" creationId="{AC66C620-8F3D-E8E0-B14F-ECA2C25EE880}"/>
          </ac:spMkLst>
        </pc:spChg>
        <pc:spChg chg="add del mod">
          <ac:chgData name="choi sungwoon" userId="dd863a805e970f02" providerId="LiveId" clId="{EABD2ABB-0B36-4508-9CA5-B550EC5AFA23}" dt="2022-11-06T10:42:05.760" v="670" actId="478"/>
          <ac:spMkLst>
            <pc:docMk/>
            <pc:sldMk cId="2733157301" sldId="305"/>
            <ac:spMk id="23" creationId="{04B4CD89-41B4-497D-7D35-B663F3183D8C}"/>
          </ac:spMkLst>
        </pc:spChg>
        <pc:spChg chg="add del mod">
          <ac:chgData name="choi sungwoon" userId="dd863a805e970f02" providerId="LiveId" clId="{EABD2ABB-0B36-4508-9CA5-B550EC5AFA23}" dt="2022-11-06T10:41:22.945" v="643" actId="478"/>
          <ac:spMkLst>
            <pc:docMk/>
            <pc:sldMk cId="2733157301" sldId="305"/>
            <ac:spMk id="67" creationId="{FE74C068-1EA7-6DCC-8828-EA771C85970A}"/>
          </ac:spMkLst>
        </pc:spChg>
        <pc:spChg chg="add del mod">
          <ac:chgData name="choi sungwoon" userId="dd863a805e970f02" providerId="LiveId" clId="{EABD2ABB-0B36-4508-9CA5-B550EC5AFA23}" dt="2022-11-06T11:32:39.574" v="1105" actId="478"/>
          <ac:spMkLst>
            <pc:docMk/>
            <pc:sldMk cId="2733157301" sldId="305"/>
            <ac:spMk id="101" creationId="{59DF030C-84D6-15AB-22AE-931180EC7EFF}"/>
          </ac:spMkLst>
        </pc:spChg>
        <pc:spChg chg="add del mod">
          <ac:chgData name="choi sungwoon" userId="dd863a805e970f02" providerId="LiveId" clId="{EABD2ABB-0B36-4508-9CA5-B550EC5AFA23}" dt="2022-11-06T10:40:41.338" v="636" actId="478"/>
          <ac:spMkLst>
            <pc:docMk/>
            <pc:sldMk cId="2733157301" sldId="305"/>
            <ac:spMk id="114" creationId="{0C27E847-EA36-62FF-903E-AE72E5E66847}"/>
          </ac:spMkLst>
        </pc:spChg>
        <pc:spChg chg="add del mod">
          <ac:chgData name="choi sungwoon" userId="dd863a805e970f02" providerId="LiveId" clId="{EABD2ABB-0B36-4508-9CA5-B550EC5AFA23}" dt="2022-11-06T10:41:22.945" v="643" actId="478"/>
          <ac:spMkLst>
            <pc:docMk/>
            <pc:sldMk cId="2733157301" sldId="305"/>
            <ac:spMk id="115" creationId="{5A906C1C-9095-CA00-0C49-E9C1324A0A4E}"/>
          </ac:spMkLst>
        </pc:spChg>
        <pc:spChg chg="add del mod">
          <ac:chgData name="choi sungwoon" userId="dd863a805e970f02" providerId="LiveId" clId="{EABD2ABB-0B36-4508-9CA5-B550EC5AFA23}" dt="2022-11-06T11:32:39.574" v="1105" actId="478"/>
          <ac:spMkLst>
            <pc:docMk/>
            <pc:sldMk cId="2733157301" sldId="305"/>
            <ac:spMk id="116" creationId="{1BE09185-62C4-8AD8-6CE1-E572BDB91B4D}"/>
          </ac:spMkLst>
        </pc:spChg>
        <pc:spChg chg="add del mod">
          <ac:chgData name="choi sungwoon" userId="dd863a805e970f02" providerId="LiveId" clId="{EABD2ABB-0B36-4508-9CA5-B550EC5AFA23}" dt="2022-11-06T10:47:52.616" v="898" actId="478"/>
          <ac:spMkLst>
            <pc:docMk/>
            <pc:sldMk cId="2733157301" sldId="305"/>
            <ac:spMk id="117" creationId="{53B8854F-15A7-AAF0-7742-06521EECA9E7}"/>
          </ac:spMkLst>
        </pc:spChg>
        <pc:spChg chg="add mod">
          <ac:chgData name="choi sungwoon" userId="dd863a805e970f02" providerId="LiveId" clId="{EABD2ABB-0B36-4508-9CA5-B550EC5AFA23}" dt="2022-11-06T11:33:37.817" v="1115" actId="1076"/>
          <ac:spMkLst>
            <pc:docMk/>
            <pc:sldMk cId="2733157301" sldId="305"/>
            <ac:spMk id="118" creationId="{2FA2ACBB-35D2-E2EC-D60D-A3EBEC4DC854}"/>
          </ac:spMkLst>
        </pc:spChg>
        <pc:spChg chg="add mod">
          <ac:chgData name="choi sungwoon" userId="dd863a805e970f02" providerId="LiveId" clId="{EABD2ABB-0B36-4508-9CA5-B550EC5AFA23}" dt="2022-11-06T11:33:37.817" v="1115" actId="1076"/>
          <ac:spMkLst>
            <pc:docMk/>
            <pc:sldMk cId="2733157301" sldId="305"/>
            <ac:spMk id="119" creationId="{D1402173-8BE6-07EB-13B6-4413C214CC71}"/>
          </ac:spMkLst>
        </pc:spChg>
        <pc:spChg chg="add del mod">
          <ac:chgData name="choi sungwoon" userId="dd863a805e970f02" providerId="LiveId" clId="{EABD2ABB-0B36-4508-9CA5-B550EC5AFA23}" dt="2022-11-06T11:01:52.564" v="1085" actId="478"/>
          <ac:spMkLst>
            <pc:docMk/>
            <pc:sldMk cId="2733157301" sldId="305"/>
            <ac:spMk id="120" creationId="{0E3D6A0B-99F6-FA29-288A-EA46CE6AD71B}"/>
          </ac:spMkLst>
        </pc:spChg>
        <pc:spChg chg="add del mod">
          <ac:chgData name="choi sungwoon" userId="dd863a805e970f02" providerId="LiveId" clId="{EABD2ABB-0B36-4508-9CA5-B550EC5AFA23}" dt="2022-11-06T11:32:06.652" v="1098" actId="21"/>
          <ac:spMkLst>
            <pc:docMk/>
            <pc:sldMk cId="2733157301" sldId="305"/>
            <ac:spMk id="126" creationId="{1D2A6B93-4F96-5482-E5FE-F2E06539D1A3}"/>
          </ac:spMkLst>
        </pc:spChg>
        <pc:spChg chg="add del mod">
          <ac:chgData name="choi sungwoon" userId="dd863a805e970f02" providerId="LiveId" clId="{EABD2ABB-0B36-4508-9CA5-B550EC5AFA23}" dt="2022-11-06T11:32:06.652" v="1098" actId="21"/>
          <ac:spMkLst>
            <pc:docMk/>
            <pc:sldMk cId="2733157301" sldId="305"/>
            <ac:spMk id="127" creationId="{411874B9-091F-E7CE-FC1C-34A1AFD1F487}"/>
          </ac:spMkLst>
        </pc:spChg>
        <pc:spChg chg="add del mod">
          <ac:chgData name="choi sungwoon" userId="dd863a805e970f02" providerId="LiveId" clId="{EABD2ABB-0B36-4508-9CA5-B550EC5AFA23}" dt="2022-11-06T11:32:06.652" v="1098" actId="21"/>
          <ac:spMkLst>
            <pc:docMk/>
            <pc:sldMk cId="2733157301" sldId="305"/>
            <ac:spMk id="128" creationId="{A619E02C-DC39-99B0-759D-D8BB3D64029E}"/>
          </ac:spMkLst>
        </pc:spChg>
        <pc:spChg chg="add del mod">
          <ac:chgData name="choi sungwoon" userId="dd863a805e970f02" providerId="LiveId" clId="{EABD2ABB-0B36-4508-9CA5-B550EC5AFA23}" dt="2022-11-06T11:32:06.652" v="1098" actId="21"/>
          <ac:spMkLst>
            <pc:docMk/>
            <pc:sldMk cId="2733157301" sldId="305"/>
            <ac:spMk id="129" creationId="{BFBEED25-B209-A342-AE7F-58711E60131A}"/>
          </ac:spMkLst>
        </pc:spChg>
        <pc:spChg chg="add del mod">
          <ac:chgData name="choi sungwoon" userId="dd863a805e970f02" providerId="LiveId" clId="{EABD2ABB-0B36-4508-9CA5-B550EC5AFA23}" dt="2022-11-06T11:32:06.652" v="1098" actId="21"/>
          <ac:spMkLst>
            <pc:docMk/>
            <pc:sldMk cId="2733157301" sldId="305"/>
            <ac:spMk id="130" creationId="{FA66E60D-ABBB-BB69-68CC-32AFFADEC5F9}"/>
          </ac:spMkLst>
        </pc:spChg>
        <pc:spChg chg="add del mod">
          <ac:chgData name="choi sungwoon" userId="dd863a805e970f02" providerId="LiveId" clId="{EABD2ABB-0B36-4508-9CA5-B550EC5AFA23}" dt="2022-11-06T11:32:06.652" v="1098" actId="21"/>
          <ac:spMkLst>
            <pc:docMk/>
            <pc:sldMk cId="2733157301" sldId="305"/>
            <ac:spMk id="132" creationId="{FCA562B5-2AF6-6A66-E094-A4B78DB910F8}"/>
          </ac:spMkLst>
        </pc:spChg>
        <pc:spChg chg="add del mod">
          <ac:chgData name="choi sungwoon" userId="dd863a805e970f02" providerId="LiveId" clId="{EABD2ABB-0B36-4508-9CA5-B550EC5AFA23}" dt="2022-11-06T11:32:06.652" v="1098" actId="21"/>
          <ac:spMkLst>
            <pc:docMk/>
            <pc:sldMk cId="2733157301" sldId="305"/>
            <ac:spMk id="133" creationId="{72ADB499-02FF-DB53-250C-3D9EC7E99F50}"/>
          </ac:spMkLst>
        </pc:spChg>
        <pc:spChg chg="add del mod">
          <ac:chgData name="choi sungwoon" userId="dd863a805e970f02" providerId="LiveId" clId="{EABD2ABB-0B36-4508-9CA5-B550EC5AFA23}" dt="2022-11-06T11:32:06.652" v="1098" actId="21"/>
          <ac:spMkLst>
            <pc:docMk/>
            <pc:sldMk cId="2733157301" sldId="305"/>
            <ac:spMk id="134" creationId="{9DF728DE-42CA-A099-77D7-4C7FD73A3010}"/>
          </ac:spMkLst>
        </pc:spChg>
        <pc:spChg chg="add del mod">
          <ac:chgData name="choi sungwoon" userId="dd863a805e970f02" providerId="LiveId" clId="{EABD2ABB-0B36-4508-9CA5-B550EC5AFA23}" dt="2022-11-06T11:32:06.652" v="1098" actId="21"/>
          <ac:spMkLst>
            <pc:docMk/>
            <pc:sldMk cId="2733157301" sldId="305"/>
            <ac:spMk id="135" creationId="{EF6F0B7D-CE8E-1397-B903-60F84BE0B319}"/>
          </ac:spMkLst>
        </pc:spChg>
        <pc:spChg chg="add del mod">
          <ac:chgData name="choi sungwoon" userId="dd863a805e970f02" providerId="LiveId" clId="{EABD2ABB-0B36-4508-9CA5-B550EC5AFA23}" dt="2022-11-06T11:32:06.652" v="1098" actId="21"/>
          <ac:spMkLst>
            <pc:docMk/>
            <pc:sldMk cId="2733157301" sldId="305"/>
            <ac:spMk id="137" creationId="{BC13281C-D3FC-4EF4-C120-C3C7DB3626B2}"/>
          </ac:spMkLst>
        </pc:spChg>
        <pc:spChg chg="add del mod">
          <ac:chgData name="choi sungwoon" userId="dd863a805e970f02" providerId="LiveId" clId="{EABD2ABB-0B36-4508-9CA5-B550EC5AFA23}" dt="2022-11-06T11:32:06.652" v="1098" actId="21"/>
          <ac:spMkLst>
            <pc:docMk/>
            <pc:sldMk cId="2733157301" sldId="305"/>
            <ac:spMk id="139" creationId="{53A73355-B795-4339-78D0-78DC3F315F4A}"/>
          </ac:spMkLst>
        </pc:spChg>
        <pc:spChg chg="add del mod">
          <ac:chgData name="choi sungwoon" userId="dd863a805e970f02" providerId="LiveId" clId="{EABD2ABB-0B36-4508-9CA5-B550EC5AFA23}" dt="2022-11-06T11:40:01.299" v="1183" actId="478"/>
          <ac:spMkLst>
            <pc:docMk/>
            <pc:sldMk cId="2733157301" sldId="305"/>
            <ac:spMk id="140" creationId="{17C39A66-C505-005E-0EB6-C077EEA91636}"/>
          </ac:spMkLst>
        </pc:spChg>
        <pc:spChg chg="add del mod">
          <ac:chgData name="choi sungwoon" userId="dd863a805e970f02" providerId="LiveId" clId="{EABD2ABB-0B36-4508-9CA5-B550EC5AFA23}" dt="2022-11-06T11:40:01.299" v="1183" actId="478"/>
          <ac:spMkLst>
            <pc:docMk/>
            <pc:sldMk cId="2733157301" sldId="305"/>
            <ac:spMk id="141" creationId="{C5E3C3D6-927D-7EC5-BEE1-067360B348DC}"/>
          </ac:spMkLst>
        </pc:spChg>
        <pc:spChg chg="add del mod">
          <ac:chgData name="choi sungwoon" userId="dd863a805e970f02" providerId="LiveId" clId="{EABD2ABB-0B36-4508-9CA5-B550EC5AFA23}" dt="2022-11-06T11:32:55.444" v="1108" actId="478"/>
          <ac:spMkLst>
            <pc:docMk/>
            <pc:sldMk cId="2733157301" sldId="305"/>
            <ac:spMk id="142" creationId="{0AF2A62D-F622-AD64-51DB-DEEEA62B08E0}"/>
          </ac:spMkLst>
        </pc:spChg>
        <pc:spChg chg="add del mod">
          <ac:chgData name="choi sungwoon" userId="dd863a805e970f02" providerId="LiveId" clId="{EABD2ABB-0B36-4508-9CA5-B550EC5AFA23}" dt="2022-11-06T11:40:01.299" v="1183" actId="478"/>
          <ac:spMkLst>
            <pc:docMk/>
            <pc:sldMk cId="2733157301" sldId="305"/>
            <ac:spMk id="143" creationId="{E59021C3-3F37-863C-C5A3-6359FF365796}"/>
          </ac:spMkLst>
        </pc:spChg>
        <pc:spChg chg="add del mod">
          <ac:chgData name="choi sungwoon" userId="dd863a805e970f02" providerId="LiveId" clId="{EABD2ABB-0B36-4508-9CA5-B550EC5AFA23}" dt="2022-11-06T11:40:01.299" v="1183" actId="478"/>
          <ac:spMkLst>
            <pc:docMk/>
            <pc:sldMk cId="2733157301" sldId="305"/>
            <ac:spMk id="144" creationId="{DD66EDDD-DF73-44A7-9F6E-436A748E501A}"/>
          </ac:spMkLst>
        </pc:spChg>
        <pc:spChg chg="add del mod">
          <ac:chgData name="choi sungwoon" userId="dd863a805e970f02" providerId="LiveId" clId="{EABD2ABB-0B36-4508-9CA5-B550EC5AFA23}" dt="2022-11-06T11:40:01.299" v="1183" actId="478"/>
          <ac:spMkLst>
            <pc:docMk/>
            <pc:sldMk cId="2733157301" sldId="305"/>
            <ac:spMk id="146" creationId="{E8A17AC5-FE5E-6577-42B0-F200457C29ED}"/>
          </ac:spMkLst>
        </pc:spChg>
        <pc:spChg chg="add del mod">
          <ac:chgData name="choi sungwoon" userId="dd863a805e970f02" providerId="LiveId" clId="{EABD2ABB-0B36-4508-9CA5-B550EC5AFA23}" dt="2022-11-06T11:40:01.299" v="1183" actId="478"/>
          <ac:spMkLst>
            <pc:docMk/>
            <pc:sldMk cId="2733157301" sldId="305"/>
            <ac:spMk id="147" creationId="{E276208A-EBDE-99EF-1E24-478759B8D413}"/>
          </ac:spMkLst>
        </pc:spChg>
        <pc:spChg chg="add del mod">
          <ac:chgData name="choi sungwoon" userId="dd863a805e970f02" providerId="LiveId" clId="{EABD2ABB-0B36-4508-9CA5-B550EC5AFA23}" dt="2022-11-06T11:40:01.299" v="1183" actId="478"/>
          <ac:spMkLst>
            <pc:docMk/>
            <pc:sldMk cId="2733157301" sldId="305"/>
            <ac:spMk id="148" creationId="{B7D3EBC0-D271-88FC-B3D1-3425AB523E5F}"/>
          </ac:spMkLst>
        </pc:spChg>
        <pc:spChg chg="add del mod">
          <ac:chgData name="choi sungwoon" userId="dd863a805e970f02" providerId="LiveId" clId="{EABD2ABB-0B36-4508-9CA5-B550EC5AFA23}" dt="2022-11-06T11:40:01.299" v="1183" actId="478"/>
          <ac:spMkLst>
            <pc:docMk/>
            <pc:sldMk cId="2733157301" sldId="305"/>
            <ac:spMk id="149" creationId="{A6F4748B-2324-079F-5B13-51EDCF333E64}"/>
          </ac:spMkLst>
        </pc:spChg>
        <pc:spChg chg="add del mod">
          <ac:chgData name="choi sungwoon" userId="dd863a805e970f02" providerId="LiveId" clId="{EABD2ABB-0B36-4508-9CA5-B550EC5AFA23}" dt="2022-11-06T11:40:01.299" v="1183" actId="478"/>
          <ac:spMkLst>
            <pc:docMk/>
            <pc:sldMk cId="2733157301" sldId="305"/>
            <ac:spMk id="151" creationId="{B688D899-C191-5FA8-3A52-805A25B1C78C}"/>
          </ac:spMkLst>
        </pc:spChg>
        <pc:spChg chg="add del mod ord">
          <ac:chgData name="choi sungwoon" userId="dd863a805e970f02" providerId="LiveId" clId="{EABD2ABB-0B36-4508-9CA5-B550EC5AFA23}" dt="2022-11-06T11:40:01.299" v="1183" actId="478"/>
          <ac:spMkLst>
            <pc:docMk/>
            <pc:sldMk cId="2733157301" sldId="305"/>
            <ac:spMk id="153" creationId="{45196538-4C64-9160-5A6E-9493646A85A2}"/>
          </ac:spMkLst>
        </pc:spChg>
        <pc:spChg chg="add del mod">
          <ac:chgData name="choi sungwoon" userId="dd863a805e970f02" providerId="LiveId" clId="{EABD2ABB-0B36-4508-9CA5-B550EC5AFA23}" dt="2022-11-06T11:40:01.299" v="1183" actId="478"/>
          <ac:spMkLst>
            <pc:docMk/>
            <pc:sldMk cId="2733157301" sldId="305"/>
            <ac:spMk id="154" creationId="{391D23F7-BC75-50F5-059F-B08E2076FE7E}"/>
          </ac:spMkLst>
        </pc:spChg>
        <pc:spChg chg="add del mod">
          <ac:chgData name="choi sungwoon" userId="dd863a805e970f02" providerId="LiveId" clId="{EABD2ABB-0B36-4508-9CA5-B550EC5AFA23}" dt="2022-11-06T11:40:45.528" v="1213" actId="478"/>
          <ac:spMkLst>
            <pc:docMk/>
            <pc:sldMk cId="2733157301" sldId="305"/>
            <ac:spMk id="155" creationId="{88D138A7-3298-E2E3-45EB-150D1D42A154}"/>
          </ac:spMkLst>
        </pc:spChg>
        <pc:spChg chg="add del mod">
          <ac:chgData name="choi sungwoon" userId="dd863a805e970f02" providerId="LiveId" clId="{EABD2ABB-0B36-4508-9CA5-B550EC5AFA23}" dt="2022-11-06T11:40:45.528" v="1213" actId="478"/>
          <ac:spMkLst>
            <pc:docMk/>
            <pc:sldMk cId="2733157301" sldId="305"/>
            <ac:spMk id="156" creationId="{B59C6FF5-886D-1349-778D-612B09967BF7}"/>
          </ac:spMkLst>
        </pc:spChg>
        <pc:spChg chg="add del mod">
          <ac:chgData name="choi sungwoon" userId="dd863a805e970f02" providerId="LiveId" clId="{EABD2ABB-0B36-4508-9CA5-B550EC5AFA23}" dt="2022-11-06T11:40:45.528" v="1213" actId="478"/>
          <ac:spMkLst>
            <pc:docMk/>
            <pc:sldMk cId="2733157301" sldId="305"/>
            <ac:spMk id="157" creationId="{1D0A51DC-78A8-8868-9C2C-3E84734E0D14}"/>
          </ac:spMkLst>
        </pc:spChg>
        <pc:spChg chg="add del mod">
          <ac:chgData name="choi sungwoon" userId="dd863a805e970f02" providerId="LiveId" clId="{EABD2ABB-0B36-4508-9CA5-B550EC5AFA23}" dt="2022-11-06T11:40:45.528" v="1213" actId="478"/>
          <ac:spMkLst>
            <pc:docMk/>
            <pc:sldMk cId="2733157301" sldId="305"/>
            <ac:spMk id="158" creationId="{8290731F-9B58-95DB-FF3B-41376F403C50}"/>
          </ac:spMkLst>
        </pc:spChg>
        <pc:spChg chg="add del mod">
          <ac:chgData name="choi sungwoon" userId="dd863a805e970f02" providerId="LiveId" clId="{EABD2ABB-0B36-4508-9CA5-B550EC5AFA23}" dt="2022-11-06T11:40:45.528" v="1213" actId="478"/>
          <ac:spMkLst>
            <pc:docMk/>
            <pc:sldMk cId="2733157301" sldId="305"/>
            <ac:spMk id="159" creationId="{5CDC8203-2030-572B-0749-E93E9FD242DC}"/>
          </ac:spMkLst>
        </pc:spChg>
        <pc:spChg chg="add del mod">
          <ac:chgData name="choi sungwoon" userId="dd863a805e970f02" providerId="LiveId" clId="{EABD2ABB-0B36-4508-9CA5-B550EC5AFA23}" dt="2022-11-06T11:40:45.528" v="1213" actId="478"/>
          <ac:spMkLst>
            <pc:docMk/>
            <pc:sldMk cId="2733157301" sldId="305"/>
            <ac:spMk id="160" creationId="{FB1AC751-2BAB-A0E4-195F-5042CDB1B9F1}"/>
          </ac:spMkLst>
        </pc:spChg>
        <pc:spChg chg="add del mod">
          <ac:chgData name="choi sungwoon" userId="dd863a805e970f02" providerId="LiveId" clId="{EABD2ABB-0B36-4508-9CA5-B550EC5AFA23}" dt="2022-11-06T11:40:45.528" v="1213" actId="478"/>
          <ac:spMkLst>
            <pc:docMk/>
            <pc:sldMk cId="2733157301" sldId="305"/>
            <ac:spMk id="161" creationId="{EB4D2AD3-3459-2C0A-D6C8-E6301638DAF5}"/>
          </ac:spMkLst>
        </pc:spChg>
        <pc:spChg chg="add del mod">
          <ac:chgData name="choi sungwoon" userId="dd863a805e970f02" providerId="LiveId" clId="{EABD2ABB-0B36-4508-9CA5-B550EC5AFA23}" dt="2022-11-06T11:40:45.528" v="1213" actId="478"/>
          <ac:spMkLst>
            <pc:docMk/>
            <pc:sldMk cId="2733157301" sldId="305"/>
            <ac:spMk id="162" creationId="{3C2A4EF4-5D0C-FDE5-6ECA-2096DDABAB57}"/>
          </ac:spMkLst>
        </pc:spChg>
        <pc:spChg chg="add del mod">
          <ac:chgData name="choi sungwoon" userId="dd863a805e970f02" providerId="LiveId" clId="{EABD2ABB-0B36-4508-9CA5-B550EC5AFA23}" dt="2022-11-06T11:40:45.528" v="1213" actId="478"/>
          <ac:spMkLst>
            <pc:docMk/>
            <pc:sldMk cId="2733157301" sldId="305"/>
            <ac:spMk id="163" creationId="{20BE7B81-D67F-8702-3471-C9E7620D54C0}"/>
          </ac:spMkLst>
        </pc:spChg>
        <pc:spChg chg="add del mod">
          <ac:chgData name="choi sungwoon" userId="dd863a805e970f02" providerId="LiveId" clId="{EABD2ABB-0B36-4508-9CA5-B550EC5AFA23}" dt="2022-11-06T11:40:45.528" v="1213" actId="478"/>
          <ac:spMkLst>
            <pc:docMk/>
            <pc:sldMk cId="2733157301" sldId="305"/>
            <ac:spMk id="165" creationId="{8F7737C6-4DD0-0EA9-4367-372A27B43CB6}"/>
          </ac:spMkLst>
        </pc:spChg>
        <pc:spChg chg="add del mod">
          <ac:chgData name="choi sungwoon" userId="dd863a805e970f02" providerId="LiveId" clId="{EABD2ABB-0B36-4508-9CA5-B550EC5AFA23}" dt="2022-11-06T11:40:45.528" v="1213" actId="478"/>
          <ac:spMkLst>
            <pc:docMk/>
            <pc:sldMk cId="2733157301" sldId="305"/>
            <ac:spMk id="166" creationId="{7428A273-6629-D473-874D-18FC645FFE9D}"/>
          </ac:spMkLst>
        </pc:spChg>
        <pc:spChg chg="add mod">
          <ac:chgData name="choi sungwoon" userId="dd863a805e970f02" providerId="LiveId" clId="{EABD2ABB-0B36-4508-9CA5-B550EC5AFA23}" dt="2022-11-06T11:40:45.888" v="1214"/>
          <ac:spMkLst>
            <pc:docMk/>
            <pc:sldMk cId="2733157301" sldId="305"/>
            <ac:spMk id="167" creationId="{0F3D185B-D151-EAAE-769F-EA29B858F432}"/>
          </ac:spMkLst>
        </pc:spChg>
        <pc:spChg chg="add mod">
          <ac:chgData name="choi sungwoon" userId="dd863a805e970f02" providerId="LiveId" clId="{EABD2ABB-0B36-4508-9CA5-B550EC5AFA23}" dt="2022-11-06T11:40:45.888" v="1214"/>
          <ac:spMkLst>
            <pc:docMk/>
            <pc:sldMk cId="2733157301" sldId="305"/>
            <ac:spMk id="168" creationId="{B29EAD37-50D8-B499-4D54-E209FDDF92E1}"/>
          </ac:spMkLst>
        </pc:spChg>
        <pc:spChg chg="add mod">
          <ac:chgData name="choi sungwoon" userId="dd863a805e970f02" providerId="LiveId" clId="{EABD2ABB-0B36-4508-9CA5-B550EC5AFA23}" dt="2022-11-06T11:40:45.888" v="1214"/>
          <ac:spMkLst>
            <pc:docMk/>
            <pc:sldMk cId="2733157301" sldId="305"/>
            <ac:spMk id="169" creationId="{D0C4B523-11CC-1DB1-9645-074BC9BB7CF7}"/>
          </ac:spMkLst>
        </pc:spChg>
        <pc:spChg chg="add mod">
          <ac:chgData name="choi sungwoon" userId="dd863a805e970f02" providerId="LiveId" clId="{EABD2ABB-0B36-4508-9CA5-B550EC5AFA23}" dt="2022-11-06T11:40:45.888" v="1214"/>
          <ac:spMkLst>
            <pc:docMk/>
            <pc:sldMk cId="2733157301" sldId="305"/>
            <ac:spMk id="170" creationId="{B69A0303-959F-A597-6D3C-FDE248D400A8}"/>
          </ac:spMkLst>
        </pc:spChg>
        <pc:spChg chg="add mod">
          <ac:chgData name="choi sungwoon" userId="dd863a805e970f02" providerId="LiveId" clId="{EABD2ABB-0B36-4508-9CA5-B550EC5AFA23}" dt="2022-11-06T11:40:45.888" v="1214"/>
          <ac:spMkLst>
            <pc:docMk/>
            <pc:sldMk cId="2733157301" sldId="305"/>
            <ac:spMk id="171" creationId="{E4B3B2B2-C035-D821-3E39-E582005F557D}"/>
          </ac:spMkLst>
        </pc:spChg>
        <pc:spChg chg="add mod">
          <ac:chgData name="choi sungwoon" userId="dd863a805e970f02" providerId="LiveId" clId="{EABD2ABB-0B36-4508-9CA5-B550EC5AFA23}" dt="2022-11-06T11:40:45.888" v="1214"/>
          <ac:spMkLst>
            <pc:docMk/>
            <pc:sldMk cId="2733157301" sldId="305"/>
            <ac:spMk id="172" creationId="{9C2B77CA-B642-1C00-0354-6E08F5637D73}"/>
          </ac:spMkLst>
        </pc:spChg>
        <pc:spChg chg="add mod">
          <ac:chgData name="choi sungwoon" userId="dd863a805e970f02" providerId="LiveId" clId="{EABD2ABB-0B36-4508-9CA5-B550EC5AFA23}" dt="2022-11-06T11:40:45.888" v="1214"/>
          <ac:spMkLst>
            <pc:docMk/>
            <pc:sldMk cId="2733157301" sldId="305"/>
            <ac:spMk id="173" creationId="{4A23BDCE-2D3E-42C4-A54E-D69FE2812564}"/>
          </ac:spMkLst>
        </pc:spChg>
        <pc:spChg chg="add mod">
          <ac:chgData name="choi sungwoon" userId="dd863a805e970f02" providerId="LiveId" clId="{EABD2ABB-0B36-4508-9CA5-B550EC5AFA23}" dt="2022-11-06T11:40:45.888" v="1214"/>
          <ac:spMkLst>
            <pc:docMk/>
            <pc:sldMk cId="2733157301" sldId="305"/>
            <ac:spMk id="174" creationId="{24E75224-23D2-7F37-07FE-9931CA1845A9}"/>
          </ac:spMkLst>
        </pc:spChg>
        <pc:spChg chg="add mod">
          <ac:chgData name="choi sungwoon" userId="dd863a805e970f02" providerId="LiveId" clId="{EABD2ABB-0B36-4508-9CA5-B550EC5AFA23}" dt="2022-11-06T11:40:45.888" v="1214"/>
          <ac:spMkLst>
            <pc:docMk/>
            <pc:sldMk cId="2733157301" sldId="305"/>
            <ac:spMk id="175" creationId="{FE4A997F-922B-D603-A2D7-E8B0037D96BB}"/>
          </ac:spMkLst>
        </pc:spChg>
        <pc:spChg chg="add mod">
          <ac:chgData name="choi sungwoon" userId="dd863a805e970f02" providerId="LiveId" clId="{EABD2ABB-0B36-4508-9CA5-B550EC5AFA23}" dt="2022-11-06T11:40:45.888" v="1214"/>
          <ac:spMkLst>
            <pc:docMk/>
            <pc:sldMk cId="2733157301" sldId="305"/>
            <ac:spMk id="177" creationId="{DF954D3E-C9D4-BD7C-3CE6-5E7DB7350291}"/>
          </ac:spMkLst>
        </pc:spChg>
        <pc:spChg chg="add mod">
          <ac:chgData name="choi sungwoon" userId="dd863a805e970f02" providerId="LiveId" clId="{EABD2ABB-0B36-4508-9CA5-B550EC5AFA23}" dt="2022-11-06T12:25:29.206" v="1578" actId="14100"/>
          <ac:spMkLst>
            <pc:docMk/>
            <pc:sldMk cId="2733157301" sldId="305"/>
            <ac:spMk id="178" creationId="{A6337C16-089F-16D9-C668-FB7BCE16E649}"/>
          </ac:spMkLst>
        </pc:spChg>
        <pc:cxnChg chg="add del mod">
          <ac:chgData name="choi sungwoon" userId="dd863a805e970f02" providerId="LiveId" clId="{EABD2ABB-0B36-4508-9CA5-B550EC5AFA23}" dt="2022-11-06T11:32:39.574" v="1105" actId="478"/>
          <ac:cxnSpMkLst>
            <pc:docMk/>
            <pc:sldMk cId="2733157301" sldId="305"/>
            <ac:cxnSpMk id="11" creationId="{23C16577-CC10-E60B-3C21-90B26D6FA2D1}"/>
          </ac:cxnSpMkLst>
        </pc:cxnChg>
        <pc:cxnChg chg="add del mod">
          <ac:chgData name="choi sungwoon" userId="dd863a805e970f02" providerId="LiveId" clId="{EABD2ABB-0B36-4508-9CA5-B550EC5AFA23}" dt="2022-11-06T11:32:39.574" v="1105" actId="478"/>
          <ac:cxnSpMkLst>
            <pc:docMk/>
            <pc:sldMk cId="2733157301" sldId="305"/>
            <ac:cxnSpMk id="18" creationId="{7F5413DD-736B-2954-1FE9-4C25129781F3}"/>
          </ac:cxnSpMkLst>
        </pc:cxnChg>
        <pc:cxnChg chg="add del mod">
          <ac:chgData name="choi sungwoon" userId="dd863a805e970f02" providerId="LiveId" clId="{EABD2ABB-0B36-4508-9CA5-B550EC5AFA23}" dt="2022-11-06T10:51:50.210" v="1076" actId="478"/>
          <ac:cxnSpMkLst>
            <pc:docMk/>
            <pc:sldMk cId="2733157301" sldId="305"/>
            <ac:cxnSpMk id="19" creationId="{5415C426-A7F6-A121-062A-F9613D18539E}"/>
          </ac:cxnSpMkLst>
        </pc:cxnChg>
        <pc:cxnChg chg="add del mod">
          <ac:chgData name="choi sungwoon" userId="dd863a805e970f02" providerId="LiveId" clId="{EABD2ABB-0B36-4508-9CA5-B550EC5AFA23}" dt="2022-11-06T10:51:53.386" v="1077" actId="478"/>
          <ac:cxnSpMkLst>
            <pc:docMk/>
            <pc:sldMk cId="2733157301" sldId="305"/>
            <ac:cxnSpMk id="84" creationId="{691D8FBD-F866-3B88-F202-124508FCE388}"/>
          </ac:cxnSpMkLst>
        </pc:cxnChg>
        <pc:cxnChg chg="add del mod">
          <ac:chgData name="choi sungwoon" userId="dd863a805e970f02" providerId="LiveId" clId="{EABD2ABB-0B36-4508-9CA5-B550EC5AFA23}" dt="2022-11-06T11:32:39.574" v="1105" actId="478"/>
          <ac:cxnSpMkLst>
            <pc:docMk/>
            <pc:sldMk cId="2733157301" sldId="305"/>
            <ac:cxnSpMk id="102" creationId="{A271433E-0A96-372E-0D65-F823181698E5}"/>
          </ac:cxnSpMkLst>
        </pc:cxnChg>
        <pc:cxnChg chg="add del mod">
          <ac:chgData name="choi sungwoon" userId="dd863a805e970f02" providerId="LiveId" clId="{EABD2ABB-0B36-4508-9CA5-B550EC5AFA23}" dt="2022-11-06T11:32:06.652" v="1098" actId="21"/>
          <ac:cxnSpMkLst>
            <pc:docMk/>
            <pc:sldMk cId="2733157301" sldId="305"/>
            <ac:cxnSpMk id="131" creationId="{5C58E865-4B73-4EA0-BA5E-EED38ECE6D04}"/>
          </ac:cxnSpMkLst>
        </pc:cxnChg>
        <pc:cxnChg chg="add del mod">
          <ac:chgData name="choi sungwoon" userId="dd863a805e970f02" providerId="LiveId" clId="{EABD2ABB-0B36-4508-9CA5-B550EC5AFA23}" dt="2022-11-06T11:32:06.652" v="1098" actId="21"/>
          <ac:cxnSpMkLst>
            <pc:docMk/>
            <pc:sldMk cId="2733157301" sldId="305"/>
            <ac:cxnSpMk id="136" creationId="{B38E6836-7A4E-EFF7-1C37-7B92100AAF83}"/>
          </ac:cxnSpMkLst>
        </pc:cxnChg>
        <pc:cxnChg chg="add del mod">
          <ac:chgData name="choi sungwoon" userId="dd863a805e970f02" providerId="LiveId" clId="{EABD2ABB-0B36-4508-9CA5-B550EC5AFA23}" dt="2022-11-06T11:32:06.652" v="1098" actId="21"/>
          <ac:cxnSpMkLst>
            <pc:docMk/>
            <pc:sldMk cId="2733157301" sldId="305"/>
            <ac:cxnSpMk id="138" creationId="{3F6DFD37-06E3-6D4A-BEE9-96616F288C9A}"/>
          </ac:cxnSpMkLst>
        </pc:cxnChg>
        <pc:cxnChg chg="add del mod">
          <ac:chgData name="choi sungwoon" userId="dd863a805e970f02" providerId="LiveId" clId="{EABD2ABB-0B36-4508-9CA5-B550EC5AFA23}" dt="2022-11-06T11:40:01.299" v="1183" actId="478"/>
          <ac:cxnSpMkLst>
            <pc:docMk/>
            <pc:sldMk cId="2733157301" sldId="305"/>
            <ac:cxnSpMk id="145" creationId="{2F19495B-2BD3-1CE0-8B0A-998B0008FF50}"/>
          </ac:cxnSpMkLst>
        </pc:cxnChg>
        <pc:cxnChg chg="add del mod">
          <ac:chgData name="choi sungwoon" userId="dd863a805e970f02" providerId="LiveId" clId="{EABD2ABB-0B36-4508-9CA5-B550EC5AFA23}" dt="2022-11-06T11:40:01.299" v="1183" actId="478"/>
          <ac:cxnSpMkLst>
            <pc:docMk/>
            <pc:sldMk cId="2733157301" sldId="305"/>
            <ac:cxnSpMk id="150" creationId="{8A47F9C1-1FCD-8B0C-E232-A315F7B25BB5}"/>
          </ac:cxnSpMkLst>
        </pc:cxnChg>
        <pc:cxnChg chg="add del mod">
          <ac:chgData name="choi sungwoon" userId="dd863a805e970f02" providerId="LiveId" clId="{EABD2ABB-0B36-4508-9CA5-B550EC5AFA23}" dt="2022-11-06T11:40:01.299" v="1183" actId="478"/>
          <ac:cxnSpMkLst>
            <pc:docMk/>
            <pc:sldMk cId="2733157301" sldId="305"/>
            <ac:cxnSpMk id="152" creationId="{25151C0B-383D-55FF-6C7D-9BBFF8F35840}"/>
          </ac:cxnSpMkLst>
        </pc:cxnChg>
        <pc:cxnChg chg="add del mod">
          <ac:chgData name="choi sungwoon" userId="dd863a805e970f02" providerId="LiveId" clId="{EABD2ABB-0B36-4508-9CA5-B550EC5AFA23}" dt="2022-11-06T11:40:45.528" v="1213" actId="478"/>
          <ac:cxnSpMkLst>
            <pc:docMk/>
            <pc:sldMk cId="2733157301" sldId="305"/>
            <ac:cxnSpMk id="164" creationId="{7A54C5E4-DC5E-93D8-FECA-BAB71B5B5C9F}"/>
          </ac:cxnSpMkLst>
        </pc:cxnChg>
        <pc:cxnChg chg="add mod">
          <ac:chgData name="choi sungwoon" userId="dd863a805e970f02" providerId="LiveId" clId="{EABD2ABB-0B36-4508-9CA5-B550EC5AFA23}" dt="2022-11-06T11:40:45.888" v="1214"/>
          <ac:cxnSpMkLst>
            <pc:docMk/>
            <pc:sldMk cId="2733157301" sldId="305"/>
            <ac:cxnSpMk id="176" creationId="{27ADF61C-7E43-82B2-677D-D1BA9863F6E7}"/>
          </ac:cxnSpMkLst>
        </pc:cxnChg>
        <pc:cxnChg chg="add mod">
          <ac:chgData name="choi sungwoon" userId="dd863a805e970f02" providerId="LiveId" clId="{EABD2ABB-0B36-4508-9CA5-B550EC5AFA23}" dt="2022-11-06T11:40:45.888" v="1214"/>
          <ac:cxnSpMkLst>
            <pc:docMk/>
            <pc:sldMk cId="2733157301" sldId="305"/>
            <ac:cxnSpMk id="179" creationId="{C3B8AC91-FDB1-621B-ED9E-72E8B3037223}"/>
          </ac:cxnSpMkLst>
        </pc:cxnChg>
      </pc:sldChg>
      <pc:sldChg chg="addSp delSp modSp add mod ord">
        <pc:chgData name="choi sungwoon" userId="dd863a805e970f02" providerId="LiveId" clId="{EABD2ABB-0B36-4508-9CA5-B550EC5AFA23}" dt="2022-11-06T12:18:32.745" v="1555" actId="478"/>
        <pc:sldMkLst>
          <pc:docMk/>
          <pc:sldMk cId="2769867844" sldId="306"/>
        </pc:sldMkLst>
        <pc:spChg chg="del">
          <ac:chgData name="choi sungwoon" userId="dd863a805e970f02" providerId="LiveId" clId="{EABD2ABB-0B36-4508-9CA5-B550EC5AFA23}" dt="2022-11-06T11:32:11.615" v="1099" actId="478"/>
          <ac:spMkLst>
            <pc:docMk/>
            <pc:sldMk cId="2769867844" sldId="306"/>
            <ac:spMk id="2" creationId="{F527F6A1-85BC-53EB-FD96-5AA0CD0A5D71}"/>
          </ac:spMkLst>
        </pc:spChg>
        <pc:spChg chg="del">
          <ac:chgData name="choi sungwoon" userId="dd863a805e970f02" providerId="LiveId" clId="{EABD2ABB-0B36-4508-9CA5-B550EC5AFA23}" dt="2022-11-06T11:32:11.615" v="1099" actId="478"/>
          <ac:spMkLst>
            <pc:docMk/>
            <pc:sldMk cId="2769867844" sldId="306"/>
            <ac:spMk id="3" creationId="{F06517B2-9D3C-C58E-0B71-D1DAD780FB51}"/>
          </ac:spMkLst>
        </pc:spChg>
        <pc:spChg chg="mod">
          <ac:chgData name="choi sungwoon" userId="dd863a805e970f02" providerId="LiveId" clId="{EABD2ABB-0B36-4508-9CA5-B550EC5AFA23}" dt="2022-11-06T11:54:21.367" v="1416" actId="1076"/>
          <ac:spMkLst>
            <pc:docMk/>
            <pc:sldMk cId="2769867844" sldId="306"/>
            <ac:spMk id="4" creationId="{76454F16-0A97-662F-C02F-AD49397E2A3F}"/>
          </ac:spMkLst>
        </pc:spChg>
        <pc:spChg chg="mod">
          <ac:chgData name="choi sungwoon" userId="dd863a805e970f02" providerId="LiveId" clId="{EABD2ABB-0B36-4508-9CA5-B550EC5AFA23}" dt="2022-11-06T11:40:25.287" v="1208"/>
          <ac:spMkLst>
            <pc:docMk/>
            <pc:sldMk cId="2769867844" sldId="306"/>
            <ac:spMk id="5" creationId="{7DA55EC8-347D-1DDE-4B0F-590DE2CA5ABA}"/>
          </ac:spMkLst>
        </pc:spChg>
        <pc:spChg chg="del">
          <ac:chgData name="choi sungwoon" userId="dd863a805e970f02" providerId="LiveId" clId="{EABD2ABB-0B36-4508-9CA5-B550EC5AFA23}" dt="2022-11-06T10:40:59.116" v="639" actId="21"/>
          <ac:spMkLst>
            <pc:docMk/>
            <pc:sldMk cId="2769867844" sldId="306"/>
            <ac:spMk id="6" creationId="{15286729-D627-D8D9-650E-95A8F6A6E157}"/>
          </ac:spMkLst>
        </pc:spChg>
        <pc:spChg chg="del">
          <ac:chgData name="choi sungwoon" userId="dd863a805e970f02" providerId="LiveId" clId="{EABD2ABB-0B36-4508-9CA5-B550EC5AFA23}" dt="2022-11-06T10:40:00.984" v="627" actId="21"/>
          <ac:spMkLst>
            <pc:docMk/>
            <pc:sldMk cId="2769867844" sldId="306"/>
            <ac:spMk id="7" creationId="{56650E4B-420C-4C19-BF65-2E7942B60A0E}"/>
          </ac:spMkLst>
        </pc:spChg>
        <pc:spChg chg="del">
          <ac:chgData name="choi sungwoon" userId="dd863a805e970f02" providerId="LiveId" clId="{EABD2ABB-0B36-4508-9CA5-B550EC5AFA23}" dt="2022-11-06T10:40:00.984" v="627" actId="21"/>
          <ac:spMkLst>
            <pc:docMk/>
            <pc:sldMk cId="2769867844" sldId="306"/>
            <ac:spMk id="8" creationId="{6572A837-9633-97BF-9CC8-49706BF3B2F5}"/>
          </ac:spMkLst>
        </pc:spChg>
        <pc:spChg chg="del">
          <ac:chgData name="choi sungwoon" userId="dd863a805e970f02" providerId="LiveId" clId="{EABD2ABB-0B36-4508-9CA5-B550EC5AFA23}" dt="2022-11-06T11:32:11.615" v="1099" actId="478"/>
          <ac:spMkLst>
            <pc:docMk/>
            <pc:sldMk cId="2769867844" sldId="306"/>
            <ac:spMk id="9" creationId="{602F16F5-F33F-5836-C173-598DBECBC085}"/>
          </ac:spMkLst>
        </pc:spChg>
        <pc:spChg chg="del">
          <ac:chgData name="choi sungwoon" userId="dd863a805e970f02" providerId="LiveId" clId="{EABD2ABB-0B36-4508-9CA5-B550EC5AFA23}" dt="2022-11-06T11:32:11.615" v="1099" actId="478"/>
          <ac:spMkLst>
            <pc:docMk/>
            <pc:sldMk cId="2769867844" sldId="306"/>
            <ac:spMk id="10" creationId="{67C8AD99-1745-7809-952C-D76563EA227A}"/>
          </ac:spMkLst>
        </pc:spChg>
        <pc:spChg chg="del">
          <ac:chgData name="choi sungwoon" userId="dd863a805e970f02" providerId="LiveId" clId="{EABD2ABB-0B36-4508-9CA5-B550EC5AFA23}" dt="2022-11-06T11:32:11.615" v="1099" actId="478"/>
          <ac:spMkLst>
            <pc:docMk/>
            <pc:sldMk cId="2769867844" sldId="306"/>
            <ac:spMk id="12" creationId="{DE9CE722-9B0A-E4BF-CED9-8D07E489518D}"/>
          </ac:spMkLst>
        </pc:spChg>
        <pc:spChg chg="add del mod">
          <ac:chgData name="choi sungwoon" userId="dd863a805e970f02" providerId="LiveId" clId="{EABD2ABB-0B36-4508-9CA5-B550EC5AFA23}" dt="2022-11-06T10:41:03.961" v="641" actId="478"/>
          <ac:spMkLst>
            <pc:docMk/>
            <pc:sldMk cId="2769867844" sldId="306"/>
            <ac:spMk id="14" creationId="{A57D052F-EAC2-E07E-0A22-731D391E6AB6}"/>
          </ac:spMkLst>
        </pc:spChg>
        <pc:spChg chg="del">
          <ac:chgData name="choi sungwoon" userId="dd863a805e970f02" providerId="LiveId" clId="{EABD2ABB-0B36-4508-9CA5-B550EC5AFA23}" dt="2022-11-06T11:32:11.615" v="1099" actId="478"/>
          <ac:spMkLst>
            <pc:docMk/>
            <pc:sldMk cId="2769867844" sldId="306"/>
            <ac:spMk id="15" creationId="{B0A1A4FE-6576-9686-8D28-12DA7D286059}"/>
          </ac:spMkLst>
        </pc:spChg>
        <pc:spChg chg="del">
          <ac:chgData name="choi sungwoon" userId="dd863a805e970f02" providerId="LiveId" clId="{EABD2ABB-0B36-4508-9CA5-B550EC5AFA23}" dt="2022-11-06T11:32:11.615" v="1099" actId="478"/>
          <ac:spMkLst>
            <pc:docMk/>
            <pc:sldMk cId="2769867844" sldId="306"/>
            <ac:spMk id="16" creationId="{2B13EEBC-12B7-1F27-B8E6-205B1AC3C565}"/>
          </ac:spMkLst>
        </pc:spChg>
        <pc:spChg chg="del">
          <ac:chgData name="choi sungwoon" userId="dd863a805e970f02" providerId="LiveId" clId="{EABD2ABB-0B36-4508-9CA5-B550EC5AFA23}" dt="2022-11-06T11:32:11.615" v="1099" actId="478"/>
          <ac:spMkLst>
            <pc:docMk/>
            <pc:sldMk cId="2769867844" sldId="306"/>
            <ac:spMk id="17" creationId="{E0657D3E-F9D8-E6D4-F45C-1FB52E94DA66}"/>
          </ac:spMkLst>
        </pc:spChg>
        <pc:spChg chg="del">
          <ac:chgData name="choi sungwoon" userId="dd863a805e970f02" providerId="LiveId" clId="{EABD2ABB-0B36-4508-9CA5-B550EC5AFA23}" dt="2022-11-06T10:40:04.795" v="628" actId="478"/>
          <ac:spMkLst>
            <pc:docMk/>
            <pc:sldMk cId="2769867844" sldId="306"/>
            <ac:spMk id="20" creationId="{6ACECFE3-2A22-ECEA-2DC9-0443AC48489E}"/>
          </ac:spMkLst>
        </pc:spChg>
        <pc:spChg chg="del">
          <ac:chgData name="choi sungwoon" userId="dd863a805e970f02" providerId="LiveId" clId="{EABD2ABB-0B36-4508-9CA5-B550EC5AFA23}" dt="2022-11-06T10:40:00.984" v="627" actId="21"/>
          <ac:spMkLst>
            <pc:docMk/>
            <pc:sldMk cId="2769867844" sldId="306"/>
            <ac:spMk id="21" creationId="{F57458A6-9C36-1482-B3C4-AF85827533DF}"/>
          </ac:spMkLst>
        </pc:spChg>
        <pc:spChg chg="del">
          <ac:chgData name="choi sungwoon" userId="dd863a805e970f02" providerId="LiveId" clId="{EABD2ABB-0B36-4508-9CA5-B550EC5AFA23}" dt="2022-11-06T10:40:00.984" v="627" actId="21"/>
          <ac:spMkLst>
            <pc:docMk/>
            <pc:sldMk cId="2769867844" sldId="306"/>
            <ac:spMk id="22" creationId="{AC66C620-8F3D-E8E0-B14F-ECA2C25EE880}"/>
          </ac:spMkLst>
        </pc:spChg>
        <pc:spChg chg="del">
          <ac:chgData name="choi sungwoon" userId="dd863a805e970f02" providerId="LiveId" clId="{EABD2ABB-0B36-4508-9CA5-B550EC5AFA23}" dt="2022-11-06T10:40:00.984" v="627" actId="21"/>
          <ac:spMkLst>
            <pc:docMk/>
            <pc:sldMk cId="2769867844" sldId="306"/>
            <ac:spMk id="23" creationId="{04B4CD89-41B4-497D-7D35-B663F3183D8C}"/>
          </ac:spMkLst>
        </pc:spChg>
        <pc:spChg chg="add mod">
          <ac:chgData name="choi sungwoon" userId="dd863a805e970f02" providerId="LiveId" clId="{EABD2ABB-0B36-4508-9CA5-B550EC5AFA23}" dt="2022-11-06T12:00:42.972" v="1546" actId="1076"/>
          <ac:spMkLst>
            <pc:docMk/>
            <pc:sldMk cId="2769867844" sldId="306"/>
            <ac:spMk id="24" creationId="{3B627829-7703-9440-52B1-E17A0E305E1E}"/>
          </ac:spMkLst>
        </pc:spChg>
        <pc:spChg chg="add del mod">
          <ac:chgData name="choi sungwoon" userId="dd863a805e970f02" providerId="LiveId" clId="{EABD2ABB-0B36-4508-9CA5-B550EC5AFA23}" dt="2022-11-06T10:42:44.221" v="702" actId="21"/>
          <ac:spMkLst>
            <pc:docMk/>
            <pc:sldMk cId="2769867844" sldId="306"/>
            <ac:spMk id="25" creationId="{D8B583AD-EE58-116F-D4D1-8781EE88F9DF}"/>
          </ac:spMkLst>
        </pc:spChg>
        <pc:spChg chg="add mod">
          <ac:chgData name="choi sungwoon" userId="dd863a805e970f02" providerId="LiveId" clId="{EABD2ABB-0B36-4508-9CA5-B550EC5AFA23}" dt="2022-11-06T11:40:38.121" v="1210" actId="1076"/>
          <ac:spMkLst>
            <pc:docMk/>
            <pc:sldMk cId="2769867844" sldId="306"/>
            <ac:spMk id="26" creationId="{0806ADBC-4C8D-EF34-06D5-DD79ABF36606}"/>
          </ac:spMkLst>
        </pc:spChg>
        <pc:spChg chg="add mod">
          <ac:chgData name="choi sungwoon" userId="dd863a805e970f02" providerId="LiveId" clId="{EABD2ABB-0B36-4508-9CA5-B550EC5AFA23}" dt="2022-11-06T11:40:38.121" v="1210" actId="1076"/>
          <ac:spMkLst>
            <pc:docMk/>
            <pc:sldMk cId="2769867844" sldId="306"/>
            <ac:spMk id="27" creationId="{3B9426C7-B649-E744-A664-C4328FAF1D4F}"/>
          </ac:spMkLst>
        </pc:spChg>
        <pc:spChg chg="add del mod">
          <ac:chgData name="choi sungwoon" userId="dd863a805e970f02" providerId="LiveId" clId="{EABD2ABB-0B36-4508-9CA5-B550EC5AFA23}" dt="2022-11-06T11:40:38.121" v="1210" actId="1076"/>
          <ac:spMkLst>
            <pc:docMk/>
            <pc:sldMk cId="2769867844" sldId="306"/>
            <ac:spMk id="28" creationId="{281D7600-3130-49C5-2702-37C7840D8612}"/>
          </ac:spMkLst>
        </pc:spChg>
        <pc:spChg chg="add mod">
          <ac:chgData name="choi sungwoon" userId="dd863a805e970f02" providerId="LiveId" clId="{EABD2ABB-0B36-4508-9CA5-B550EC5AFA23}" dt="2022-11-06T11:40:38.121" v="1210" actId="1076"/>
          <ac:spMkLst>
            <pc:docMk/>
            <pc:sldMk cId="2769867844" sldId="306"/>
            <ac:spMk id="29" creationId="{F8D1ADA6-BD67-6487-ACA0-21D0E1BD6079}"/>
          </ac:spMkLst>
        </pc:spChg>
        <pc:spChg chg="add mod">
          <ac:chgData name="choi sungwoon" userId="dd863a805e970f02" providerId="LiveId" clId="{EABD2ABB-0B36-4508-9CA5-B550EC5AFA23}" dt="2022-11-06T11:40:38.121" v="1210" actId="1076"/>
          <ac:spMkLst>
            <pc:docMk/>
            <pc:sldMk cId="2769867844" sldId="306"/>
            <ac:spMk id="30" creationId="{2731EA48-E16C-48EB-8508-7D8EA4DF5AFB}"/>
          </ac:spMkLst>
        </pc:spChg>
        <pc:spChg chg="add mod">
          <ac:chgData name="choi sungwoon" userId="dd863a805e970f02" providerId="LiveId" clId="{EABD2ABB-0B36-4508-9CA5-B550EC5AFA23}" dt="2022-11-06T11:40:38.121" v="1210" actId="1076"/>
          <ac:spMkLst>
            <pc:docMk/>
            <pc:sldMk cId="2769867844" sldId="306"/>
            <ac:spMk id="32" creationId="{6D21592C-CBC8-532B-03D5-646F7B3AEDE6}"/>
          </ac:spMkLst>
        </pc:spChg>
        <pc:spChg chg="add mod">
          <ac:chgData name="choi sungwoon" userId="dd863a805e970f02" providerId="LiveId" clId="{EABD2ABB-0B36-4508-9CA5-B550EC5AFA23}" dt="2022-11-06T11:40:38.121" v="1210" actId="1076"/>
          <ac:spMkLst>
            <pc:docMk/>
            <pc:sldMk cId="2769867844" sldId="306"/>
            <ac:spMk id="33" creationId="{10F50517-681F-96C9-9078-B3C6DC91BA8D}"/>
          </ac:spMkLst>
        </pc:spChg>
        <pc:spChg chg="add mod">
          <ac:chgData name="choi sungwoon" userId="dd863a805e970f02" providerId="LiveId" clId="{EABD2ABB-0B36-4508-9CA5-B550EC5AFA23}" dt="2022-11-06T11:40:38.121" v="1210" actId="1076"/>
          <ac:spMkLst>
            <pc:docMk/>
            <pc:sldMk cId="2769867844" sldId="306"/>
            <ac:spMk id="34" creationId="{DA797806-3B63-D02D-84C1-58E19C0E0ED7}"/>
          </ac:spMkLst>
        </pc:spChg>
        <pc:spChg chg="add mod">
          <ac:chgData name="choi sungwoon" userId="dd863a805e970f02" providerId="LiveId" clId="{EABD2ABB-0B36-4508-9CA5-B550EC5AFA23}" dt="2022-11-06T11:40:38.121" v="1210" actId="1076"/>
          <ac:spMkLst>
            <pc:docMk/>
            <pc:sldMk cId="2769867844" sldId="306"/>
            <ac:spMk id="35" creationId="{5135D6A8-0993-BC6C-5AE3-A1664BDAC261}"/>
          </ac:spMkLst>
        </pc:spChg>
        <pc:spChg chg="add mod">
          <ac:chgData name="choi sungwoon" userId="dd863a805e970f02" providerId="LiveId" clId="{EABD2ABB-0B36-4508-9CA5-B550EC5AFA23}" dt="2022-11-06T11:40:38.121" v="1210" actId="1076"/>
          <ac:spMkLst>
            <pc:docMk/>
            <pc:sldMk cId="2769867844" sldId="306"/>
            <ac:spMk id="37" creationId="{DA263555-B396-14DA-755E-1FD7A18877A8}"/>
          </ac:spMkLst>
        </pc:spChg>
        <pc:spChg chg="add del mod">
          <ac:chgData name="choi sungwoon" userId="dd863a805e970f02" providerId="LiveId" clId="{EABD2ABB-0B36-4508-9CA5-B550EC5AFA23}" dt="2022-11-06T11:40:38.121" v="1210" actId="1076"/>
          <ac:spMkLst>
            <pc:docMk/>
            <pc:sldMk cId="2769867844" sldId="306"/>
            <ac:spMk id="39" creationId="{FD453FBB-FE62-C9E4-B27D-91AB54ABA139}"/>
          </ac:spMkLst>
        </pc:spChg>
        <pc:spChg chg="add mod">
          <ac:chgData name="choi sungwoon" userId="dd863a805e970f02" providerId="LiveId" clId="{EABD2ABB-0B36-4508-9CA5-B550EC5AFA23}" dt="2022-11-06T12:00:42.972" v="1546" actId="1076"/>
          <ac:spMkLst>
            <pc:docMk/>
            <pc:sldMk cId="2769867844" sldId="306"/>
            <ac:spMk id="42" creationId="{1C2F871A-6260-8474-F240-161336E45E42}"/>
          </ac:spMkLst>
        </pc:spChg>
        <pc:spChg chg="add del mod">
          <ac:chgData name="choi sungwoon" userId="dd863a805e970f02" providerId="LiveId" clId="{EABD2ABB-0B36-4508-9CA5-B550EC5AFA23}" dt="2022-11-06T11:52:13.498" v="1415" actId="478"/>
          <ac:spMkLst>
            <pc:docMk/>
            <pc:sldMk cId="2769867844" sldId="306"/>
            <ac:spMk id="47" creationId="{77A18BB8-7521-E483-00D3-92BB65590B64}"/>
          </ac:spMkLst>
        </pc:spChg>
        <pc:spChg chg="add del mod">
          <ac:chgData name="choi sungwoon" userId="dd863a805e970f02" providerId="LiveId" clId="{EABD2ABB-0B36-4508-9CA5-B550EC5AFA23}" dt="2022-11-06T11:52:11.193" v="1414" actId="478"/>
          <ac:spMkLst>
            <pc:docMk/>
            <pc:sldMk cId="2769867844" sldId="306"/>
            <ac:spMk id="48" creationId="{9B1E75EA-A69D-7ACC-3CBE-37F160ADC3DE}"/>
          </ac:spMkLst>
        </pc:spChg>
        <pc:spChg chg="del mod">
          <ac:chgData name="choi sungwoon" userId="dd863a805e970f02" providerId="LiveId" clId="{EABD2ABB-0B36-4508-9CA5-B550EC5AFA23}" dt="2022-11-06T11:35:29.937" v="1122" actId="478"/>
          <ac:spMkLst>
            <pc:docMk/>
            <pc:sldMk cId="2769867844" sldId="306"/>
            <ac:spMk id="67" creationId="{FE74C068-1EA7-6DCC-8828-EA771C85970A}"/>
          </ac:spMkLst>
        </pc:spChg>
        <pc:spChg chg="del">
          <ac:chgData name="choi sungwoon" userId="dd863a805e970f02" providerId="LiveId" clId="{EABD2ABB-0B36-4508-9CA5-B550EC5AFA23}" dt="2022-11-06T11:32:11.615" v="1099" actId="478"/>
          <ac:spMkLst>
            <pc:docMk/>
            <pc:sldMk cId="2769867844" sldId="306"/>
            <ac:spMk id="101" creationId="{59DF030C-84D6-15AB-22AE-931180EC7EFF}"/>
          </ac:spMkLst>
        </pc:spChg>
        <pc:cxnChg chg="del mod">
          <ac:chgData name="choi sungwoon" userId="dd863a805e970f02" providerId="LiveId" clId="{EABD2ABB-0B36-4508-9CA5-B550EC5AFA23}" dt="2022-11-06T10:40:00.984" v="627" actId="21"/>
          <ac:cxnSpMkLst>
            <pc:docMk/>
            <pc:sldMk cId="2769867844" sldId="306"/>
            <ac:cxnSpMk id="11" creationId="{23C16577-CC10-E60B-3C21-90B26D6FA2D1}"/>
          </ac:cxnSpMkLst>
        </pc:cxnChg>
        <pc:cxnChg chg="del mod">
          <ac:chgData name="choi sungwoon" userId="dd863a805e970f02" providerId="LiveId" clId="{EABD2ABB-0B36-4508-9CA5-B550EC5AFA23}" dt="2022-11-06T11:32:11.615" v="1099" actId="478"/>
          <ac:cxnSpMkLst>
            <pc:docMk/>
            <pc:sldMk cId="2769867844" sldId="306"/>
            <ac:cxnSpMk id="18" creationId="{7F5413DD-736B-2954-1FE9-4C25129781F3}"/>
          </ac:cxnSpMkLst>
        </pc:cxnChg>
        <pc:cxnChg chg="del mod">
          <ac:chgData name="choi sungwoon" userId="dd863a805e970f02" providerId="LiveId" clId="{EABD2ABB-0B36-4508-9CA5-B550EC5AFA23}" dt="2022-11-06T11:32:11.615" v="1099" actId="478"/>
          <ac:cxnSpMkLst>
            <pc:docMk/>
            <pc:sldMk cId="2769867844" sldId="306"/>
            <ac:cxnSpMk id="19" creationId="{5415C426-A7F6-A121-062A-F9613D18539E}"/>
          </ac:cxnSpMkLst>
        </pc:cxnChg>
        <pc:cxnChg chg="add del mod">
          <ac:chgData name="choi sungwoon" userId="dd863a805e970f02" providerId="LiveId" clId="{EABD2ABB-0B36-4508-9CA5-B550EC5AFA23}" dt="2022-11-06T11:34:03.251" v="1118" actId="478"/>
          <ac:cxnSpMkLst>
            <pc:docMk/>
            <pc:sldMk cId="2769867844" sldId="306"/>
            <ac:cxnSpMk id="31" creationId="{975FC9A4-CAB6-B28D-80C3-1B9B55827667}"/>
          </ac:cxnSpMkLst>
        </pc:cxnChg>
        <pc:cxnChg chg="add del mod">
          <ac:chgData name="choi sungwoon" userId="dd863a805e970f02" providerId="LiveId" clId="{EABD2ABB-0B36-4508-9CA5-B550EC5AFA23}" dt="2022-11-06T11:55:26.915" v="1417" actId="478"/>
          <ac:cxnSpMkLst>
            <pc:docMk/>
            <pc:sldMk cId="2769867844" sldId="306"/>
            <ac:cxnSpMk id="36" creationId="{164A4EED-E18D-139D-CFCE-C99B15A2ACE1}"/>
          </ac:cxnSpMkLst>
        </pc:cxnChg>
        <pc:cxnChg chg="add del mod">
          <ac:chgData name="choi sungwoon" userId="dd863a805e970f02" providerId="LiveId" clId="{EABD2ABB-0B36-4508-9CA5-B550EC5AFA23}" dt="2022-11-06T11:34:00.314" v="1117" actId="478"/>
          <ac:cxnSpMkLst>
            <pc:docMk/>
            <pc:sldMk cId="2769867844" sldId="306"/>
            <ac:cxnSpMk id="38" creationId="{A69FFAA4-D3F7-C88D-B156-5EB8E1FFE71E}"/>
          </ac:cxnSpMkLst>
        </pc:cxnChg>
        <pc:cxnChg chg="add mod">
          <ac:chgData name="choi sungwoon" userId="dd863a805e970f02" providerId="LiveId" clId="{EABD2ABB-0B36-4508-9CA5-B550EC5AFA23}" dt="2022-11-06T11:55:46.591" v="1421" actId="14100"/>
          <ac:cxnSpMkLst>
            <pc:docMk/>
            <pc:sldMk cId="2769867844" sldId="306"/>
            <ac:cxnSpMk id="44" creationId="{B936C432-EAD9-F5C0-7C51-EEC17B7C9B31}"/>
          </ac:cxnSpMkLst>
        </pc:cxnChg>
        <pc:cxnChg chg="add mod">
          <ac:chgData name="choi sungwoon" userId="dd863a805e970f02" providerId="LiveId" clId="{EABD2ABB-0B36-4508-9CA5-B550EC5AFA23}" dt="2022-11-06T11:56:33.285" v="1424" actId="14100"/>
          <ac:cxnSpMkLst>
            <pc:docMk/>
            <pc:sldMk cId="2769867844" sldId="306"/>
            <ac:cxnSpMk id="50" creationId="{89ABB298-D540-283C-B208-B079EA2FCA45}"/>
          </ac:cxnSpMkLst>
        </pc:cxnChg>
        <pc:cxnChg chg="add mod">
          <ac:chgData name="choi sungwoon" userId="dd863a805e970f02" providerId="LiveId" clId="{EABD2ABB-0B36-4508-9CA5-B550EC5AFA23}" dt="2022-11-06T11:57:35.059" v="1438" actId="1582"/>
          <ac:cxnSpMkLst>
            <pc:docMk/>
            <pc:sldMk cId="2769867844" sldId="306"/>
            <ac:cxnSpMk id="54" creationId="{A3C4818A-3D1A-36FE-CA9E-F010518082FC}"/>
          </ac:cxnSpMkLst>
        </pc:cxnChg>
        <pc:cxnChg chg="add del mod">
          <ac:chgData name="choi sungwoon" userId="dd863a805e970f02" providerId="LiveId" clId="{EABD2ABB-0B36-4508-9CA5-B550EC5AFA23}" dt="2022-11-06T12:18:32.745" v="1555" actId="478"/>
          <ac:cxnSpMkLst>
            <pc:docMk/>
            <pc:sldMk cId="2769867844" sldId="306"/>
            <ac:cxnSpMk id="55" creationId="{DBCA6E9D-B7F1-E926-6176-AFB25739F284}"/>
          </ac:cxnSpMkLst>
        </pc:cxnChg>
        <pc:cxnChg chg="del mod">
          <ac:chgData name="choi sungwoon" userId="dd863a805e970f02" providerId="LiveId" clId="{EABD2ABB-0B36-4508-9CA5-B550EC5AFA23}" dt="2022-11-06T11:32:11.615" v="1099" actId="478"/>
          <ac:cxnSpMkLst>
            <pc:docMk/>
            <pc:sldMk cId="2769867844" sldId="306"/>
            <ac:cxnSpMk id="84" creationId="{691D8FBD-F866-3B88-F202-124508FCE388}"/>
          </ac:cxnSpMkLst>
        </pc:cxnChg>
        <pc:cxnChg chg="del mod">
          <ac:chgData name="choi sungwoon" userId="dd863a805e970f02" providerId="LiveId" clId="{EABD2ABB-0B36-4508-9CA5-B550EC5AFA23}" dt="2022-11-06T11:32:11.615" v="1099" actId="478"/>
          <ac:cxnSpMkLst>
            <pc:docMk/>
            <pc:sldMk cId="2769867844" sldId="306"/>
            <ac:cxnSpMk id="102" creationId="{A271433E-0A96-372E-0D65-F823181698E5}"/>
          </ac:cxnSpMkLst>
        </pc:cxnChg>
      </pc:sldChg>
      <pc:sldChg chg="addSp delSp modSp add mod modClrScheme chgLayout">
        <pc:chgData name="choi sungwoon" userId="dd863a805e970f02" providerId="LiveId" clId="{EABD2ABB-0B36-4508-9CA5-B550EC5AFA23}" dt="2022-11-06T11:40:42.151" v="1212"/>
        <pc:sldMkLst>
          <pc:docMk/>
          <pc:sldMk cId="3209224049" sldId="307"/>
        </pc:sldMkLst>
        <pc:spChg chg="del mod">
          <ac:chgData name="choi sungwoon" userId="dd863a805e970f02" providerId="LiveId" clId="{EABD2ABB-0B36-4508-9CA5-B550EC5AFA23}" dt="2022-11-06T11:39:30.237" v="1176" actId="700"/>
          <ac:spMkLst>
            <pc:docMk/>
            <pc:sldMk cId="3209224049" sldId="307"/>
            <ac:spMk id="4" creationId="{76454F16-0A97-662F-C02F-AD49397E2A3F}"/>
          </ac:spMkLst>
        </pc:spChg>
        <pc:spChg chg="del">
          <ac:chgData name="choi sungwoon" userId="dd863a805e970f02" providerId="LiveId" clId="{EABD2ABB-0B36-4508-9CA5-B550EC5AFA23}" dt="2022-11-06T11:39:24.406" v="1175" actId="478"/>
          <ac:spMkLst>
            <pc:docMk/>
            <pc:sldMk cId="3209224049" sldId="307"/>
            <ac:spMk id="5" creationId="{7DA55EC8-347D-1DDE-4B0F-590DE2CA5ABA}"/>
          </ac:spMkLst>
        </pc:spChg>
        <pc:spChg chg="add del mod ord">
          <ac:chgData name="choi sungwoon" userId="dd863a805e970f02" providerId="LiveId" clId="{EABD2ABB-0B36-4508-9CA5-B550EC5AFA23}" dt="2022-11-06T11:39:30.237" v="1176" actId="700"/>
          <ac:spMkLst>
            <pc:docMk/>
            <pc:sldMk cId="3209224049" sldId="307"/>
            <ac:spMk id="6" creationId="{311F0F8B-A102-9FD5-8BEA-9A1D9A9C094C}"/>
          </ac:spMkLst>
        </pc:spChg>
        <pc:spChg chg="add del mod ord">
          <ac:chgData name="choi sungwoon" userId="dd863a805e970f02" providerId="LiveId" clId="{EABD2ABB-0B36-4508-9CA5-B550EC5AFA23}" dt="2022-11-06T11:39:33.835" v="1177" actId="478"/>
          <ac:spMkLst>
            <pc:docMk/>
            <pc:sldMk cId="3209224049" sldId="307"/>
            <ac:spMk id="7" creationId="{76D3AE80-AA84-D00F-E7AA-DC056AAB0C3F}"/>
          </ac:spMkLst>
        </pc:spChg>
        <pc:spChg chg="add del mod ord">
          <ac:chgData name="choi sungwoon" userId="dd863a805e970f02" providerId="LiveId" clId="{EABD2ABB-0B36-4508-9CA5-B550EC5AFA23}" dt="2022-11-06T11:39:35.106" v="1178" actId="478"/>
          <ac:spMkLst>
            <pc:docMk/>
            <pc:sldMk cId="3209224049" sldId="307"/>
            <ac:spMk id="8" creationId="{88822D4E-EF31-91DD-8E3B-8C1F26DAEC80}"/>
          </ac:spMkLst>
        </pc:spChg>
        <pc:spChg chg="add mod">
          <ac:chgData name="choi sungwoon" userId="dd863a805e970f02" providerId="LiveId" clId="{EABD2ABB-0B36-4508-9CA5-B550EC5AFA23}" dt="2022-11-06T11:40:42.151" v="1212"/>
          <ac:spMkLst>
            <pc:docMk/>
            <pc:sldMk cId="3209224049" sldId="307"/>
            <ac:spMk id="9" creationId="{59DB905C-EC1E-C61B-8C6C-92251AE4B103}"/>
          </ac:spMkLst>
        </pc:spChg>
        <pc:spChg chg="add mod">
          <ac:chgData name="choi sungwoon" userId="dd863a805e970f02" providerId="LiveId" clId="{EABD2ABB-0B36-4508-9CA5-B550EC5AFA23}" dt="2022-11-06T11:40:42.151" v="1212"/>
          <ac:spMkLst>
            <pc:docMk/>
            <pc:sldMk cId="3209224049" sldId="307"/>
            <ac:spMk id="10" creationId="{571F306A-B5F9-8788-6EE6-1519A52044B9}"/>
          </ac:spMkLst>
        </pc:spChg>
        <pc:spChg chg="add mod">
          <ac:chgData name="choi sungwoon" userId="dd863a805e970f02" providerId="LiveId" clId="{EABD2ABB-0B36-4508-9CA5-B550EC5AFA23}" dt="2022-11-06T11:40:42.151" v="1212"/>
          <ac:spMkLst>
            <pc:docMk/>
            <pc:sldMk cId="3209224049" sldId="307"/>
            <ac:spMk id="11" creationId="{D5626C05-C7E6-BABE-29B7-83D202738FD6}"/>
          </ac:spMkLst>
        </pc:spChg>
        <pc:spChg chg="add mod">
          <ac:chgData name="choi sungwoon" userId="dd863a805e970f02" providerId="LiveId" clId="{EABD2ABB-0B36-4508-9CA5-B550EC5AFA23}" dt="2022-11-06T11:40:42.151" v="1212"/>
          <ac:spMkLst>
            <pc:docMk/>
            <pc:sldMk cId="3209224049" sldId="307"/>
            <ac:spMk id="12" creationId="{32582602-30D5-B4CC-A1EF-FC65F73F04D2}"/>
          </ac:spMkLst>
        </pc:spChg>
        <pc:spChg chg="add mod">
          <ac:chgData name="choi sungwoon" userId="dd863a805e970f02" providerId="LiveId" clId="{EABD2ABB-0B36-4508-9CA5-B550EC5AFA23}" dt="2022-11-06T11:40:42.151" v="1212"/>
          <ac:spMkLst>
            <pc:docMk/>
            <pc:sldMk cId="3209224049" sldId="307"/>
            <ac:spMk id="13" creationId="{99C596CD-435A-7EE3-52A0-CE0A69BE13D3}"/>
          </ac:spMkLst>
        </pc:spChg>
        <pc:spChg chg="add mod">
          <ac:chgData name="choi sungwoon" userId="dd863a805e970f02" providerId="LiveId" clId="{EABD2ABB-0B36-4508-9CA5-B550EC5AFA23}" dt="2022-11-06T11:40:42.151" v="1212"/>
          <ac:spMkLst>
            <pc:docMk/>
            <pc:sldMk cId="3209224049" sldId="307"/>
            <ac:spMk id="14" creationId="{18EB86E4-BA2D-8BE1-61BE-0BBFA56B3762}"/>
          </ac:spMkLst>
        </pc:spChg>
        <pc:spChg chg="add mod">
          <ac:chgData name="choi sungwoon" userId="dd863a805e970f02" providerId="LiveId" clId="{EABD2ABB-0B36-4508-9CA5-B550EC5AFA23}" dt="2022-11-06T11:40:42.151" v="1212"/>
          <ac:spMkLst>
            <pc:docMk/>
            <pc:sldMk cId="3209224049" sldId="307"/>
            <ac:spMk id="15" creationId="{EDCC7689-954C-D731-B58F-3F1421087440}"/>
          </ac:spMkLst>
        </pc:spChg>
        <pc:spChg chg="add mod">
          <ac:chgData name="choi sungwoon" userId="dd863a805e970f02" providerId="LiveId" clId="{EABD2ABB-0B36-4508-9CA5-B550EC5AFA23}" dt="2022-11-06T11:40:42.151" v="1212"/>
          <ac:spMkLst>
            <pc:docMk/>
            <pc:sldMk cId="3209224049" sldId="307"/>
            <ac:spMk id="16" creationId="{05622559-8581-0653-EA34-BE48F7747FCC}"/>
          </ac:spMkLst>
        </pc:spChg>
        <pc:spChg chg="add mod">
          <ac:chgData name="choi sungwoon" userId="dd863a805e970f02" providerId="LiveId" clId="{EABD2ABB-0B36-4508-9CA5-B550EC5AFA23}" dt="2022-11-06T11:40:42.151" v="1212"/>
          <ac:spMkLst>
            <pc:docMk/>
            <pc:sldMk cId="3209224049" sldId="307"/>
            <ac:spMk id="17" creationId="{5659C67F-EE77-B529-3E5E-B94E3DCA8488}"/>
          </ac:spMkLst>
        </pc:spChg>
        <pc:spChg chg="add mod">
          <ac:chgData name="choi sungwoon" userId="dd863a805e970f02" providerId="LiveId" clId="{EABD2ABB-0B36-4508-9CA5-B550EC5AFA23}" dt="2022-11-06T11:40:42.151" v="1212"/>
          <ac:spMkLst>
            <pc:docMk/>
            <pc:sldMk cId="3209224049" sldId="307"/>
            <ac:spMk id="19" creationId="{E08B4C0C-1D87-0591-8558-42952EC5D1E6}"/>
          </ac:spMkLst>
        </pc:spChg>
        <pc:spChg chg="add mod">
          <ac:chgData name="choi sungwoon" userId="dd863a805e970f02" providerId="LiveId" clId="{EABD2ABB-0B36-4508-9CA5-B550EC5AFA23}" dt="2022-11-06T11:40:42.151" v="1212"/>
          <ac:spMkLst>
            <pc:docMk/>
            <pc:sldMk cId="3209224049" sldId="307"/>
            <ac:spMk id="20" creationId="{363519D5-0F34-1988-043B-3A6217B09882}"/>
          </ac:spMkLst>
        </pc:spChg>
        <pc:spChg chg="del">
          <ac:chgData name="choi sungwoon" userId="dd863a805e970f02" providerId="LiveId" clId="{EABD2ABB-0B36-4508-9CA5-B550EC5AFA23}" dt="2022-11-06T11:35:34.704" v="1123" actId="478"/>
          <ac:spMkLst>
            <pc:docMk/>
            <pc:sldMk cId="3209224049" sldId="307"/>
            <ac:spMk id="24" creationId="{3B627829-7703-9440-52B1-E17A0E305E1E}"/>
          </ac:spMkLst>
        </pc:spChg>
        <pc:spChg chg="del">
          <ac:chgData name="choi sungwoon" userId="dd863a805e970f02" providerId="LiveId" clId="{EABD2ABB-0B36-4508-9CA5-B550EC5AFA23}" dt="2022-11-06T11:40:41.788" v="1211" actId="478"/>
          <ac:spMkLst>
            <pc:docMk/>
            <pc:sldMk cId="3209224049" sldId="307"/>
            <ac:spMk id="26" creationId="{0806ADBC-4C8D-EF34-06D5-DD79ABF36606}"/>
          </ac:spMkLst>
        </pc:spChg>
        <pc:spChg chg="del">
          <ac:chgData name="choi sungwoon" userId="dd863a805e970f02" providerId="LiveId" clId="{EABD2ABB-0B36-4508-9CA5-B550EC5AFA23}" dt="2022-11-06T11:40:41.788" v="1211" actId="478"/>
          <ac:spMkLst>
            <pc:docMk/>
            <pc:sldMk cId="3209224049" sldId="307"/>
            <ac:spMk id="27" creationId="{3B9426C7-B649-E744-A664-C4328FAF1D4F}"/>
          </ac:spMkLst>
        </pc:spChg>
        <pc:spChg chg="del">
          <ac:chgData name="choi sungwoon" userId="dd863a805e970f02" providerId="LiveId" clId="{EABD2ABB-0B36-4508-9CA5-B550EC5AFA23}" dt="2022-11-06T11:40:41.788" v="1211" actId="478"/>
          <ac:spMkLst>
            <pc:docMk/>
            <pc:sldMk cId="3209224049" sldId="307"/>
            <ac:spMk id="28" creationId="{281D7600-3130-49C5-2702-37C7840D8612}"/>
          </ac:spMkLst>
        </pc:spChg>
        <pc:spChg chg="del">
          <ac:chgData name="choi sungwoon" userId="dd863a805e970f02" providerId="LiveId" clId="{EABD2ABB-0B36-4508-9CA5-B550EC5AFA23}" dt="2022-11-06T11:40:41.788" v="1211" actId="478"/>
          <ac:spMkLst>
            <pc:docMk/>
            <pc:sldMk cId="3209224049" sldId="307"/>
            <ac:spMk id="29" creationId="{F8D1ADA6-BD67-6487-ACA0-21D0E1BD6079}"/>
          </ac:spMkLst>
        </pc:spChg>
        <pc:spChg chg="del">
          <ac:chgData name="choi sungwoon" userId="dd863a805e970f02" providerId="LiveId" clId="{EABD2ABB-0B36-4508-9CA5-B550EC5AFA23}" dt="2022-11-06T11:40:41.788" v="1211" actId="478"/>
          <ac:spMkLst>
            <pc:docMk/>
            <pc:sldMk cId="3209224049" sldId="307"/>
            <ac:spMk id="30" creationId="{2731EA48-E16C-48EB-8508-7D8EA4DF5AFB}"/>
          </ac:spMkLst>
        </pc:spChg>
        <pc:spChg chg="del">
          <ac:chgData name="choi sungwoon" userId="dd863a805e970f02" providerId="LiveId" clId="{EABD2ABB-0B36-4508-9CA5-B550EC5AFA23}" dt="2022-11-06T11:40:41.788" v="1211" actId="478"/>
          <ac:spMkLst>
            <pc:docMk/>
            <pc:sldMk cId="3209224049" sldId="307"/>
            <ac:spMk id="32" creationId="{6D21592C-CBC8-532B-03D5-646F7B3AEDE6}"/>
          </ac:spMkLst>
        </pc:spChg>
        <pc:spChg chg="del">
          <ac:chgData name="choi sungwoon" userId="dd863a805e970f02" providerId="LiveId" clId="{EABD2ABB-0B36-4508-9CA5-B550EC5AFA23}" dt="2022-11-06T11:40:41.788" v="1211" actId="478"/>
          <ac:spMkLst>
            <pc:docMk/>
            <pc:sldMk cId="3209224049" sldId="307"/>
            <ac:spMk id="33" creationId="{10F50517-681F-96C9-9078-B3C6DC91BA8D}"/>
          </ac:spMkLst>
        </pc:spChg>
        <pc:spChg chg="del">
          <ac:chgData name="choi sungwoon" userId="dd863a805e970f02" providerId="LiveId" clId="{EABD2ABB-0B36-4508-9CA5-B550EC5AFA23}" dt="2022-11-06T11:40:41.788" v="1211" actId="478"/>
          <ac:spMkLst>
            <pc:docMk/>
            <pc:sldMk cId="3209224049" sldId="307"/>
            <ac:spMk id="34" creationId="{DA797806-3B63-D02D-84C1-58E19C0E0ED7}"/>
          </ac:spMkLst>
        </pc:spChg>
        <pc:spChg chg="del">
          <ac:chgData name="choi sungwoon" userId="dd863a805e970f02" providerId="LiveId" clId="{EABD2ABB-0B36-4508-9CA5-B550EC5AFA23}" dt="2022-11-06T11:40:41.788" v="1211" actId="478"/>
          <ac:spMkLst>
            <pc:docMk/>
            <pc:sldMk cId="3209224049" sldId="307"/>
            <ac:spMk id="35" creationId="{5135D6A8-0993-BC6C-5AE3-A1664BDAC261}"/>
          </ac:spMkLst>
        </pc:spChg>
        <pc:spChg chg="del">
          <ac:chgData name="choi sungwoon" userId="dd863a805e970f02" providerId="LiveId" clId="{EABD2ABB-0B36-4508-9CA5-B550EC5AFA23}" dt="2022-11-06T11:40:41.788" v="1211" actId="478"/>
          <ac:spMkLst>
            <pc:docMk/>
            <pc:sldMk cId="3209224049" sldId="307"/>
            <ac:spMk id="37" creationId="{DA263555-B396-14DA-755E-1FD7A18877A8}"/>
          </ac:spMkLst>
        </pc:spChg>
        <pc:spChg chg="del">
          <ac:chgData name="choi sungwoon" userId="dd863a805e970f02" providerId="LiveId" clId="{EABD2ABB-0B36-4508-9CA5-B550EC5AFA23}" dt="2022-11-06T11:40:41.788" v="1211" actId="478"/>
          <ac:spMkLst>
            <pc:docMk/>
            <pc:sldMk cId="3209224049" sldId="307"/>
            <ac:spMk id="39" creationId="{FD453FBB-FE62-C9E4-B27D-91AB54ABA139}"/>
          </ac:spMkLst>
        </pc:spChg>
        <pc:spChg chg="mod">
          <ac:chgData name="choi sungwoon" userId="dd863a805e970f02" providerId="LiveId" clId="{EABD2ABB-0B36-4508-9CA5-B550EC5AFA23}" dt="2022-11-06T11:35:37.466" v="1124" actId="1076"/>
          <ac:spMkLst>
            <pc:docMk/>
            <pc:sldMk cId="3209224049" sldId="307"/>
            <ac:spMk id="67" creationId="{FE74C068-1EA7-6DCC-8828-EA771C85970A}"/>
          </ac:spMkLst>
        </pc:spChg>
        <pc:cxnChg chg="add mod">
          <ac:chgData name="choi sungwoon" userId="dd863a805e970f02" providerId="LiveId" clId="{EABD2ABB-0B36-4508-9CA5-B550EC5AFA23}" dt="2022-11-06T11:40:42.151" v="1212"/>
          <ac:cxnSpMkLst>
            <pc:docMk/>
            <pc:sldMk cId="3209224049" sldId="307"/>
            <ac:cxnSpMk id="18" creationId="{8DF62683-9541-B314-8979-DD63E1C95BA6}"/>
          </ac:cxnSpMkLst>
        </pc:cxnChg>
        <pc:cxnChg chg="add mod">
          <ac:chgData name="choi sungwoon" userId="dd863a805e970f02" providerId="LiveId" clId="{EABD2ABB-0B36-4508-9CA5-B550EC5AFA23}" dt="2022-11-06T11:40:42.151" v="1212"/>
          <ac:cxnSpMkLst>
            <pc:docMk/>
            <pc:sldMk cId="3209224049" sldId="307"/>
            <ac:cxnSpMk id="21" creationId="{B5DC4A7D-CCEA-0B30-C4F9-AD1ADEC67058}"/>
          </ac:cxnSpMkLst>
        </pc:cxnChg>
        <pc:cxnChg chg="del mod">
          <ac:chgData name="choi sungwoon" userId="dd863a805e970f02" providerId="LiveId" clId="{EABD2ABB-0B36-4508-9CA5-B550EC5AFA23}" dt="2022-11-06T11:40:41.788" v="1211" actId="478"/>
          <ac:cxnSpMkLst>
            <pc:docMk/>
            <pc:sldMk cId="3209224049" sldId="307"/>
            <ac:cxnSpMk id="36" creationId="{164A4EED-E18D-139D-CFCE-C99B15A2ACE1}"/>
          </ac:cxnSpMkLst>
        </pc:cxnChg>
      </pc:sldChg>
      <pc:sldChg chg="addSp delSp modSp new mod ord modClrScheme chgLayout">
        <pc:chgData name="choi sungwoon" userId="dd863a805e970f02" providerId="LiveId" clId="{EABD2ABB-0B36-4508-9CA5-B550EC5AFA23}" dt="2022-11-06T12:39:51.042" v="1636" actId="20577"/>
        <pc:sldMkLst>
          <pc:docMk/>
          <pc:sldMk cId="3636688010" sldId="308"/>
        </pc:sldMkLst>
        <pc:spChg chg="del">
          <ac:chgData name="choi sungwoon" userId="dd863a805e970f02" providerId="LiveId" clId="{EABD2ABB-0B36-4508-9CA5-B550EC5AFA23}" dt="2022-11-06T11:46:01.472" v="1216" actId="700"/>
          <ac:spMkLst>
            <pc:docMk/>
            <pc:sldMk cId="3636688010" sldId="308"/>
            <ac:spMk id="2" creationId="{8695D084-3958-6703-73C0-CDC4B7355D1B}"/>
          </ac:spMkLst>
        </pc:spChg>
        <pc:spChg chg="del mod ord">
          <ac:chgData name="choi sungwoon" userId="dd863a805e970f02" providerId="LiveId" clId="{EABD2ABB-0B36-4508-9CA5-B550EC5AFA23}" dt="2022-11-06T11:46:01.472" v="1216" actId="700"/>
          <ac:spMkLst>
            <pc:docMk/>
            <pc:sldMk cId="3636688010" sldId="308"/>
            <ac:spMk id="3" creationId="{473F6CC4-0D65-C7A8-DAAE-742D14D45FF2}"/>
          </ac:spMkLst>
        </pc:spChg>
        <pc:spChg chg="del mod ord">
          <ac:chgData name="choi sungwoon" userId="dd863a805e970f02" providerId="LiveId" clId="{EABD2ABB-0B36-4508-9CA5-B550EC5AFA23}" dt="2022-11-06T11:46:01.472" v="1216" actId="700"/>
          <ac:spMkLst>
            <pc:docMk/>
            <pc:sldMk cId="3636688010" sldId="308"/>
            <ac:spMk id="4" creationId="{8E0E29B9-6FEA-33DD-40C6-DD98DFC78B5E}"/>
          </ac:spMkLst>
        </pc:spChg>
        <pc:spChg chg="add mod ord">
          <ac:chgData name="choi sungwoon" userId="dd863a805e970f02" providerId="LiveId" clId="{EABD2ABB-0B36-4508-9CA5-B550EC5AFA23}" dt="2022-11-06T11:47:43.033" v="1403" actId="20577"/>
          <ac:spMkLst>
            <pc:docMk/>
            <pc:sldMk cId="3636688010" sldId="308"/>
            <ac:spMk id="5" creationId="{F82ADAD3-F135-97F5-852D-7765238DABB3}"/>
          </ac:spMkLst>
        </pc:spChg>
        <pc:spChg chg="add mod ord">
          <ac:chgData name="choi sungwoon" userId="dd863a805e970f02" providerId="LiveId" clId="{EABD2ABB-0B36-4508-9CA5-B550EC5AFA23}" dt="2022-11-06T12:39:51.042" v="1636" actId="20577"/>
          <ac:spMkLst>
            <pc:docMk/>
            <pc:sldMk cId="3636688010" sldId="308"/>
            <ac:spMk id="6" creationId="{F762F487-FEEE-F4B4-36A6-A1ED12A3C33D}"/>
          </ac:spMkLst>
        </pc:spChg>
      </pc:sldChg>
      <pc:sldChg chg="addSp delSp modSp new mod">
        <pc:chgData name="choi sungwoon" userId="dd863a805e970f02" providerId="LiveId" clId="{EABD2ABB-0B36-4508-9CA5-B550EC5AFA23}" dt="2022-11-08T10:06:56.560" v="1864" actId="5793"/>
        <pc:sldMkLst>
          <pc:docMk/>
          <pc:sldMk cId="1291993120" sldId="309"/>
        </pc:sldMkLst>
        <pc:spChg chg="del mod">
          <ac:chgData name="choi sungwoon" userId="dd863a805e970f02" providerId="LiveId" clId="{EABD2ABB-0B36-4508-9CA5-B550EC5AFA23}" dt="2022-11-08T08:56:20.637" v="1649" actId="478"/>
          <ac:spMkLst>
            <pc:docMk/>
            <pc:sldMk cId="1291993120" sldId="309"/>
            <ac:spMk id="2" creationId="{D953C6B0-08A7-930B-3C2F-CDC4FB197EF2}"/>
          </ac:spMkLst>
        </pc:spChg>
        <pc:spChg chg="del mod">
          <ac:chgData name="choi sungwoon" userId="dd863a805e970f02" providerId="LiveId" clId="{EABD2ABB-0B36-4508-9CA5-B550EC5AFA23}" dt="2022-11-08T08:56:20.637" v="1649" actId="478"/>
          <ac:spMkLst>
            <pc:docMk/>
            <pc:sldMk cId="1291993120" sldId="309"/>
            <ac:spMk id="3" creationId="{1E9052F1-72B9-5AD7-609B-A7A988D8523A}"/>
          </ac:spMkLst>
        </pc:spChg>
        <pc:spChg chg="add mod">
          <ac:chgData name="choi sungwoon" userId="dd863a805e970f02" providerId="LiveId" clId="{EABD2ABB-0B36-4508-9CA5-B550EC5AFA23}" dt="2022-11-08T10:06:56.560" v="1864" actId="5793"/>
          <ac:spMkLst>
            <pc:docMk/>
            <pc:sldMk cId="1291993120" sldId="309"/>
            <ac:spMk id="4" creationId="{BCBC3B9B-2036-5F2A-089C-E37A9A9F9114}"/>
          </ac:spMkLst>
        </pc:spChg>
        <pc:spChg chg="add mod">
          <ac:chgData name="choi sungwoon" userId="dd863a805e970f02" providerId="LiveId" clId="{EABD2ABB-0B36-4508-9CA5-B550EC5AFA23}" dt="2022-11-08T09:35:31.038" v="1850" actId="20577"/>
          <ac:spMkLst>
            <pc:docMk/>
            <pc:sldMk cId="1291993120" sldId="309"/>
            <ac:spMk id="5" creationId="{6D93DDD2-3A3A-65C1-2DCA-7D24F51C8340}"/>
          </ac:spMkLst>
        </pc:spChg>
        <pc:spChg chg="add mod">
          <ac:chgData name="choi sungwoon" userId="dd863a805e970f02" providerId="LiveId" clId="{EABD2ABB-0B36-4508-9CA5-B550EC5AFA23}" dt="2022-11-08T09:04:07.271" v="1754" actId="20577"/>
          <ac:spMkLst>
            <pc:docMk/>
            <pc:sldMk cId="1291993120" sldId="309"/>
            <ac:spMk id="6" creationId="{F46F6893-0F87-E819-F0F7-0153232A6B1F}"/>
          </ac:spMkLst>
        </pc:spChg>
      </pc:sldChg>
    </pc:docChg>
  </pc:docChgLst>
  <pc:docChgLst>
    <pc:chgData name="choi sungwoon" userId="dd863a805e970f02" providerId="LiveId" clId="{9FFD8BE3-EA2C-49F9-84C3-0797B1DA0421}"/>
    <pc:docChg chg="undo redo custSel addSld modSld modMainMaster">
      <pc:chgData name="choi sungwoon" userId="dd863a805e970f02" providerId="LiveId" clId="{9FFD8BE3-EA2C-49F9-84C3-0797B1DA0421}" dt="2022-11-05T13:19:21.834" v="3951" actId="15"/>
      <pc:docMkLst>
        <pc:docMk/>
      </pc:docMkLst>
      <pc:sldChg chg="modSp mod">
        <pc:chgData name="choi sungwoon" userId="dd863a805e970f02" providerId="LiveId" clId="{9FFD8BE3-EA2C-49F9-84C3-0797B1DA0421}" dt="2022-10-10T04:22:58.179" v="1865"/>
        <pc:sldMkLst>
          <pc:docMk/>
          <pc:sldMk cId="2140843457" sldId="256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140843457" sldId="256"/>
            <ac:spMk id="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140843457" sldId="256"/>
            <ac:spMk id="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140843457" sldId="256"/>
            <ac:spMk id="16" creationId="{00000000-0000-0000-0000-000000000000}"/>
          </ac:spMkLst>
        </pc:spChg>
      </pc:sldChg>
      <pc:sldChg chg="modSp mod">
        <pc:chgData name="choi sungwoon" userId="dd863a805e970f02" providerId="LiveId" clId="{9FFD8BE3-EA2C-49F9-84C3-0797B1DA0421}" dt="2022-10-10T04:22:58.179" v="1865"/>
        <pc:sldMkLst>
          <pc:docMk/>
          <pc:sldMk cId="4254462694" sldId="257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254462694" sldId="257"/>
            <ac:spMk id="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254462694" sldId="257"/>
            <ac:spMk id="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254462694" sldId="257"/>
            <ac:spMk id="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254462694" sldId="257"/>
            <ac:spMk id="1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254462694" sldId="257"/>
            <ac:spMk id="1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254462694" sldId="257"/>
            <ac:spMk id="1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254462694" sldId="257"/>
            <ac:spMk id="1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254462694" sldId="257"/>
            <ac:spMk id="1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254462694" sldId="257"/>
            <ac:spMk id="1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254462694" sldId="257"/>
            <ac:spMk id="1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254462694" sldId="257"/>
            <ac:spMk id="18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254462694" sldId="257"/>
            <ac:spMk id="1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254462694" sldId="257"/>
            <ac:spMk id="2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254462694" sldId="257"/>
            <ac:spMk id="2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254462694" sldId="257"/>
            <ac:spMk id="2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254462694" sldId="257"/>
            <ac:spMk id="23" creationId="{00000000-0000-0000-0000-000000000000}"/>
          </ac:spMkLst>
        </pc:spChg>
      </pc:sldChg>
      <pc:sldChg chg="modSp">
        <pc:chgData name="choi sungwoon" userId="dd863a805e970f02" providerId="LiveId" clId="{9FFD8BE3-EA2C-49F9-84C3-0797B1DA0421}" dt="2022-10-10T04:22:58.179" v="1865"/>
        <pc:sldMkLst>
          <pc:docMk/>
          <pc:sldMk cId="3248542627" sldId="258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248542627" sldId="258"/>
            <ac:spMk id="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248542627" sldId="258"/>
            <ac:spMk id="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248542627" sldId="258"/>
            <ac:spMk id="4" creationId="{00000000-0000-0000-0000-000000000000}"/>
          </ac:spMkLst>
        </pc:spChg>
      </pc:sldChg>
      <pc:sldChg chg="modSp">
        <pc:chgData name="choi sungwoon" userId="dd863a805e970f02" providerId="LiveId" clId="{9FFD8BE3-EA2C-49F9-84C3-0797B1DA0421}" dt="2022-10-10T04:22:58.179" v="1865"/>
        <pc:sldMkLst>
          <pc:docMk/>
          <pc:sldMk cId="1108243393" sldId="259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108243393" sldId="259"/>
            <ac:spMk id="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108243393" sldId="259"/>
            <ac:spMk id="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108243393" sldId="259"/>
            <ac:spMk id="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108243393" sldId="259"/>
            <ac:spMk id="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108243393" sldId="259"/>
            <ac:spMk id="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108243393" sldId="259"/>
            <ac:spMk id="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108243393" sldId="259"/>
            <ac:spMk id="8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108243393" sldId="259"/>
            <ac:spMk id="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108243393" sldId="259"/>
            <ac:spMk id="1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108243393" sldId="259"/>
            <ac:spMk id="1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108243393" sldId="259"/>
            <ac:spMk id="1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108243393" sldId="259"/>
            <ac:spMk id="1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108243393" sldId="259"/>
            <ac:spMk id="1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108243393" sldId="259"/>
            <ac:spMk id="15" creationId="{00000000-0000-0000-0000-000000000000}"/>
          </ac:spMkLst>
        </pc:spChg>
      </pc:sldChg>
      <pc:sldChg chg="modSp">
        <pc:chgData name="choi sungwoon" userId="dd863a805e970f02" providerId="LiveId" clId="{9FFD8BE3-EA2C-49F9-84C3-0797B1DA0421}" dt="2022-10-10T04:22:58.179" v="1865"/>
        <pc:sldMkLst>
          <pc:docMk/>
          <pc:sldMk cId="4050188235" sldId="260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8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1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1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1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1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1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1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1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1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18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1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2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2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2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2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24" creationId="{00000000-0000-0000-0000-000000000000}"/>
          </ac:spMkLst>
        </pc:spChg>
      </pc:sldChg>
      <pc:sldChg chg="modSp mod">
        <pc:chgData name="choi sungwoon" userId="dd863a805e970f02" providerId="LiveId" clId="{9FFD8BE3-EA2C-49F9-84C3-0797B1DA0421}" dt="2022-10-10T04:22:58.179" v="1865"/>
        <pc:sldMkLst>
          <pc:docMk/>
          <pc:sldMk cId="2840274806" sldId="261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8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2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2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2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2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2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2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3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3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3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3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3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3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3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3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38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3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4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4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4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4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4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4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4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4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48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52" creationId="{00000000-0000-0000-0000-000000000000}"/>
          </ac:spMkLst>
        </pc:spChg>
        <pc:grpChg chg="mod">
          <ac:chgData name="choi sungwoon" userId="dd863a805e970f02" providerId="LiveId" clId="{9FFD8BE3-EA2C-49F9-84C3-0797B1DA0421}" dt="2022-10-10T04:22:58.179" v="1865"/>
          <ac:grpSpMkLst>
            <pc:docMk/>
            <pc:sldMk cId="2840274806" sldId="261"/>
            <ac:grpSpMk id="22" creationId="{00000000-0000-0000-0000-000000000000}"/>
          </ac:grpSpMkLst>
        </pc:grpChg>
        <pc:grpChg chg="mod">
          <ac:chgData name="choi sungwoon" userId="dd863a805e970f02" providerId="LiveId" clId="{9FFD8BE3-EA2C-49F9-84C3-0797B1DA0421}" dt="2022-10-10T04:22:58.179" v="1865"/>
          <ac:grpSpMkLst>
            <pc:docMk/>
            <pc:sldMk cId="2840274806" sldId="261"/>
            <ac:grpSpMk id="23" creationId="{00000000-0000-0000-0000-000000000000}"/>
          </ac:grpSpMkLst>
        </pc:grpChg>
        <pc:grpChg chg="mod">
          <ac:chgData name="choi sungwoon" userId="dd863a805e970f02" providerId="LiveId" clId="{9FFD8BE3-EA2C-49F9-84C3-0797B1DA0421}" dt="2022-10-10T04:22:58.179" v="1865"/>
          <ac:grpSpMkLst>
            <pc:docMk/>
            <pc:sldMk cId="2840274806" sldId="261"/>
            <ac:grpSpMk id="28" creationId="{00000000-0000-0000-0000-000000000000}"/>
          </ac:grpSpMkLst>
        </pc:grp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2840274806" sldId="261"/>
            <ac:cxnSpMk id="50" creationId="{00000000-0000-0000-0000-000000000000}"/>
          </ac:cxnSpMkLst>
        </pc:cxnChg>
      </pc:sldChg>
      <pc:sldChg chg="modSp">
        <pc:chgData name="choi sungwoon" userId="dd863a805e970f02" providerId="LiveId" clId="{9FFD8BE3-EA2C-49F9-84C3-0797B1DA0421}" dt="2022-10-10T04:22:58.179" v="1865"/>
        <pc:sldMkLst>
          <pc:docMk/>
          <pc:sldMk cId="1247285468" sldId="262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247285468" sldId="262"/>
            <ac:spMk id="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247285468" sldId="262"/>
            <ac:spMk id="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247285468" sldId="262"/>
            <ac:spMk id="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247285468" sldId="262"/>
            <ac:spMk id="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247285468" sldId="262"/>
            <ac:spMk id="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247285468" sldId="262"/>
            <ac:spMk id="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247285468" sldId="262"/>
            <ac:spMk id="1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247285468" sldId="262"/>
            <ac:spMk id="1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247285468" sldId="262"/>
            <ac:spMk id="1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247285468" sldId="262"/>
            <ac:spMk id="2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247285468" sldId="262"/>
            <ac:spMk id="2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247285468" sldId="262"/>
            <ac:spMk id="2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247285468" sldId="262"/>
            <ac:spMk id="28" creationId="{00000000-0000-0000-0000-000000000000}"/>
          </ac:spMkLst>
        </pc:sp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1247285468" sldId="262"/>
            <ac:cxnSpMk id="13" creationId="{00000000-0000-0000-0000-000000000000}"/>
          </ac:cxnSpMkLst>
        </pc:cxn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1247285468" sldId="262"/>
            <ac:cxnSpMk id="15" creationId="{00000000-0000-0000-0000-000000000000}"/>
          </ac:cxnSpMkLst>
        </pc:cxn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1247285468" sldId="262"/>
            <ac:cxnSpMk id="18" creationId="{00000000-0000-0000-0000-000000000000}"/>
          </ac:cxnSpMkLst>
        </pc:cxn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1247285468" sldId="262"/>
            <ac:cxnSpMk id="24" creationId="{00000000-0000-0000-0000-000000000000}"/>
          </ac:cxnSpMkLst>
        </pc:cxnChg>
      </pc:sldChg>
      <pc:sldChg chg="modSp">
        <pc:chgData name="choi sungwoon" userId="dd863a805e970f02" providerId="LiveId" clId="{9FFD8BE3-EA2C-49F9-84C3-0797B1DA0421}" dt="2022-10-10T04:22:58.179" v="1865"/>
        <pc:sldMkLst>
          <pc:docMk/>
          <pc:sldMk cId="560067582" sldId="263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560067582" sldId="263"/>
            <ac:spMk id="8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560067582" sldId="263"/>
            <ac:spMk id="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560067582" sldId="263"/>
            <ac:spMk id="1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560067582" sldId="263"/>
            <ac:spMk id="1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560067582" sldId="263"/>
            <ac:spMk id="1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560067582" sldId="263"/>
            <ac:spMk id="1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560067582" sldId="263"/>
            <ac:spMk id="1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560067582" sldId="263"/>
            <ac:spMk id="1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560067582" sldId="263"/>
            <ac:spMk id="1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560067582" sldId="263"/>
            <ac:spMk id="2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560067582" sldId="263"/>
            <ac:spMk id="2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560067582" sldId="263"/>
            <ac:spMk id="2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560067582" sldId="263"/>
            <ac:spMk id="2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560067582" sldId="263"/>
            <ac:spMk id="28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560067582" sldId="263"/>
            <ac:spMk id="2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560067582" sldId="263"/>
            <ac:spMk id="3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560067582" sldId="263"/>
            <ac:spMk id="31" creationId="{00000000-0000-0000-0000-000000000000}"/>
          </ac:spMkLst>
        </pc:sp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560067582" sldId="263"/>
            <ac:cxnSpMk id="15" creationId="{00000000-0000-0000-0000-000000000000}"/>
          </ac:cxnSpMkLst>
        </pc:cxn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560067582" sldId="263"/>
            <ac:cxnSpMk id="17" creationId="{00000000-0000-0000-0000-000000000000}"/>
          </ac:cxnSpMkLst>
        </pc:cxn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560067582" sldId="263"/>
            <ac:cxnSpMk id="18" creationId="{00000000-0000-0000-0000-000000000000}"/>
          </ac:cxnSpMkLst>
        </pc:cxn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560067582" sldId="263"/>
            <ac:cxnSpMk id="21" creationId="{00000000-0000-0000-0000-000000000000}"/>
          </ac:cxnSpMkLst>
        </pc:cxnChg>
      </pc:sldChg>
      <pc:sldChg chg="modSp mod">
        <pc:chgData name="choi sungwoon" userId="dd863a805e970f02" providerId="LiveId" clId="{9FFD8BE3-EA2C-49F9-84C3-0797B1DA0421}" dt="2022-10-10T04:22:58.179" v="1865"/>
        <pc:sldMkLst>
          <pc:docMk/>
          <pc:sldMk cId="2405616830" sldId="264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405616830" sldId="264"/>
            <ac:spMk id="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405616830" sldId="264"/>
            <ac:spMk id="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405616830" sldId="264"/>
            <ac:spMk id="8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405616830" sldId="264"/>
            <ac:spMk id="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405616830" sldId="264"/>
            <ac:spMk id="1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405616830" sldId="264"/>
            <ac:spMk id="1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405616830" sldId="264"/>
            <ac:spMk id="1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405616830" sldId="264"/>
            <ac:spMk id="1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405616830" sldId="264"/>
            <ac:spMk id="1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405616830" sldId="264"/>
            <ac:spMk id="1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405616830" sldId="264"/>
            <ac:spMk id="1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405616830" sldId="264"/>
            <ac:spMk id="1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405616830" sldId="264"/>
            <ac:spMk id="18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405616830" sldId="264"/>
            <ac:spMk id="2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405616830" sldId="264"/>
            <ac:spMk id="2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405616830" sldId="264"/>
            <ac:spMk id="2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405616830" sldId="264"/>
            <ac:spMk id="28" creationId="{00000000-0000-0000-0000-000000000000}"/>
          </ac:spMkLst>
        </pc:spChg>
        <pc:graphicFrameChg chg="mod">
          <ac:chgData name="choi sungwoon" userId="dd863a805e970f02" providerId="LiveId" clId="{9FFD8BE3-EA2C-49F9-84C3-0797B1DA0421}" dt="2022-10-10T04:22:58.179" v="1865"/>
          <ac:graphicFrameMkLst>
            <pc:docMk/>
            <pc:sldMk cId="2405616830" sldId="264"/>
            <ac:graphicFrameMk id="19" creationId="{00000000-0000-0000-0000-000000000000}"/>
          </ac:graphicFrameMkLst>
        </pc:graphicFrameChg>
        <pc:graphicFrameChg chg="mod">
          <ac:chgData name="choi sungwoon" userId="dd863a805e970f02" providerId="LiveId" clId="{9FFD8BE3-EA2C-49F9-84C3-0797B1DA0421}" dt="2022-10-10T04:22:58.179" v="1865"/>
          <ac:graphicFrameMkLst>
            <pc:docMk/>
            <pc:sldMk cId="2405616830" sldId="264"/>
            <ac:graphicFrameMk id="25" creationId="{00000000-0000-0000-0000-000000000000}"/>
          </ac:graphicFrameMkLst>
        </pc:graphicFrameChg>
        <pc:graphicFrameChg chg="mod">
          <ac:chgData name="choi sungwoon" userId="dd863a805e970f02" providerId="LiveId" clId="{9FFD8BE3-EA2C-49F9-84C3-0797B1DA0421}" dt="2022-10-10T04:22:58.179" v="1865"/>
          <ac:graphicFrameMkLst>
            <pc:docMk/>
            <pc:sldMk cId="2405616830" sldId="264"/>
            <ac:graphicFrameMk id="26" creationId="{00000000-0000-0000-0000-000000000000}"/>
          </ac:graphicFrameMkLst>
        </pc:graphicFrameChg>
        <pc:graphicFrameChg chg="mod">
          <ac:chgData name="choi sungwoon" userId="dd863a805e970f02" providerId="LiveId" clId="{9FFD8BE3-EA2C-49F9-84C3-0797B1DA0421}" dt="2022-10-10T04:22:58.179" v="1865"/>
          <ac:graphicFrameMkLst>
            <pc:docMk/>
            <pc:sldMk cId="2405616830" sldId="264"/>
            <ac:graphicFrameMk id="27" creationId="{00000000-0000-0000-0000-000000000000}"/>
          </ac:graphicFrameMkLst>
        </pc:graphicFrameChg>
      </pc:sldChg>
      <pc:sldChg chg="modSp mod">
        <pc:chgData name="choi sungwoon" userId="dd863a805e970f02" providerId="LiveId" clId="{9FFD8BE3-EA2C-49F9-84C3-0797B1DA0421}" dt="2022-10-10T04:22:58.179" v="1865"/>
        <pc:sldMkLst>
          <pc:docMk/>
          <pc:sldMk cId="2672438515" sldId="265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72438515" sldId="265"/>
            <ac:spMk id="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72438515" sldId="265"/>
            <ac:spMk id="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72438515" sldId="265"/>
            <ac:spMk id="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72438515" sldId="265"/>
            <ac:spMk id="8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72438515" sldId="265"/>
            <ac:spMk id="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72438515" sldId="265"/>
            <ac:spMk id="1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72438515" sldId="265"/>
            <ac:spMk id="1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72438515" sldId="265"/>
            <ac:spMk id="1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72438515" sldId="265"/>
            <ac:spMk id="1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72438515" sldId="265"/>
            <ac:spMk id="1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72438515" sldId="265"/>
            <ac:spMk id="1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72438515" sldId="265"/>
            <ac:spMk id="1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72438515" sldId="265"/>
            <ac:spMk id="1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72438515" sldId="265"/>
            <ac:spMk id="18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72438515" sldId="265"/>
            <ac:spMk id="1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72438515" sldId="265"/>
            <ac:spMk id="2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72438515" sldId="265"/>
            <ac:spMk id="2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72438515" sldId="265"/>
            <ac:spMk id="23" creationId="{00000000-0000-0000-0000-000000000000}"/>
          </ac:spMkLst>
        </pc:spChg>
      </pc:sldChg>
      <pc:sldChg chg="modSp mod">
        <pc:chgData name="choi sungwoon" userId="dd863a805e970f02" providerId="LiveId" clId="{9FFD8BE3-EA2C-49F9-84C3-0797B1DA0421}" dt="2022-10-10T04:22:58.179" v="1865"/>
        <pc:sldMkLst>
          <pc:docMk/>
          <pc:sldMk cId="253341252" sldId="266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1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1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1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1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1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1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1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18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1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2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2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2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2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2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5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5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7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75" creationId="{00000000-0000-0000-0000-000000000000}"/>
          </ac:spMkLst>
        </pc:spChg>
        <pc:grpChg chg="mod">
          <ac:chgData name="choi sungwoon" userId="dd863a805e970f02" providerId="LiveId" clId="{9FFD8BE3-EA2C-49F9-84C3-0797B1DA0421}" dt="2022-10-10T04:22:58.179" v="1865"/>
          <ac:grpSpMkLst>
            <pc:docMk/>
            <pc:sldMk cId="253341252" sldId="266"/>
            <ac:grpSpMk id="48" creationId="{00000000-0000-0000-0000-000000000000}"/>
          </ac:grpSpMkLst>
        </pc:grpChg>
        <pc:graphicFrameChg chg="mod">
          <ac:chgData name="choi sungwoon" userId="dd863a805e970f02" providerId="LiveId" clId="{9FFD8BE3-EA2C-49F9-84C3-0797B1DA0421}" dt="2022-10-10T04:22:58.179" v="1865"/>
          <ac:graphicFrameMkLst>
            <pc:docMk/>
            <pc:sldMk cId="253341252" sldId="266"/>
            <ac:graphicFrameMk id="45" creationId="{00000000-0000-0000-0000-000000000000}"/>
          </ac:graphicFrameMkLst>
        </pc:graphicFrame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253341252" sldId="266"/>
            <ac:cxnSpMk id="27" creationId="{00000000-0000-0000-0000-000000000000}"/>
          </ac:cxnSpMkLst>
        </pc:cxn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253341252" sldId="266"/>
            <ac:cxnSpMk id="32" creationId="{00000000-0000-0000-0000-000000000000}"/>
          </ac:cxnSpMkLst>
        </pc:cxn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253341252" sldId="266"/>
            <ac:cxnSpMk id="59" creationId="{00000000-0000-0000-0000-000000000000}"/>
          </ac:cxnSpMkLst>
        </pc:cxnChg>
      </pc:sldChg>
      <pc:sldChg chg="modSp">
        <pc:chgData name="choi sungwoon" userId="dd863a805e970f02" providerId="LiveId" clId="{9FFD8BE3-EA2C-49F9-84C3-0797B1DA0421}" dt="2022-10-10T04:22:58.179" v="1865"/>
        <pc:sldMkLst>
          <pc:docMk/>
          <pc:sldMk cId="3236395471" sldId="267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236395471" sldId="267"/>
            <ac:spMk id="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236395471" sldId="267"/>
            <ac:spMk id="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236395471" sldId="267"/>
            <ac:spMk id="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236395471" sldId="267"/>
            <ac:spMk id="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236395471" sldId="267"/>
            <ac:spMk id="8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236395471" sldId="267"/>
            <ac:spMk id="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236395471" sldId="267"/>
            <ac:spMk id="1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236395471" sldId="267"/>
            <ac:spMk id="1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236395471" sldId="267"/>
            <ac:spMk id="1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236395471" sldId="267"/>
            <ac:spMk id="1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236395471" sldId="267"/>
            <ac:spMk id="2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236395471" sldId="267"/>
            <ac:spMk id="2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236395471" sldId="267"/>
            <ac:spMk id="2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236395471" sldId="267"/>
            <ac:spMk id="32" creationId="{00000000-0000-0000-0000-000000000000}"/>
          </ac:spMkLst>
        </pc:sp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3236395471" sldId="267"/>
            <ac:cxnSpMk id="14" creationId="{00000000-0000-0000-0000-000000000000}"/>
          </ac:cxnSpMkLst>
        </pc:cxn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3236395471" sldId="267"/>
            <ac:cxnSpMk id="16" creationId="{00000000-0000-0000-0000-000000000000}"/>
          </ac:cxnSpMkLst>
        </pc:cxn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3236395471" sldId="267"/>
            <ac:cxnSpMk id="18" creationId="{00000000-0000-0000-0000-000000000000}"/>
          </ac:cxnSpMkLst>
        </pc:cxn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3236395471" sldId="267"/>
            <ac:cxnSpMk id="24" creationId="{00000000-0000-0000-0000-000000000000}"/>
          </ac:cxnSpMkLst>
        </pc:cxnChg>
      </pc:sldChg>
      <pc:sldChg chg="modSp">
        <pc:chgData name="choi sungwoon" userId="dd863a805e970f02" providerId="LiveId" clId="{9FFD8BE3-EA2C-49F9-84C3-0797B1DA0421}" dt="2022-10-10T04:22:58.179" v="1865"/>
        <pc:sldMkLst>
          <pc:docMk/>
          <pc:sldMk cId="118734879" sldId="268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18734879" sldId="268"/>
            <ac:spMk id="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18734879" sldId="268"/>
            <ac:spMk id="6" creationId="{00000000-0000-0000-0000-000000000000}"/>
          </ac:spMkLst>
        </pc:spChg>
      </pc:sldChg>
      <pc:sldChg chg="modSp">
        <pc:chgData name="choi sungwoon" userId="dd863a805e970f02" providerId="LiveId" clId="{9FFD8BE3-EA2C-49F9-84C3-0797B1DA0421}" dt="2022-10-10T04:22:58.179" v="1865"/>
        <pc:sldMkLst>
          <pc:docMk/>
          <pc:sldMk cId="829564513" sldId="269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829564513" sldId="269"/>
            <ac:spMk id="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829564513" sldId="269"/>
            <ac:spMk id="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829564513" sldId="269"/>
            <ac:spMk id="6" creationId="{00000000-0000-0000-0000-000000000000}"/>
          </ac:spMkLst>
        </pc:spChg>
      </pc:sldChg>
      <pc:sldChg chg="modSp">
        <pc:chgData name="choi sungwoon" userId="dd863a805e970f02" providerId="LiveId" clId="{9FFD8BE3-EA2C-49F9-84C3-0797B1DA0421}" dt="2022-10-10T04:22:58.179" v="1865"/>
        <pc:sldMkLst>
          <pc:docMk/>
          <pc:sldMk cId="2092570517" sldId="270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092570517" sldId="270"/>
            <ac:spMk id="8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092570517" sldId="270"/>
            <ac:spMk id="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092570517" sldId="270"/>
            <ac:spMk id="1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092570517" sldId="270"/>
            <ac:spMk id="1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092570517" sldId="270"/>
            <ac:spMk id="1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092570517" sldId="270"/>
            <ac:spMk id="1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092570517" sldId="270"/>
            <ac:spMk id="1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092570517" sldId="270"/>
            <ac:spMk id="1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092570517" sldId="270"/>
            <ac:spMk id="18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092570517" sldId="270"/>
            <ac:spMk id="1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092570517" sldId="270"/>
            <ac:spMk id="2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092570517" sldId="270"/>
            <ac:spMk id="2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092570517" sldId="270"/>
            <ac:spMk id="2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092570517" sldId="270"/>
            <ac:spMk id="2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092570517" sldId="270"/>
            <ac:spMk id="30" creationId="{00000000-0000-0000-0000-000000000000}"/>
          </ac:spMkLst>
        </pc:spChg>
        <pc:graphicFrameChg chg="mod">
          <ac:chgData name="choi sungwoon" userId="dd863a805e970f02" providerId="LiveId" clId="{9FFD8BE3-EA2C-49F9-84C3-0797B1DA0421}" dt="2022-10-10T04:22:58.179" v="1865"/>
          <ac:graphicFrameMkLst>
            <pc:docMk/>
            <pc:sldMk cId="2092570517" sldId="270"/>
            <ac:graphicFrameMk id="16" creationId="{00000000-0000-0000-0000-000000000000}"/>
          </ac:graphicFrameMkLst>
        </pc:graphicFrameChg>
        <pc:graphicFrameChg chg="mod">
          <ac:chgData name="choi sungwoon" userId="dd863a805e970f02" providerId="LiveId" clId="{9FFD8BE3-EA2C-49F9-84C3-0797B1DA0421}" dt="2022-10-10T04:22:58.179" v="1865"/>
          <ac:graphicFrameMkLst>
            <pc:docMk/>
            <pc:sldMk cId="2092570517" sldId="270"/>
            <ac:graphicFrameMk id="17" creationId="{00000000-0000-0000-0000-000000000000}"/>
          </ac:graphicFrameMkLst>
        </pc:graphicFrame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2092570517" sldId="270"/>
            <ac:cxnSpMk id="21" creationId="{00000000-0000-0000-0000-000000000000}"/>
          </ac:cxnSpMkLst>
        </pc:cxn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2092570517" sldId="270"/>
            <ac:cxnSpMk id="26" creationId="{00000000-0000-0000-0000-000000000000}"/>
          </ac:cxnSpMkLst>
        </pc:cxn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2092570517" sldId="270"/>
            <ac:cxnSpMk id="32" creationId="{00000000-0000-0000-0000-000000000000}"/>
          </ac:cxnSpMkLst>
        </pc:cxn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2092570517" sldId="270"/>
            <ac:cxnSpMk id="37" creationId="{00000000-0000-0000-0000-000000000000}"/>
          </ac:cxnSpMkLst>
        </pc:cxnChg>
      </pc:sldChg>
      <pc:sldChg chg="modSp">
        <pc:chgData name="choi sungwoon" userId="dd863a805e970f02" providerId="LiveId" clId="{9FFD8BE3-EA2C-49F9-84C3-0797B1DA0421}" dt="2022-10-10T04:22:58.179" v="1865"/>
        <pc:sldMkLst>
          <pc:docMk/>
          <pc:sldMk cId="830574845" sldId="271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830574845" sldId="271"/>
            <ac:spMk id="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830574845" sldId="271"/>
            <ac:spMk id="3" creationId="{00000000-0000-0000-0000-000000000000}"/>
          </ac:spMkLst>
        </pc:spChg>
      </pc:sldChg>
      <pc:sldChg chg="modSp">
        <pc:chgData name="choi sungwoon" userId="dd863a805e970f02" providerId="LiveId" clId="{9FFD8BE3-EA2C-49F9-84C3-0797B1DA0421}" dt="2022-10-10T04:22:58.179" v="1865"/>
        <pc:sldMkLst>
          <pc:docMk/>
          <pc:sldMk cId="2315718594" sldId="272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315718594" sldId="272"/>
            <ac:spMk id="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315718594" sldId="272"/>
            <ac:spMk id="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315718594" sldId="272"/>
            <ac:spMk id="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315718594" sldId="272"/>
            <ac:spMk id="8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315718594" sldId="272"/>
            <ac:spMk id="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315718594" sldId="272"/>
            <ac:spMk id="1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315718594" sldId="272"/>
            <ac:spMk id="1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315718594" sldId="272"/>
            <ac:spMk id="1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315718594" sldId="272"/>
            <ac:spMk id="1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315718594" sldId="272"/>
            <ac:spMk id="1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315718594" sldId="272"/>
            <ac:spMk id="1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315718594" sldId="272"/>
            <ac:spMk id="1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315718594" sldId="272"/>
            <ac:spMk id="1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315718594" sldId="272"/>
            <ac:spMk id="20" creationId="{00000000-0000-0000-0000-000000000000}"/>
          </ac:spMkLst>
        </pc:spChg>
        <pc:picChg chg="mod">
          <ac:chgData name="choi sungwoon" userId="dd863a805e970f02" providerId="LiveId" clId="{9FFD8BE3-EA2C-49F9-84C3-0797B1DA0421}" dt="2022-10-10T04:22:58.179" v="1865"/>
          <ac:picMkLst>
            <pc:docMk/>
            <pc:sldMk cId="2315718594" sldId="272"/>
            <ac:picMk id="7" creationId="{00000000-0000-0000-0000-000000000000}"/>
          </ac:picMkLst>
        </pc:picChg>
        <pc:picChg chg="mod">
          <ac:chgData name="choi sungwoon" userId="dd863a805e970f02" providerId="LiveId" clId="{9FFD8BE3-EA2C-49F9-84C3-0797B1DA0421}" dt="2022-10-10T04:22:58.179" v="1865"/>
          <ac:picMkLst>
            <pc:docMk/>
            <pc:sldMk cId="2315718594" sldId="272"/>
            <ac:picMk id="13" creationId="{00000000-0000-0000-0000-000000000000}"/>
          </ac:picMkLst>
        </pc:picChg>
      </pc:sldChg>
      <pc:sldChg chg="modSp mod">
        <pc:chgData name="choi sungwoon" userId="dd863a805e970f02" providerId="LiveId" clId="{9FFD8BE3-EA2C-49F9-84C3-0797B1DA0421}" dt="2022-10-10T04:22:58.179" v="1865"/>
        <pc:sldMkLst>
          <pc:docMk/>
          <pc:sldMk cId="26636371" sldId="273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636371" sldId="273"/>
            <ac:spMk id="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636371" sldId="273"/>
            <ac:spMk id="6" creationId="{00000000-0000-0000-0000-000000000000}"/>
          </ac:spMkLst>
        </pc:spChg>
        <pc:picChg chg="mod">
          <ac:chgData name="choi sungwoon" userId="dd863a805e970f02" providerId="LiveId" clId="{9FFD8BE3-EA2C-49F9-84C3-0797B1DA0421}" dt="2022-10-10T04:22:58.179" v="1865"/>
          <ac:picMkLst>
            <pc:docMk/>
            <pc:sldMk cId="26636371" sldId="273"/>
            <ac:picMk id="7" creationId="{00000000-0000-0000-0000-000000000000}"/>
          </ac:picMkLst>
        </pc:picChg>
      </pc:sldChg>
      <pc:sldChg chg="modSp mod">
        <pc:chgData name="choi sungwoon" userId="dd863a805e970f02" providerId="LiveId" clId="{9FFD8BE3-EA2C-49F9-84C3-0797B1DA0421}" dt="2022-10-10T04:22:58.179" v="1865"/>
        <pc:sldMkLst>
          <pc:docMk/>
          <pc:sldMk cId="1839258282" sldId="274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839258282" sldId="274"/>
            <ac:spMk id="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839258282" sldId="274"/>
            <ac:spMk id="5" creationId="{00000000-0000-0000-0000-000000000000}"/>
          </ac:spMkLst>
        </pc:spChg>
      </pc:sldChg>
      <pc:sldChg chg="modSp">
        <pc:chgData name="choi sungwoon" userId="dd863a805e970f02" providerId="LiveId" clId="{9FFD8BE3-EA2C-49F9-84C3-0797B1DA0421}" dt="2022-10-10T04:22:58.179" v="1865"/>
        <pc:sldMkLst>
          <pc:docMk/>
          <pc:sldMk cId="2710063741" sldId="275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710063741" sldId="275"/>
            <ac:spMk id="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710063741" sldId="275"/>
            <ac:spMk id="3" creationId="{00000000-0000-0000-0000-000000000000}"/>
          </ac:spMkLst>
        </pc:spChg>
      </pc:sldChg>
      <pc:sldChg chg="modSp">
        <pc:chgData name="choi sungwoon" userId="dd863a805e970f02" providerId="LiveId" clId="{9FFD8BE3-EA2C-49F9-84C3-0797B1DA0421}" dt="2022-10-10T04:22:58.179" v="1865"/>
        <pc:sldMkLst>
          <pc:docMk/>
          <pc:sldMk cId="1227859654" sldId="276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227859654" sldId="276"/>
            <ac:spMk id="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227859654" sldId="276"/>
            <ac:spMk id="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227859654" sldId="276"/>
            <ac:spMk id="6" creationId="{00000000-0000-0000-0000-000000000000}"/>
          </ac:spMkLst>
        </pc:spChg>
      </pc:sldChg>
      <pc:sldChg chg="modSp">
        <pc:chgData name="choi sungwoon" userId="dd863a805e970f02" providerId="LiveId" clId="{9FFD8BE3-EA2C-49F9-84C3-0797B1DA0421}" dt="2022-10-10T04:22:58.179" v="1865"/>
        <pc:sldMkLst>
          <pc:docMk/>
          <pc:sldMk cId="2283378086" sldId="277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283378086" sldId="277"/>
            <ac:spMk id="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283378086" sldId="277"/>
            <ac:spMk id="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283378086" sldId="277"/>
            <ac:spMk id="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283378086" sldId="277"/>
            <ac:spMk id="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283378086" sldId="277"/>
            <ac:spMk id="8" creationId="{00000000-0000-0000-0000-000000000000}"/>
          </ac:spMkLst>
        </pc:spChg>
        <pc:graphicFrameChg chg="mod">
          <ac:chgData name="choi sungwoon" userId="dd863a805e970f02" providerId="LiveId" clId="{9FFD8BE3-EA2C-49F9-84C3-0797B1DA0421}" dt="2022-10-10T04:22:58.179" v="1865"/>
          <ac:graphicFrameMkLst>
            <pc:docMk/>
            <pc:sldMk cId="2283378086" sldId="277"/>
            <ac:graphicFrameMk id="6" creationId="{00000000-0000-0000-0000-000000000000}"/>
          </ac:graphicFrameMkLst>
        </pc:graphicFrameChg>
      </pc:sldChg>
      <pc:sldChg chg="modSp">
        <pc:chgData name="choi sungwoon" userId="dd863a805e970f02" providerId="LiveId" clId="{9FFD8BE3-EA2C-49F9-84C3-0797B1DA0421}" dt="2022-10-10T04:22:58.179" v="1865"/>
        <pc:sldMkLst>
          <pc:docMk/>
          <pc:sldMk cId="1685516548" sldId="278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685516548" sldId="278"/>
            <ac:spMk id="2" creationId="{00000000-0000-0000-0000-000000000000}"/>
          </ac:spMkLst>
        </pc:spChg>
        <pc:picChg chg="mod">
          <ac:chgData name="choi sungwoon" userId="dd863a805e970f02" providerId="LiveId" clId="{9FFD8BE3-EA2C-49F9-84C3-0797B1DA0421}" dt="2022-10-10T04:22:58.179" v="1865"/>
          <ac:picMkLst>
            <pc:docMk/>
            <pc:sldMk cId="1685516548" sldId="278"/>
            <ac:picMk id="1026" creationId="{00000000-0000-0000-0000-000000000000}"/>
          </ac:picMkLst>
        </pc:picChg>
      </pc:sldChg>
      <pc:sldChg chg="modSp">
        <pc:chgData name="choi sungwoon" userId="dd863a805e970f02" providerId="LiveId" clId="{9FFD8BE3-EA2C-49F9-84C3-0797B1DA0421}" dt="2022-10-10T04:22:58.179" v="1865"/>
        <pc:sldMkLst>
          <pc:docMk/>
          <pc:sldMk cId="3323854334" sldId="279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323854334" sldId="279"/>
            <ac:spMk id="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323854334" sldId="279"/>
            <ac:spMk id="3" creationId="{00000000-0000-0000-0000-000000000000}"/>
          </ac:spMkLst>
        </pc:spChg>
      </pc:sldChg>
      <pc:sldChg chg="addSp modSp new mod">
        <pc:chgData name="choi sungwoon" userId="dd863a805e970f02" providerId="LiveId" clId="{9FFD8BE3-EA2C-49F9-84C3-0797B1DA0421}" dt="2022-10-10T04:22:58.179" v="1865"/>
        <pc:sldMkLst>
          <pc:docMk/>
          <pc:sldMk cId="728664131" sldId="280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728664131" sldId="280"/>
            <ac:spMk id="2" creationId="{FD7FB47E-A11B-8CEF-62AC-D7370F034FDC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728664131" sldId="280"/>
            <ac:spMk id="3" creationId="{7F3EB601-03F2-1EDF-C5B3-920556F76F18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728664131" sldId="280"/>
            <ac:spMk id="4" creationId="{D14867EA-EB9D-55B1-9AA1-AE8D15979B08}"/>
          </ac:spMkLst>
        </pc:spChg>
      </pc:sldChg>
      <pc:sldChg chg="addSp delSp modSp new mod modClrScheme chgLayout">
        <pc:chgData name="choi sungwoon" userId="dd863a805e970f02" providerId="LiveId" clId="{9FFD8BE3-EA2C-49F9-84C3-0797B1DA0421}" dt="2022-10-10T04:22:58.179" v="1865"/>
        <pc:sldMkLst>
          <pc:docMk/>
          <pc:sldMk cId="3858471980" sldId="281"/>
        </pc:sldMkLst>
        <pc:spChg chg="del mod ord">
          <ac:chgData name="choi sungwoon" userId="dd863a805e970f02" providerId="LiveId" clId="{9FFD8BE3-EA2C-49F9-84C3-0797B1DA0421}" dt="2022-10-03T04:18:00.317" v="47" actId="700"/>
          <ac:spMkLst>
            <pc:docMk/>
            <pc:sldMk cId="3858471980" sldId="281"/>
            <ac:spMk id="2" creationId="{37BDC81A-838B-309B-E1CF-176BCFCEE16B}"/>
          </ac:spMkLst>
        </pc:spChg>
        <pc:spChg chg="del mod ord">
          <ac:chgData name="choi sungwoon" userId="dd863a805e970f02" providerId="LiveId" clId="{9FFD8BE3-EA2C-49F9-84C3-0797B1DA0421}" dt="2022-10-03T04:18:00.317" v="47" actId="700"/>
          <ac:spMkLst>
            <pc:docMk/>
            <pc:sldMk cId="3858471980" sldId="281"/>
            <ac:spMk id="3" creationId="{2463FEF6-320D-733E-A5B8-613526A76D58}"/>
          </ac:spMkLst>
        </pc:spChg>
        <pc:spChg chg="add mod ord">
          <ac:chgData name="choi sungwoon" userId="dd863a805e970f02" providerId="LiveId" clId="{9FFD8BE3-EA2C-49F9-84C3-0797B1DA0421}" dt="2022-10-10T04:22:58.179" v="1865"/>
          <ac:spMkLst>
            <pc:docMk/>
            <pc:sldMk cId="3858471980" sldId="281"/>
            <ac:spMk id="4" creationId="{6353D149-364F-803B-79C4-568BB5773861}"/>
          </ac:spMkLst>
        </pc:spChg>
        <pc:spChg chg="add mod ord">
          <ac:chgData name="choi sungwoon" userId="dd863a805e970f02" providerId="LiveId" clId="{9FFD8BE3-EA2C-49F9-84C3-0797B1DA0421}" dt="2022-10-10T04:22:58.179" v="1865"/>
          <ac:spMkLst>
            <pc:docMk/>
            <pc:sldMk cId="3858471980" sldId="281"/>
            <ac:spMk id="5" creationId="{2F206C0A-F858-CF20-51AF-004F8401859C}"/>
          </ac:spMkLst>
        </pc:spChg>
        <pc:spChg chg="add del mod ord">
          <ac:chgData name="choi sungwoon" userId="dd863a805e970f02" providerId="LiveId" clId="{9FFD8BE3-EA2C-49F9-84C3-0797B1DA0421}" dt="2022-10-03T04:32:03.274" v="93" actId="478"/>
          <ac:spMkLst>
            <pc:docMk/>
            <pc:sldMk cId="3858471980" sldId="281"/>
            <ac:spMk id="6" creationId="{B9EBDF87-E73F-C49D-1849-9E15BC74F8BA}"/>
          </ac:spMkLst>
        </pc:spChg>
        <pc:spChg chg="add del mod">
          <ac:chgData name="choi sungwoon" userId="dd863a805e970f02" providerId="LiveId" clId="{9FFD8BE3-EA2C-49F9-84C3-0797B1DA0421}" dt="2022-10-03T04:58:15.852" v="639" actId="21"/>
          <ac:spMkLst>
            <pc:docMk/>
            <pc:sldMk cId="3858471980" sldId="281"/>
            <ac:spMk id="7" creationId="{BF77440A-C10E-9DAF-BA53-0E496419C9F9}"/>
          </ac:spMkLst>
        </pc:spChg>
        <pc:spChg chg="add del">
          <ac:chgData name="choi sungwoon" userId="dd863a805e970f02" providerId="LiveId" clId="{9FFD8BE3-EA2C-49F9-84C3-0797B1DA0421}" dt="2022-10-03T04:32:17.390" v="96" actId="478"/>
          <ac:spMkLst>
            <pc:docMk/>
            <pc:sldMk cId="3858471980" sldId="281"/>
            <ac:spMk id="8" creationId="{7C5CA99A-2A30-D57E-A07C-805FBFB9857C}"/>
          </ac:spMkLst>
        </pc:spChg>
        <pc:spChg chg="add del mod ord">
          <ac:chgData name="choi sungwoon" userId="dd863a805e970f02" providerId="LiveId" clId="{9FFD8BE3-EA2C-49F9-84C3-0797B1DA0421}" dt="2022-10-03T04:34:06.726" v="150" actId="478"/>
          <ac:spMkLst>
            <pc:docMk/>
            <pc:sldMk cId="3858471980" sldId="281"/>
            <ac:spMk id="10" creationId="{D04E16AA-1773-244B-0BEB-75D1DDE379C3}"/>
          </ac:spMkLst>
        </pc:spChg>
        <pc:spChg chg="add del mod">
          <ac:chgData name="choi sungwoon" userId="dd863a805e970f02" providerId="LiveId" clId="{9FFD8BE3-EA2C-49F9-84C3-0797B1DA0421}" dt="2022-10-03T04:36:25.806" v="272" actId="21"/>
          <ac:spMkLst>
            <pc:docMk/>
            <pc:sldMk cId="3858471980" sldId="281"/>
            <ac:spMk id="11" creationId="{4C9A87C2-34A6-95FF-8870-CDC09B98537E}"/>
          </ac:spMkLst>
        </pc:spChg>
        <pc:graphicFrameChg chg="add mod modGraphic">
          <ac:chgData name="choi sungwoon" userId="dd863a805e970f02" providerId="LiveId" clId="{9FFD8BE3-EA2C-49F9-84C3-0797B1DA0421}" dt="2022-10-10T04:22:58.179" v="1865"/>
          <ac:graphicFrameMkLst>
            <pc:docMk/>
            <pc:sldMk cId="3858471980" sldId="281"/>
            <ac:graphicFrameMk id="9" creationId="{B141920A-9C82-80BC-2F6E-FBE4C36C8E7C}"/>
          </ac:graphicFrameMkLst>
        </pc:graphicFrameChg>
      </pc:sldChg>
      <pc:sldChg chg="addSp delSp modSp new mod modClrScheme chgLayout">
        <pc:chgData name="choi sungwoon" userId="dd863a805e970f02" providerId="LiveId" clId="{9FFD8BE3-EA2C-49F9-84C3-0797B1DA0421}" dt="2022-10-10T04:22:58.179" v="1865"/>
        <pc:sldMkLst>
          <pc:docMk/>
          <pc:sldMk cId="1422382722" sldId="282"/>
        </pc:sldMkLst>
        <pc:spChg chg="del mod ord">
          <ac:chgData name="choi sungwoon" userId="dd863a805e970f02" providerId="LiveId" clId="{9FFD8BE3-EA2C-49F9-84C3-0797B1DA0421}" dt="2022-10-03T04:36:34.395" v="275" actId="700"/>
          <ac:spMkLst>
            <pc:docMk/>
            <pc:sldMk cId="1422382722" sldId="282"/>
            <ac:spMk id="2" creationId="{603F9CAF-19A3-8503-5BA6-B0A883C63BE6}"/>
          </ac:spMkLst>
        </pc:spChg>
        <pc:spChg chg="del mod ord">
          <ac:chgData name="choi sungwoon" userId="dd863a805e970f02" providerId="LiveId" clId="{9FFD8BE3-EA2C-49F9-84C3-0797B1DA0421}" dt="2022-10-03T04:36:34.395" v="275" actId="700"/>
          <ac:spMkLst>
            <pc:docMk/>
            <pc:sldMk cId="1422382722" sldId="282"/>
            <ac:spMk id="3" creationId="{AE255E64-D923-A9A9-8A5B-380E9E00C3DC}"/>
          </ac:spMkLst>
        </pc:spChg>
        <pc:spChg chg="del">
          <ac:chgData name="choi sungwoon" userId="dd863a805e970f02" providerId="LiveId" clId="{9FFD8BE3-EA2C-49F9-84C3-0797B1DA0421}" dt="2022-10-03T04:36:34.395" v="275" actId="700"/>
          <ac:spMkLst>
            <pc:docMk/>
            <pc:sldMk cId="1422382722" sldId="282"/>
            <ac:spMk id="4" creationId="{CCFBB3CE-4796-181A-871F-2E79F69704BC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22382722" sldId="282"/>
            <ac:spMk id="5" creationId="{AFBC16D6-6E03-2D04-93F5-B3CD9BE09878}"/>
          </ac:spMkLst>
        </pc:spChg>
        <pc:spChg chg="add del mod ord">
          <ac:chgData name="choi sungwoon" userId="dd863a805e970f02" providerId="LiveId" clId="{9FFD8BE3-EA2C-49F9-84C3-0797B1DA0421}" dt="2022-10-03T04:36:36.213" v="276" actId="700"/>
          <ac:spMkLst>
            <pc:docMk/>
            <pc:sldMk cId="1422382722" sldId="282"/>
            <ac:spMk id="6" creationId="{F6174CD1-91DF-A402-A290-B757A8CA71A1}"/>
          </ac:spMkLst>
        </pc:spChg>
        <pc:spChg chg="add del mod ord">
          <ac:chgData name="choi sungwoon" userId="dd863a805e970f02" providerId="LiveId" clId="{9FFD8BE3-EA2C-49F9-84C3-0797B1DA0421}" dt="2022-10-03T04:36:36.213" v="276" actId="700"/>
          <ac:spMkLst>
            <pc:docMk/>
            <pc:sldMk cId="1422382722" sldId="282"/>
            <ac:spMk id="7" creationId="{A6A72E18-9854-C92C-2A93-F2E27CEE6802}"/>
          </ac:spMkLst>
        </pc:spChg>
        <pc:spChg chg="add mod ord">
          <ac:chgData name="choi sungwoon" userId="dd863a805e970f02" providerId="LiveId" clId="{9FFD8BE3-EA2C-49F9-84C3-0797B1DA0421}" dt="2022-10-10T04:22:58.179" v="1865"/>
          <ac:spMkLst>
            <pc:docMk/>
            <pc:sldMk cId="1422382722" sldId="282"/>
            <ac:spMk id="8" creationId="{8D3E8890-D718-D2CE-1E9B-7080592A2E13}"/>
          </ac:spMkLst>
        </pc:spChg>
        <pc:spChg chg="add del mod ord">
          <ac:chgData name="choi sungwoon" userId="dd863a805e970f02" providerId="LiveId" clId="{9FFD8BE3-EA2C-49F9-84C3-0797B1DA0421}" dt="2022-10-03T04:57:50.110" v="631" actId="478"/>
          <ac:spMkLst>
            <pc:docMk/>
            <pc:sldMk cId="1422382722" sldId="282"/>
            <ac:spMk id="9" creationId="{F99BDBE7-3BA3-4CA3-1737-854A04E58575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22382722" sldId="282"/>
            <ac:spMk id="10" creationId="{E358EB87-B27A-8970-235E-F4C639344330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22382722" sldId="282"/>
            <ac:spMk id="11" creationId="{85F5968D-0D2A-D5AE-3202-11641057B5EA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22382722" sldId="282"/>
            <ac:spMk id="12" creationId="{D896C1E9-9714-5A38-05A2-316FB4DEF930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22382722" sldId="282"/>
            <ac:spMk id="13" creationId="{FC2D451C-8AEA-EE00-2776-243CD943D0A6}"/>
          </ac:spMkLst>
        </pc:spChg>
        <pc:spChg chg="add del mod">
          <ac:chgData name="choi sungwoon" userId="dd863a805e970f02" providerId="LiveId" clId="{9FFD8BE3-EA2C-49F9-84C3-0797B1DA0421}" dt="2022-10-03T04:57:30.761" v="624" actId="478"/>
          <ac:spMkLst>
            <pc:docMk/>
            <pc:sldMk cId="1422382722" sldId="282"/>
            <ac:spMk id="14" creationId="{F25AD34D-E6F1-405B-D1B5-9D5289F41A66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22382722" sldId="282"/>
            <ac:spMk id="15" creationId="{F35919F3-2983-BED1-66F1-623DE92356D9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22382722" sldId="282"/>
            <ac:spMk id="16" creationId="{347BC3D5-9C8B-556E-1F97-52E1131868FF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22382722" sldId="282"/>
            <ac:spMk id="17" creationId="{BC41C7F9-C964-95F2-6D5A-573AA74315EA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22382722" sldId="282"/>
            <ac:spMk id="18" creationId="{EA396E27-6AD3-97C8-919F-7C063979BFBA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22382722" sldId="282"/>
            <ac:spMk id="20" creationId="{21A2E450-FD03-4B59-6636-FE22A7E62806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22382722" sldId="282"/>
            <ac:spMk id="21" creationId="{719217E3-F190-8882-7740-C85D5F6428F6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22382722" sldId="282"/>
            <ac:spMk id="22" creationId="{EDC20EFF-11DE-6F9A-26C9-F47B1BA80C0A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22382722" sldId="282"/>
            <ac:spMk id="23" creationId="{364A49D5-A402-E72F-15F6-260438957AF0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22382722" sldId="282"/>
            <ac:spMk id="24" creationId="{760049DE-63DF-D09D-7E2E-0606A7BD4C95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22382722" sldId="282"/>
            <ac:spMk id="25" creationId="{F41E01E2-29A6-EBD6-D1E8-6805FDE4769F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22382722" sldId="282"/>
            <ac:spMk id="26" creationId="{827EEDD6-31A5-705E-88BA-4D7D3879ECA8}"/>
          </ac:spMkLst>
        </pc:spChg>
        <pc:spChg chg="add mod">
          <ac:chgData name="choi sungwoon" userId="dd863a805e970f02" providerId="LiveId" clId="{9FFD8BE3-EA2C-49F9-84C3-0797B1DA0421}" dt="2022-10-03T04:54:56.175" v="595" actId="571"/>
          <ac:spMkLst>
            <pc:docMk/>
            <pc:sldMk cId="1422382722" sldId="282"/>
            <ac:spMk id="27" creationId="{C34ACDE7-4EAA-FF2C-33C1-790327212F54}"/>
          </ac:spMkLst>
        </pc:spChg>
        <pc:spChg chg="add mod">
          <ac:chgData name="choi sungwoon" userId="dd863a805e970f02" providerId="LiveId" clId="{9FFD8BE3-EA2C-49F9-84C3-0797B1DA0421}" dt="2022-10-03T04:54:56.175" v="595" actId="571"/>
          <ac:spMkLst>
            <pc:docMk/>
            <pc:sldMk cId="1422382722" sldId="282"/>
            <ac:spMk id="28" creationId="{250CD829-1CFD-CF6A-75AF-BCA734DD8E78}"/>
          </ac:spMkLst>
        </pc:spChg>
        <pc:spChg chg="add mod">
          <ac:chgData name="choi sungwoon" userId="dd863a805e970f02" providerId="LiveId" clId="{9FFD8BE3-EA2C-49F9-84C3-0797B1DA0421}" dt="2022-10-03T04:54:56.175" v="595" actId="571"/>
          <ac:spMkLst>
            <pc:docMk/>
            <pc:sldMk cId="1422382722" sldId="282"/>
            <ac:spMk id="29" creationId="{91C4965F-9D79-E3F5-0DF2-E9133120FD24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22382722" sldId="282"/>
            <ac:spMk id="30" creationId="{E40AD434-8470-9ED5-276B-35D18E9356C8}"/>
          </ac:spMkLst>
        </pc:spChg>
        <pc:spChg chg="add del mod">
          <ac:chgData name="choi sungwoon" userId="dd863a805e970f02" providerId="LiveId" clId="{9FFD8BE3-EA2C-49F9-84C3-0797B1DA0421}" dt="2022-10-03T04:58:55.017" v="651" actId="21"/>
          <ac:spMkLst>
            <pc:docMk/>
            <pc:sldMk cId="1422382722" sldId="282"/>
            <ac:spMk id="31" creationId="{6304173C-7235-1548-371F-283B7438D658}"/>
          </ac:spMkLst>
        </pc:spChg>
        <pc:grpChg chg="add mod">
          <ac:chgData name="choi sungwoon" userId="dd863a805e970f02" providerId="LiveId" clId="{9FFD8BE3-EA2C-49F9-84C3-0797B1DA0421}" dt="2022-10-10T04:22:58.179" v="1865"/>
          <ac:grpSpMkLst>
            <pc:docMk/>
            <pc:sldMk cId="1422382722" sldId="282"/>
            <ac:grpSpMk id="19" creationId="{5ABE9FA0-DB55-F77C-9F7B-C5E68ADE2736}"/>
          </ac:grpSpMkLst>
        </pc:grpChg>
      </pc:sldChg>
      <pc:sldChg chg="addSp delSp modSp new mod">
        <pc:chgData name="choi sungwoon" userId="dd863a805e970f02" providerId="LiveId" clId="{9FFD8BE3-EA2C-49F9-84C3-0797B1DA0421}" dt="2022-10-10T04:22:58.179" v="1865"/>
        <pc:sldMkLst>
          <pc:docMk/>
          <pc:sldMk cId="2957989030" sldId="283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957989030" sldId="283"/>
            <ac:spMk id="2" creationId="{0A7563D1-3866-25E8-34C9-8192844123F6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957989030" sldId="283"/>
            <ac:spMk id="3" creationId="{D72E0955-CB44-EBC7-860E-CB7ABA4A1A15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957989030" sldId="283"/>
            <ac:spMk id="4" creationId="{ACB789D9-DB7D-29F1-EBE4-A827F9340AEE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957989030" sldId="283"/>
            <ac:spMk id="5" creationId="{F6B0CBD4-FDB5-96C3-A542-563915BADC84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957989030" sldId="283"/>
            <ac:spMk id="6" creationId="{E7556792-C166-E336-039C-C036547A3A07}"/>
          </ac:spMkLst>
        </pc:spChg>
        <pc:spChg chg="add del mod">
          <ac:chgData name="choi sungwoon" userId="dd863a805e970f02" providerId="LiveId" clId="{9FFD8BE3-EA2C-49F9-84C3-0797B1DA0421}" dt="2022-10-03T05:06:06.733" v="757" actId="478"/>
          <ac:spMkLst>
            <pc:docMk/>
            <pc:sldMk cId="2957989030" sldId="283"/>
            <ac:spMk id="7" creationId="{7FEA70DD-16CC-8479-01D8-6BDE49EAB09A}"/>
          </ac:spMkLst>
        </pc:spChg>
        <pc:spChg chg="add del mod">
          <ac:chgData name="choi sungwoon" userId="dd863a805e970f02" providerId="LiveId" clId="{9FFD8BE3-EA2C-49F9-84C3-0797B1DA0421}" dt="2022-10-03T05:13:29.573" v="876" actId="478"/>
          <ac:spMkLst>
            <pc:docMk/>
            <pc:sldMk cId="2957989030" sldId="283"/>
            <ac:spMk id="8" creationId="{EC7DDE0B-93C5-8A8C-D985-C9DC2CA1621D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957989030" sldId="283"/>
            <ac:spMk id="9" creationId="{21109DFD-42D8-3B7B-B9E1-535F733A4401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957989030" sldId="283"/>
            <ac:spMk id="10" creationId="{0DB12415-FAE8-A67A-0A29-01154147AC54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957989030" sldId="283"/>
            <ac:spMk id="11" creationId="{34FB927E-E210-DC4A-8B6D-60D0859803AE}"/>
          </ac:spMkLst>
        </pc:spChg>
        <pc:spChg chg="mod topLvl">
          <ac:chgData name="choi sungwoon" userId="dd863a805e970f02" providerId="LiveId" clId="{9FFD8BE3-EA2C-49F9-84C3-0797B1DA0421}" dt="2022-10-10T04:22:58.179" v="1865"/>
          <ac:spMkLst>
            <pc:docMk/>
            <pc:sldMk cId="2957989030" sldId="283"/>
            <ac:spMk id="13" creationId="{3BFFFE8A-3898-1637-5045-8968D16B40D5}"/>
          </ac:spMkLst>
        </pc:spChg>
        <pc:spChg chg="mod topLvl">
          <ac:chgData name="choi sungwoon" userId="dd863a805e970f02" providerId="LiveId" clId="{9FFD8BE3-EA2C-49F9-84C3-0797B1DA0421}" dt="2022-10-10T04:22:58.179" v="1865"/>
          <ac:spMkLst>
            <pc:docMk/>
            <pc:sldMk cId="2957989030" sldId="283"/>
            <ac:spMk id="14" creationId="{3160852C-C3E4-5C15-9F42-EC34F3FFCA98}"/>
          </ac:spMkLst>
        </pc:spChg>
        <pc:spChg chg="mod topLvl">
          <ac:chgData name="choi sungwoon" userId="dd863a805e970f02" providerId="LiveId" clId="{9FFD8BE3-EA2C-49F9-84C3-0797B1DA0421}" dt="2022-10-10T04:22:58.179" v="1865"/>
          <ac:spMkLst>
            <pc:docMk/>
            <pc:sldMk cId="2957989030" sldId="283"/>
            <ac:spMk id="15" creationId="{56C7BCF2-FADD-6B33-B8D4-6FD9DF23FBDD}"/>
          </ac:spMkLst>
        </pc:spChg>
        <pc:spChg chg="add del mod">
          <ac:chgData name="choi sungwoon" userId="dd863a805e970f02" providerId="LiveId" clId="{9FFD8BE3-EA2C-49F9-84C3-0797B1DA0421}" dt="2022-10-03T05:11:52.451" v="853" actId="478"/>
          <ac:spMkLst>
            <pc:docMk/>
            <pc:sldMk cId="2957989030" sldId="283"/>
            <ac:spMk id="16" creationId="{A5DC4CD2-694A-1DAC-08B3-23E2FE08CB06}"/>
          </ac:spMkLst>
        </pc:spChg>
        <pc:spChg chg="add del mod">
          <ac:chgData name="choi sungwoon" userId="dd863a805e970f02" providerId="LiveId" clId="{9FFD8BE3-EA2C-49F9-84C3-0797B1DA0421}" dt="2022-10-03T05:11:52.451" v="853" actId="478"/>
          <ac:spMkLst>
            <pc:docMk/>
            <pc:sldMk cId="2957989030" sldId="283"/>
            <ac:spMk id="17" creationId="{26812AF9-16CC-4F58-2CAF-BE696E8E70D1}"/>
          </ac:spMkLst>
        </pc:spChg>
        <pc:spChg chg="add del mod">
          <ac:chgData name="choi sungwoon" userId="dd863a805e970f02" providerId="LiveId" clId="{9FFD8BE3-EA2C-49F9-84C3-0797B1DA0421}" dt="2022-10-03T05:11:52.451" v="853" actId="478"/>
          <ac:spMkLst>
            <pc:docMk/>
            <pc:sldMk cId="2957989030" sldId="283"/>
            <ac:spMk id="18" creationId="{A468DF30-ECB5-555B-1A34-190D330BC2DF}"/>
          </ac:spMkLst>
        </pc:spChg>
        <pc:spChg chg="add del mod">
          <ac:chgData name="choi sungwoon" userId="dd863a805e970f02" providerId="LiveId" clId="{9FFD8BE3-EA2C-49F9-84C3-0797B1DA0421}" dt="2022-10-03T05:12:03.960" v="857" actId="21"/>
          <ac:spMkLst>
            <pc:docMk/>
            <pc:sldMk cId="2957989030" sldId="283"/>
            <ac:spMk id="19" creationId="{26EAE310-2207-4A6D-DE8A-1DF9265738A8}"/>
          </ac:spMkLst>
        </pc:spChg>
        <pc:spChg chg="add del mod">
          <ac:chgData name="choi sungwoon" userId="dd863a805e970f02" providerId="LiveId" clId="{9FFD8BE3-EA2C-49F9-84C3-0797B1DA0421}" dt="2022-10-03T05:12:03.960" v="857" actId="21"/>
          <ac:spMkLst>
            <pc:docMk/>
            <pc:sldMk cId="2957989030" sldId="283"/>
            <ac:spMk id="20" creationId="{8960B812-CDEE-5B27-3008-074A98B9FB0A}"/>
          </ac:spMkLst>
        </pc:spChg>
        <pc:spChg chg="add del mod">
          <ac:chgData name="choi sungwoon" userId="dd863a805e970f02" providerId="LiveId" clId="{9FFD8BE3-EA2C-49F9-84C3-0797B1DA0421}" dt="2022-10-03T05:12:03.960" v="857" actId="21"/>
          <ac:spMkLst>
            <pc:docMk/>
            <pc:sldMk cId="2957989030" sldId="283"/>
            <ac:spMk id="21" creationId="{06BF95B9-9618-93A9-FDC4-CD056531C1B0}"/>
          </ac:spMkLst>
        </pc:spChg>
        <pc:spChg chg="add del mod">
          <ac:chgData name="choi sungwoon" userId="dd863a805e970f02" providerId="LiveId" clId="{9FFD8BE3-EA2C-49F9-84C3-0797B1DA0421}" dt="2022-10-03T05:11:54.918" v="854" actId="478"/>
          <ac:spMkLst>
            <pc:docMk/>
            <pc:sldMk cId="2957989030" sldId="283"/>
            <ac:spMk id="22" creationId="{0499AC58-08D1-F174-8E48-30C0DA6D5E64}"/>
          </ac:spMkLst>
        </pc:spChg>
        <pc:spChg chg="add del mod">
          <ac:chgData name="choi sungwoon" userId="dd863a805e970f02" providerId="LiveId" clId="{9FFD8BE3-EA2C-49F9-84C3-0797B1DA0421}" dt="2022-10-03T05:11:54.918" v="854" actId="478"/>
          <ac:spMkLst>
            <pc:docMk/>
            <pc:sldMk cId="2957989030" sldId="283"/>
            <ac:spMk id="23" creationId="{3F0879A7-4CB4-B8C0-A912-DF865E15648E}"/>
          </ac:spMkLst>
        </pc:spChg>
        <pc:spChg chg="add del mod">
          <ac:chgData name="choi sungwoon" userId="dd863a805e970f02" providerId="LiveId" clId="{9FFD8BE3-EA2C-49F9-84C3-0797B1DA0421}" dt="2022-10-03T05:12:17.223" v="861" actId="478"/>
          <ac:spMkLst>
            <pc:docMk/>
            <pc:sldMk cId="2957989030" sldId="283"/>
            <ac:spMk id="24" creationId="{B75F22D8-D367-9443-1458-52DAC26B9EFF}"/>
          </ac:spMkLst>
        </pc:spChg>
        <pc:spChg chg="add del mod">
          <ac:chgData name="choi sungwoon" userId="dd863a805e970f02" providerId="LiveId" clId="{9FFD8BE3-EA2C-49F9-84C3-0797B1DA0421}" dt="2022-10-03T05:11:58.466" v="855" actId="478"/>
          <ac:spMkLst>
            <pc:docMk/>
            <pc:sldMk cId="2957989030" sldId="283"/>
            <ac:spMk id="25" creationId="{BBE3F40D-7AA7-8208-9CAD-2503523D187E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957989030" sldId="283"/>
            <ac:spMk id="26" creationId="{BCB34B06-CC99-3BA2-551D-9ABC068E0C43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957989030" sldId="283"/>
            <ac:spMk id="27" creationId="{8EDB2C27-AAF5-73B8-92CE-2BF40CEC3D25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957989030" sldId="283"/>
            <ac:spMk id="28" creationId="{27F7359F-C7F6-D452-C6E5-0EB844BF8D75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957989030" sldId="283"/>
            <ac:spMk id="29" creationId="{4D82E62A-28F1-C2C4-6B54-3BC82BE43553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957989030" sldId="283"/>
            <ac:spMk id="30" creationId="{543E88F4-D904-9550-F40F-989B41B8EFB0}"/>
          </ac:spMkLst>
        </pc:spChg>
        <pc:grpChg chg="add del mod">
          <ac:chgData name="choi sungwoon" userId="dd863a805e970f02" providerId="LiveId" clId="{9FFD8BE3-EA2C-49F9-84C3-0797B1DA0421}" dt="2022-10-03T05:12:44.678" v="866" actId="165"/>
          <ac:grpSpMkLst>
            <pc:docMk/>
            <pc:sldMk cId="2957989030" sldId="283"/>
            <ac:grpSpMk id="12" creationId="{4CF3A013-A79A-EAC2-B010-E28419A4B065}"/>
          </ac:grpSpMkLst>
        </pc:grpChg>
      </pc:sldChg>
      <pc:sldChg chg="addSp delSp modSp new mod">
        <pc:chgData name="choi sungwoon" userId="dd863a805e970f02" providerId="LiveId" clId="{9FFD8BE3-EA2C-49F9-84C3-0797B1DA0421}" dt="2022-10-10T04:22:58.179" v="1865"/>
        <pc:sldMkLst>
          <pc:docMk/>
          <pc:sldMk cId="3180701156" sldId="284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180701156" sldId="284"/>
            <ac:spMk id="2" creationId="{ED2AA754-B2E2-A547-CA6A-3850143FC4C7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180701156" sldId="284"/>
            <ac:spMk id="3" creationId="{6CE894DE-E22D-B163-C286-609FC2E7CF6B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3180701156" sldId="284"/>
            <ac:spMk id="4" creationId="{B4530D50-C76F-962D-355E-8C60E0232DCD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3180701156" sldId="284"/>
            <ac:spMk id="5" creationId="{DB9E3C73-6A5B-94A3-964B-9C0AF27124D3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3180701156" sldId="284"/>
            <ac:spMk id="6" creationId="{0CD225A0-9421-F728-81BD-7321C971F9AF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3180701156" sldId="284"/>
            <ac:spMk id="7" creationId="{887085B6-E0A6-8917-076C-CCCA8A607306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3180701156" sldId="284"/>
            <ac:spMk id="8" creationId="{581650E3-809A-9A8D-EC4E-05DFA4DF1BED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3180701156" sldId="284"/>
            <ac:spMk id="9" creationId="{E9E8B3E0-D045-FF00-EDED-52FC39AAF850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3180701156" sldId="284"/>
            <ac:spMk id="10" creationId="{8AB67778-0CAB-32BD-9E1E-4E7802F95BE8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3180701156" sldId="284"/>
            <ac:spMk id="11" creationId="{9EAF7E75-CA42-B949-0E02-D52AE11957B3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3180701156" sldId="284"/>
            <ac:spMk id="20" creationId="{1A3B1CC4-E2AA-70B2-72F6-13B89B0C3FA8}"/>
          </ac:spMkLst>
        </pc:spChg>
        <pc:spChg chg="add del mod">
          <ac:chgData name="choi sungwoon" userId="dd863a805e970f02" providerId="LiveId" clId="{9FFD8BE3-EA2C-49F9-84C3-0797B1DA0421}" dt="2022-10-03T05:29:25.762" v="1017"/>
          <ac:spMkLst>
            <pc:docMk/>
            <pc:sldMk cId="3180701156" sldId="284"/>
            <ac:spMk id="24" creationId="{1E1F1A8A-AB50-A185-55C7-965CF66152B9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3180701156" sldId="284"/>
            <ac:spMk id="25" creationId="{ACFF851D-80F9-04AA-D0B9-7E8574203381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3180701156" sldId="284"/>
            <ac:spMk id="27" creationId="{C21763B2-F080-66BF-A1BA-4FB28803A1F8}"/>
          </ac:spMkLst>
        </pc:spChg>
        <pc:cxnChg chg="add mod">
          <ac:chgData name="choi sungwoon" userId="dd863a805e970f02" providerId="LiveId" clId="{9FFD8BE3-EA2C-49F9-84C3-0797B1DA0421}" dt="2022-10-10T04:22:58.179" v="1865"/>
          <ac:cxnSpMkLst>
            <pc:docMk/>
            <pc:sldMk cId="3180701156" sldId="284"/>
            <ac:cxnSpMk id="13" creationId="{E70A9757-685C-7FDA-2931-399F09EBB959}"/>
          </ac:cxnSpMkLst>
        </pc:cxnChg>
        <pc:cxnChg chg="add mod">
          <ac:chgData name="choi sungwoon" userId="dd863a805e970f02" providerId="LiveId" clId="{9FFD8BE3-EA2C-49F9-84C3-0797B1DA0421}" dt="2022-10-10T04:22:58.179" v="1865"/>
          <ac:cxnSpMkLst>
            <pc:docMk/>
            <pc:sldMk cId="3180701156" sldId="284"/>
            <ac:cxnSpMk id="14" creationId="{860BAE2F-2D7C-ABB3-47D5-6D960A80D3B0}"/>
          </ac:cxnSpMkLst>
        </pc:cxnChg>
        <pc:cxnChg chg="add mod">
          <ac:chgData name="choi sungwoon" userId="dd863a805e970f02" providerId="LiveId" clId="{9FFD8BE3-EA2C-49F9-84C3-0797B1DA0421}" dt="2022-10-10T04:22:58.179" v="1865"/>
          <ac:cxnSpMkLst>
            <pc:docMk/>
            <pc:sldMk cId="3180701156" sldId="284"/>
            <ac:cxnSpMk id="22" creationId="{DC1AAB96-D625-75C7-6568-17CC5C50C1A1}"/>
          </ac:cxnSpMkLst>
        </pc:cxnChg>
      </pc:sldChg>
      <pc:sldChg chg="addSp delSp modSp new mod modClrScheme chgLayout">
        <pc:chgData name="choi sungwoon" userId="dd863a805e970f02" providerId="LiveId" clId="{9FFD8BE3-EA2C-49F9-84C3-0797B1DA0421}" dt="2022-10-10T04:22:58.179" v="1865"/>
        <pc:sldMkLst>
          <pc:docMk/>
          <pc:sldMk cId="1455508461" sldId="285"/>
        </pc:sldMkLst>
        <pc:spChg chg="del mod ord">
          <ac:chgData name="choi sungwoon" userId="dd863a805e970f02" providerId="LiveId" clId="{9FFD8BE3-EA2C-49F9-84C3-0797B1DA0421}" dt="2022-10-05T04:24:45.922" v="1043" actId="700"/>
          <ac:spMkLst>
            <pc:docMk/>
            <pc:sldMk cId="1455508461" sldId="285"/>
            <ac:spMk id="2" creationId="{2D8E166D-B72E-3DFA-A477-1AB30FFA6352}"/>
          </ac:spMkLst>
        </pc:spChg>
        <pc:spChg chg="del mod ord">
          <ac:chgData name="choi sungwoon" userId="dd863a805e970f02" providerId="LiveId" clId="{9FFD8BE3-EA2C-49F9-84C3-0797B1DA0421}" dt="2022-10-05T04:24:45.922" v="1043" actId="700"/>
          <ac:spMkLst>
            <pc:docMk/>
            <pc:sldMk cId="1455508461" sldId="285"/>
            <ac:spMk id="3" creationId="{EF60BB05-9F4A-9C94-E389-E5B96CAD1F5A}"/>
          </ac:spMkLst>
        </pc:spChg>
        <pc:spChg chg="add mod or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4" creationId="{3176C9B0-AF14-6C9E-3A01-D89DCBC7FEA6}"/>
          </ac:spMkLst>
        </pc:spChg>
        <pc:spChg chg="add mod or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5" creationId="{DB92C831-8642-F13A-C5ED-B29615A680B2}"/>
          </ac:spMkLst>
        </pc:spChg>
        <pc:spChg chg="add mod or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6" creationId="{EFCDE230-5357-A3E2-4A50-87FE9C5917E1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7" creationId="{E2A900FB-EFE0-5B67-686C-35CFAEE2CCFF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8" creationId="{C0195369-04CA-A96C-F313-CADA9F69B0A2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9" creationId="{CCD140E4-A0C7-851F-F52A-2ED761B5C20E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10" creationId="{F09C1CC8-DB0C-6D72-80A0-7AD0CE06C601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11" creationId="{9294B44D-0053-18A9-2B27-D4BDE4579205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12" creationId="{DF92337B-839E-F0DD-05B4-95976B28EBCD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13" creationId="{EEF7C4F4-08BB-2F69-DD73-77BC8DF62A13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14" creationId="{A7FB771D-96B1-96FC-A0D5-6A7FE3D27761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15" creationId="{D46E1CD9-3CE5-33E6-F1AD-5123773C8BD5}"/>
          </ac:spMkLst>
        </pc:spChg>
        <pc:spChg chg="add del mod">
          <ac:chgData name="choi sungwoon" userId="dd863a805e970f02" providerId="LiveId" clId="{9FFD8BE3-EA2C-49F9-84C3-0797B1DA0421}" dt="2022-10-05T04:38:11.580" v="1221"/>
          <ac:spMkLst>
            <pc:docMk/>
            <pc:sldMk cId="1455508461" sldId="285"/>
            <ac:spMk id="16" creationId="{CB0E9BFC-FA5F-2300-A97A-6DDCE6FC54F0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17" creationId="{3D9826D9-9309-E763-0CDE-7340C054675D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18" creationId="{E1E0D71E-0672-03AA-0B2B-4FE6996FDA86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19" creationId="{5EA50557-655D-A5E5-8CFF-4EBD20B2006F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20" creationId="{B4BFACEA-3EC8-4C7A-0D90-E82790798E43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21" creationId="{6B1515AF-1AB3-E4C7-1DC0-874D5FFA8348}"/>
          </ac:spMkLst>
        </pc:spChg>
        <pc:spChg chg="add mod or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22" creationId="{613EC92B-2592-6448-80F8-8D0CD7E4A341}"/>
          </ac:spMkLst>
        </pc:spChg>
        <pc:spChg chg="add del mod">
          <ac:chgData name="choi sungwoon" userId="dd863a805e970f02" providerId="LiveId" clId="{9FFD8BE3-EA2C-49F9-84C3-0797B1DA0421}" dt="2022-10-05T04:45:49.804" v="1301" actId="478"/>
          <ac:spMkLst>
            <pc:docMk/>
            <pc:sldMk cId="1455508461" sldId="285"/>
            <ac:spMk id="23" creationId="{6BCA0F02-5E21-D03C-6A77-FC314524E771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24" creationId="{E4D44CD8-26B9-D95D-4D25-D230DBC32B0B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25" creationId="{16E22440-D90C-64E6-4D56-AC897734D1AD}"/>
          </ac:spMkLst>
        </pc:spChg>
        <pc:spChg chg="add del mod">
          <ac:chgData name="choi sungwoon" userId="dd863a805e970f02" providerId="LiveId" clId="{9FFD8BE3-EA2C-49F9-84C3-0797B1DA0421}" dt="2022-10-05T04:47:02.162" v="1312"/>
          <ac:spMkLst>
            <pc:docMk/>
            <pc:sldMk cId="1455508461" sldId="285"/>
            <ac:spMk id="26" creationId="{54691B4D-514F-B078-2A66-68B2A7DB7360}"/>
          </ac:spMkLst>
        </pc:spChg>
      </pc:sldChg>
      <pc:sldChg chg="addSp delSp modSp new mod modClrScheme chgLayout">
        <pc:chgData name="choi sungwoon" userId="dd863a805e970f02" providerId="LiveId" clId="{9FFD8BE3-EA2C-49F9-84C3-0797B1DA0421}" dt="2022-10-10T04:22:58.179" v="1865"/>
        <pc:sldMkLst>
          <pc:docMk/>
          <pc:sldMk cId="2866765366" sldId="286"/>
        </pc:sldMkLst>
        <pc:spChg chg="del">
          <ac:chgData name="choi sungwoon" userId="dd863a805e970f02" providerId="LiveId" clId="{9FFD8BE3-EA2C-49F9-84C3-0797B1DA0421}" dt="2022-10-05T04:52:38.018" v="1352" actId="700"/>
          <ac:spMkLst>
            <pc:docMk/>
            <pc:sldMk cId="2866765366" sldId="286"/>
            <ac:spMk id="2" creationId="{EB57B86D-597F-6FFF-F406-A93934F5C070}"/>
          </ac:spMkLst>
        </pc:spChg>
        <pc:spChg chg="del mod ord">
          <ac:chgData name="choi sungwoon" userId="dd863a805e970f02" providerId="LiveId" clId="{9FFD8BE3-EA2C-49F9-84C3-0797B1DA0421}" dt="2022-10-05T04:52:38.018" v="1352" actId="700"/>
          <ac:spMkLst>
            <pc:docMk/>
            <pc:sldMk cId="2866765366" sldId="286"/>
            <ac:spMk id="3" creationId="{B0FD8F60-60E9-195B-112D-53405EA97E28}"/>
          </ac:spMkLst>
        </pc:spChg>
        <pc:spChg chg="del mod ord">
          <ac:chgData name="choi sungwoon" userId="dd863a805e970f02" providerId="LiveId" clId="{9FFD8BE3-EA2C-49F9-84C3-0797B1DA0421}" dt="2022-10-05T04:52:38.018" v="1352" actId="700"/>
          <ac:spMkLst>
            <pc:docMk/>
            <pc:sldMk cId="2866765366" sldId="286"/>
            <ac:spMk id="4" creationId="{8664BFC3-2F46-0DF7-37A2-E6ED4B90CE99}"/>
          </ac:spMkLst>
        </pc:spChg>
        <pc:spChg chg="add mod ord">
          <ac:chgData name="choi sungwoon" userId="dd863a805e970f02" providerId="LiveId" clId="{9FFD8BE3-EA2C-49F9-84C3-0797B1DA0421}" dt="2022-10-10T04:22:58.179" v="1865"/>
          <ac:spMkLst>
            <pc:docMk/>
            <pc:sldMk cId="2866765366" sldId="286"/>
            <ac:spMk id="5" creationId="{B065D946-8501-6C49-8622-21F0D7338D21}"/>
          </ac:spMkLst>
        </pc:spChg>
        <pc:spChg chg="add mod ord">
          <ac:chgData name="choi sungwoon" userId="dd863a805e970f02" providerId="LiveId" clId="{9FFD8BE3-EA2C-49F9-84C3-0797B1DA0421}" dt="2022-10-10T04:22:58.179" v="1865"/>
          <ac:spMkLst>
            <pc:docMk/>
            <pc:sldMk cId="2866765366" sldId="286"/>
            <ac:spMk id="6" creationId="{E3F096DF-35DE-49C3-685E-009382765021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866765366" sldId="286"/>
            <ac:spMk id="7" creationId="{B313588D-410B-9971-390C-2805AB229F53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866765366" sldId="286"/>
            <ac:spMk id="8" creationId="{E324AA13-5629-E75A-A903-0BA40D5A1110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866765366" sldId="286"/>
            <ac:spMk id="11" creationId="{784273BC-A91E-F97F-A526-F379145EEEF9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866765366" sldId="286"/>
            <ac:spMk id="19" creationId="{9BD181CA-3AC3-1385-ABA0-CF8261C812C4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866765366" sldId="286"/>
            <ac:spMk id="20" creationId="{E5BB3CCA-E8DC-9E92-8FF7-9337F3D53D63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866765366" sldId="286"/>
            <ac:spMk id="22" creationId="{DD8CA1BA-EFC0-85AC-249A-B55580A3258E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866765366" sldId="286"/>
            <ac:spMk id="26" creationId="{FF6AB52E-B8C1-0DFF-1C02-BB77081ADEA4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866765366" sldId="286"/>
            <ac:spMk id="27" creationId="{76146EAB-CAF3-2483-C308-1F354B2E928A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866765366" sldId="286"/>
            <ac:spMk id="28" creationId="{646074B6-50B2-8F99-E27A-6F28CA1021E1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866765366" sldId="286"/>
            <ac:spMk id="29" creationId="{61FF1651-CD2C-B938-8BD8-E78AC31AA7FA}"/>
          </ac:spMkLst>
        </pc:spChg>
        <pc:cxnChg chg="add mod">
          <ac:chgData name="choi sungwoon" userId="dd863a805e970f02" providerId="LiveId" clId="{9FFD8BE3-EA2C-49F9-84C3-0797B1DA0421}" dt="2022-10-10T04:22:58.179" v="1865"/>
          <ac:cxnSpMkLst>
            <pc:docMk/>
            <pc:sldMk cId="2866765366" sldId="286"/>
            <ac:cxnSpMk id="10" creationId="{AE4614AB-50D3-E567-CE91-709E209CE995}"/>
          </ac:cxnSpMkLst>
        </pc:cxnChg>
        <pc:cxnChg chg="add mod">
          <ac:chgData name="choi sungwoon" userId="dd863a805e970f02" providerId="LiveId" clId="{9FFD8BE3-EA2C-49F9-84C3-0797B1DA0421}" dt="2022-10-10T04:22:58.179" v="1865"/>
          <ac:cxnSpMkLst>
            <pc:docMk/>
            <pc:sldMk cId="2866765366" sldId="286"/>
            <ac:cxnSpMk id="12" creationId="{36AAF5BC-F9C3-5420-758E-69953AF8A317}"/>
          </ac:cxnSpMkLst>
        </pc:cxnChg>
        <pc:cxnChg chg="add mod">
          <ac:chgData name="choi sungwoon" userId="dd863a805e970f02" providerId="LiveId" clId="{9FFD8BE3-EA2C-49F9-84C3-0797B1DA0421}" dt="2022-10-10T04:22:58.179" v="1865"/>
          <ac:cxnSpMkLst>
            <pc:docMk/>
            <pc:sldMk cId="2866765366" sldId="286"/>
            <ac:cxnSpMk id="21" creationId="{DB7DDFD3-5516-4D02-C00C-EEB7A26AD20F}"/>
          </ac:cxnSpMkLst>
        </pc:cxnChg>
        <pc:cxnChg chg="add mod">
          <ac:chgData name="choi sungwoon" userId="dd863a805e970f02" providerId="LiveId" clId="{9FFD8BE3-EA2C-49F9-84C3-0797B1DA0421}" dt="2022-10-10T04:22:58.179" v="1865"/>
          <ac:cxnSpMkLst>
            <pc:docMk/>
            <pc:sldMk cId="2866765366" sldId="286"/>
            <ac:cxnSpMk id="23" creationId="{F988C575-6508-1287-CFB8-5D414E8F4A68}"/>
          </ac:cxnSpMkLst>
        </pc:cxnChg>
        <pc:cxnChg chg="add mod">
          <ac:chgData name="choi sungwoon" userId="dd863a805e970f02" providerId="LiveId" clId="{9FFD8BE3-EA2C-49F9-84C3-0797B1DA0421}" dt="2022-10-10T04:22:58.179" v="1865"/>
          <ac:cxnSpMkLst>
            <pc:docMk/>
            <pc:sldMk cId="2866765366" sldId="286"/>
            <ac:cxnSpMk id="30" creationId="{6A92E0CE-F8ED-F6A4-4A19-A4C38755BA11}"/>
          </ac:cxnSpMkLst>
        </pc:cxnChg>
        <pc:cxnChg chg="add mod">
          <ac:chgData name="choi sungwoon" userId="dd863a805e970f02" providerId="LiveId" clId="{9FFD8BE3-EA2C-49F9-84C3-0797B1DA0421}" dt="2022-10-10T04:22:58.179" v="1865"/>
          <ac:cxnSpMkLst>
            <pc:docMk/>
            <pc:sldMk cId="2866765366" sldId="286"/>
            <ac:cxnSpMk id="34" creationId="{2FC8C08F-3E6A-090D-621E-A0AC600560F3}"/>
          </ac:cxnSpMkLst>
        </pc:cxnChg>
        <pc:cxnChg chg="add mod">
          <ac:chgData name="choi sungwoon" userId="dd863a805e970f02" providerId="LiveId" clId="{9FFD8BE3-EA2C-49F9-84C3-0797B1DA0421}" dt="2022-10-10T04:22:58.179" v="1865"/>
          <ac:cxnSpMkLst>
            <pc:docMk/>
            <pc:sldMk cId="2866765366" sldId="286"/>
            <ac:cxnSpMk id="37" creationId="{8DEF65C5-96B2-6121-3D38-92E30CC84E64}"/>
          </ac:cxnSpMkLst>
        </pc:cxnChg>
        <pc:cxnChg chg="add mod">
          <ac:chgData name="choi sungwoon" userId="dd863a805e970f02" providerId="LiveId" clId="{9FFD8BE3-EA2C-49F9-84C3-0797B1DA0421}" dt="2022-10-10T04:22:58.179" v="1865"/>
          <ac:cxnSpMkLst>
            <pc:docMk/>
            <pc:sldMk cId="2866765366" sldId="286"/>
            <ac:cxnSpMk id="47" creationId="{FA8E5642-2DA9-12A7-B4ED-5D994ACEF5BB}"/>
          </ac:cxnSpMkLst>
        </pc:cxnChg>
      </pc:sldChg>
      <pc:sldChg chg="modSp new mod">
        <pc:chgData name="choi sungwoon" userId="dd863a805e970f02" providerId="LiveId" clId="{9FFD8BE3-EA2C-49F9-84C3-0797B1DA0421}" dt="2022-10-10T04:22:58.179" v="1865"/>
        <pc:sldMkLst>
          <pc:docMk/>
          <pc:sldMk cId="3818860459" sldId="287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818860459" sldId="287"/>
            <ac:spMk id="2" creationId="{69FAAEA5-F208-7CED-339C-82964BAF99BB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818860459" sldId="287"/>
            <ac:spMk id="3" creationId="{4E5EFD93-E34F-8259-2BBB-925A3076D9F0}"/>
          </ac:spMkLst>
        </pc:spChg>
      </pc:sldChg>
      <pc:sldChg chg="addSp delSp modSp new mod modClrScheme chgLayout">
        <pc:chgData name="choi sungwoon" userId="dd863a805e970f02" providerId="LiveId" clId="{9FFD8BE3-EA2C-49F9-84C3-0797B1DA0421}" dt="2022-10-10T04:46:35.515" v="2337"/>
        <pc:sldMkLst>
          <pc:docMk/>
          <pc:sldMk cId="3683781560" sldId="288"/>
        </pc:sldMkLst>
        <pc:spChg chg="del mod ord">
          <ac:chgData name="choi sungwoon" userId="dd863a805e970f02" providerId="LiveId" clId="{9FFD8BE3-EA2C-49F9-84C3-0797B1DA0421}" dt="2022-10-10T04:17:02.137" v="1832" actId="700"/>
          <ac:spMkLst>
            <pc:docMk/>
            <pc:sldMk cId="3683781560" sldId="288"/>
            <ac:spMk id="2" creationId="{6D9E8E55-5370-EA04-34F8-403C5F5B780D}"/>
          </ac:spMkLst>
        </pc:spChg>
        <pc:spChg chg="del mod ord">
          <ac:chgData name="choi sungwoon" userId="dd863a805e970f02" providerId="LiveId" clId="{9FFD8BE3-EA2C-49F9-84C3-0797B1DA0421}" dt="2022-10-10T04:17:02.137" v="1832" actId="700"/>
          <ac:spMkLst>
            <pc:docMk/>
            <pc:sldMk cId="3683781560" sldId="288"/>
            <ac:spMk id="3" creationId="{631BAFB6-3FFC-3FAF-EE55-D5C57FAA0C5D}"/>
          </ac:spMkLst>
        </pc:spChg>
        <pc:spChg chg="add mod ord">
          <ac:chgData name="choi sungwoon" userId="dd863a805e970f02" providerId="LiveId" clId="{9FFD8BE3-EA2C-49F9-84C3-0797B1DA0421}" dt="2022-10-10T04:22:58.179" v="1865"/>
          <ac:spMkLst>
            <pc:docMk/>
            <pc:sldMk cId="3683781560" sldId="288"/>
            <ac:spMk id="4" creationId="{0D07DD22-1D6D-8D0F-DDFD-681E60010609}"/>
          </ac:spMkLst>
        </pc:spChg>
        <pc:spChg chg="add mod ord">
          <ac:chgData name="choi sungwoon" userId="dd863a805e970f02" providerId="LiveId" clId="{9FFD8BE3-EA2C-49F9-84C3-0797B1DA0421}" dt="2022-10-10T04:46:35.515" v="2337"/>
          <ac:spMkLst>
            <pc:docMk/>
            <pc:sldMk cId="3683781560" sldId="288"/>
            <ac:spMk id="5" creationId="{8133398F-C03D-09CF-F1DB-20C5AABD08AC}"/>
          </ac:spMkLst>
        </pc:spChg>
        <pc:spChg chg="add mod ord">
          <ac:chgData name="choi sungwoon" userId="dd863a805e970f02" providerId="LiveId" clId="{9FFD8BE3-EA2C-49F9-84C3-0797B1DA0421}" dt="2022-10-10T04:46:34.564" v="2336" actId="21"/>
          <ac:spMkLst>
            <pc:docMk/>
            <pc:sldMk cId="3683781560" sldId="288"/>
            <ac:spMk id="6" creationId="{2667F0DC-E99C-FC55-331C-4812A79E2D3F}"/>
          </ac:spMkLst>
        </pc:spChg>
        <pc:spChg chg="add del mod">
          <ac:chgData name="choi sungwoon" userId="dd863a805e970f02" providerId="LiveId" clId="{9FFD8BE3-EA2C-49F9-84C3-0797B1DA0421}" dt="2022-10-10T04:46:28.646" v="2333" actId="21"/>
          <ac:spMkLst>
            <pc:docMk/>
            <pc:sldMk cId="3683781560" sldId="288"/>
            <ac:spMk id="8" creationId="{7DD02A47-4BB6-6D28-150A-97055989DADB}"/>
          </ac:spMkLst>
        </pc:spChg>
        <pc:spChg chg="add del mod">
          <ac:chgData name="choi sungwoon" userId="dd863a805e970f02" providerId="LiveId" clId="{9FFD8BE3-EA2C-49F9-84C3-0797B1DA0421}" dt="2022-10-10T04:46:28.646" v="2333" actId="21"/>
          <ac:spMkLst>
            <pc:docMk/>
            <pc:sldMk cId="3683781560" sldId="288"/>
            <ac:spMk id="9" creationId="{BA4E9B89-0F18-FBF3-D930-3E3C6A15EFAC}"/>
          </ac:spMkLst>
        </pc:spChg>
        <pc:spChg chg="add del mod">
          <ac:chgData name="choi sungwoon" userId="dd863a805e970f02" providerId="LiveId" clId="{9FFD8BE3-EA2C-49F9-84C3-0797B1DA0421}" dt="2022-10-10T04:46:28.646" v="2333" actId="21"/>
          <ac:spMkLst>
            <pc:docMk/>
            <pc:sldMk cId="3683781560" sldId="288"/>
            <ac:spMk id="11" creationId="{97414020-603C-3B28-E9FC-C4B047968BBE}"/>
          </ac:spMkLst>
        </pc:spChg>
        <pc:spChg chg="add del mod">
          <ac:chgData name="choi sungwoon" userId="dd863a805e970f02" providerId="LiveId" clId="{9FFD8BE3-EA2C-49F9-84C3-0797B1DA0421}" dt="2022-10-10T04:37:15.520" v="2281"/>
          <ac:spMkLst>
            <pc:docMk/>
            <pc:sldMk cId="3683781560" sldId="288"/>
            <ac:spMk id="16" creationId="{3D01F4B0-72CD-4ED7-B5CD-A6DA642566FA}"/>
          </ac:spMkLst>
        </pc:spChg>
        <pc:spChg chg="add del mod">
          <ac:chgData name="choi sungwoon" userId="dd863a805e970f02" providerId="LiveId" clId="{9FFD8BE3-EA2C-49F9-84C3-0797B1DA0421}" dt="2022-10-10T04:37:15.520" v="2281"/>
          <ac:spMkLst>
            <pc:docMk/>
            <pc:sldMk cId="3683781560" sldId="288"/>
            <ac:spMk id="17" creationId="{0F4BA0D5-C39D-6901-8888-F9DA881A9703}"/>
          </ac:spMkLst>
        </pc:spChg>
        <pc:spChg chg="add del mod">
          <ac:chgData name="choi sungwoon" userId="dd863a805e970f02" providerId="LiveId" clId="{9FFD8BE3-EA2C-49F9-84C3-0797B1DA0421}" dt="2022-10-10T04:37:15.520" v="2281"/>
          <ac:spMkLst>
            <pc:docMk/>
            <pc:sldMk cId="3683781560" sldId="288"/>
            <ac:spMk id="19" creationId="{1E707D21-EC5A-1DA3-C746-3724D26F789A}"/>
          </ac:spMkLst>
        </pc:spChg>
        <pc:spChg chg="add del mod">
          <ac:chgData name="choi sungwoon" userId="dd863a805e970f02" providerId="LiveId" clId="{9FFD8BE3-EA2C-49F9-84C3-0797B1DA0421}" dt="2022-10-10T04:46:28.646" v="2333" actId="21"/>
          <ac:spMkLst>
            <pc:docMk/>
            <pc:sldMk cId="3683781560" sldId="288"/>
            <ac:spMk id="21" creationId="{4B50FEE8-4558-1FD2-8102-F5ECFFA03A78}"/>
          </ac:spMkLst>
        </pc:spChg>
        <pc:spChg chg="add del mod">
          <ac:chgData name="choi sungwoon" userId="dd863a805e970f02" providerId="LiveId" clId="{9FFD8BE3-EA2C-49F9-84C3-0797B1DA0421}" dt="2022-10-10T04:46:28.646" v="2333" actId="21"/>
          <ac:spMkLst>
            <pc:docMk/>
            <pc:sldMk cId="3683781560" sldId="288"/>
            <ac:spMk id="46" creationId="{9EEDC8E7-E1A1-C63C-DCC1-8699B2FEB1E4}"/>
          </ac:spMkLst>
        </pc:spChg>
        <pc:graphicFrameChg chg="add del mod ord modGraphic">
          <ac:chgData name="choi sungwoon" userId="dd863a805e970f02" providerId="LiveId" clId="{9FFD8BE3-EA2C-49F9-84C3-0797B1DA0421}" dt="2022-10-10T04:46:28.646" v="2333" actId="21"/>
          <ac:graphicFrameMkLst>
            <pc:docMk/>
            <pc:sldMk cId="3683781560" sldId="288"/>
            <ac:graphicFrameMk id="27" creationId="{5A8453FD-219C-C0C7-6FAA-FFC15D4AA13F}"/>
          </ac:graphicFrameMkLst>
        </pc:graphicFrameChg>
        <pc:graphicFrameChg chg="add del mod">
          <ac:chgData name="choi sungwoon" userId="dd863a805e970f02" providerId="LiveId" clId="{9FFD8BE3-EA2C-49F9-84C3-0797B1DA0421}" dt="2022-10-10T04:46:28.646" v="2333" actId="21"/>
          <ac:graphicFrameMkLst>
            <pc:docMk/>
            <pc:sldMk cId="3683781560" sldId="288"/>
            <ac:graphicFrameMk id="45" creationId="{F1E2AE5B-81F9-B239-58DA-4A01B40C6870}"/>
          </ac:graphicFrameMkLst>
        </pc:graphicFrameChg>
        <pc:picChg chg="add del mod">
          <ac:chgData name="choi sungwoon" userId="dd863a805e970f02" providerId="LiveId" clId="{9FFD8BE3-EA2C-49F9-84C3-0797B1DA0421}" dt="2022-10-10T04:36:54.433" v="2274" actId="478"/>
          <ac:picMkLst>
            <pc:docMk/>
            <pc:sldMk cId="3683781560" sldId="288"/>
            <ac:picMk id="7" creationId="{B50A180F-8C58-D2CC-2BF7-FBCC2C6F07FB}"/>
          </ac:picMkLst>
        </pc:picChg>
        <pc:cxnChg chg="add del mod">
          <ac:chgData name="choi sungwoon" userId="dd863a805e970f02" providerId="LiveId" clId="{9FFD8BE3-EA2C-49F9-84C3-0797B1DA0421}" dt="2022-10-10T04:46:28.646" v="2333" actId="21"/>
          <ac:cxnSpMkLst>
            <pc:docMk/>
            <pc:sldMk cId="3683781560" sldId="288"/>
            <ac:cxnSpMk id="10" creationId="{A14585D6-7B59-F5F8-AC66-C601D1E1E203}"/>
          </ac:cxnSpMkLst>
        </pc:cxnChg>
        <pc:cxnChg chg="add del mod">
          <ac:chgData name="choi sungwoon" userId="dd863a805e970f02" providerId="LiveId" clId="{9FFD8BE3-EA2C-49F9-84C3-0797B1DA0421}" dt="2022-10-10T04:46:28.646" v="2333" actId="21"/>
          <ac:cxnSpMkLst>
            <pc:docMk/>
            <pc:sldMk cId="3683781560" sldId="288"/>
            <ac:cxnSpMk id="12" creationId="{A2DCB06F-A0BC-1DAE-A8BF-6E0399999ACC}"/>
          </ac:cxnSpMkLst>
        </pc:cxnChg>
        <pc:cxnChg chg="add del mod">
          <ac:chgData name="choi sungwoon" userId="dd863a805e970f02" providerId="LiveId" clId="{9FFD8BE3-EA2C-49F9-84C3-0797B1DA0421}" dt="2022-10-10T04:37:15.520" v="2281"/>
          <ac:cxnSpMkLst>
            <pc:docMk/>
            <pc:sldMk cId="3683781560" sldId="288"/>
            <ac:cxnSpMk id="18" creationId="{4D89CC4A-397C-7C78-C894-C8B2E4D7C826}"/>
          </ac:cxnSpMkLst>
        </pc:cxnChg>
        <pc:cxnChg chg="add del mod">
          <ac:chgData name="choi sungwoon" userId="dd863a805e970f02" providerId="LiveId" clId="{9FFD8BE3-EA2C-49F9-84C3-0797B1DA0421}" dt="2022-10-10T04:37:15.520" v="2281"/>
          <ac:cxnSpMkLst>
            <pc:docMk/>
            <pc:sldMk cId="3683781560" sldId="288"/>
            <ac:cxnSpMk id="20" creationId="{93FF60EB-D460-01E8-D852-557AB613F586}"/>
          </ac:cxnSpMkLst>
        </pc:cxnChg>
        <pc:cxnChg chg="add del mod">
          <ac:chgData name="choi sungwoon" userId="dd863a805e970f02" providerId="LiveId" clId="{9FFD8BE3-EA2C-49F9-84C3-0797B1DA0421}" dt="2022-10-10T04:46:28.646" v="2333" actId="21"/>
          <ac:cxnSpMkLst>
            <pc:docMk/>
            <pc:sldMk cId="3683781560" sldId="288"/>
            <ac:cxnSpMk id="24" creationId="{10D19702-82FE-E393-4149-7111E7EC7EE6}"/>
          </ac:cxnSpMkLst>
        </pc:cxnChg>
      </pc:sldChg>
      <pc:sldChg chg="addSp delSp modSp new mod modClrScheme chgLayout">
        <pc:chgData name="choi sungwoon" userId="dd863a805e970f02" providerId="LiveId" clId="{9FFD8BE3-EA2C-49F9-84C3-0797B1DA0421}" dt="2022-10-10T05:21:04.871" v="2526" actId="208"/>
        <pc:sldMkLst>
          <pc:docMk/>
          <pc:sldMk cId="1194731335" sldId="289"/>
        </pc:sldMkLst>
        <pc:spChg chg="del">
          <ac:chgData name="choi sungwoon" userId="dd863a805e970f02" providerId="LiveId" clId="{9FFD8BE3-EA2C-49F9-84C3-0797B1DA0421}" dt="2022-10-10T04:46:23.830" v="2332" actId="700"/>
          <ac:spMkLst>
            <pc:docMk/>
            <pc:sldMk cId="1194731335" sldId="289"/>
            <ac:spMk id="2" creationId="{5AF21FF3-2ACE-30A4-69ED-20A2228CFA2C}"/>
          </ac:spMkLst>
        </pc:spChg>
        <pc:spChg chg="mod ord">
          <ac:chgData name="choi sungwoon" userId="dd863a805e970f02" providerId="LiveId" clId="{9FFD8BE3-EA2C-49F9-84C3-0797B1DA0421}" dt="2022-10-10T04:46:23.830" v="2332" actId="700"/>
          <ac:spMkLst>
            <pc:docMk/>
            <pc:sldMk cId="1194731335" sldId="289"/>
            <ac:spMk id="3" creationId="{6A908974-8F9D-3960-3433-9C39C25DBDEF}"/>
          </ac:spMkLst>
        </pc:spChg>
        <pc:spChg chg="del mod ord">
          <ac:chgData name="choi sungwoon" userId="dd863a805e970f02" providerId="LiveId" clId="{9FFD8BE3-EA2C-49F9-84C3-0797B1DA0421}" dt="2022-10-10T04:46:23.830" v="2332" actId="700"/>
          <ac:spMkLst>
            <pc:docMk/>
            <pc:sldMk cId="1194731335" sldId="289"/>
            <ac:spMk id="4" creationId="{5456160C-82E1-C1B3-534B-E147EFFB83C4}"/>
          </ac:spMkLst>
        </pc:spChg>
        <pc:spChg chg="add del mod ord">
          <ac:chgData name="choi sungwoon" userId="dd863a805e970f02" providerId="LiveId" clId="{9FFD8BE3-EA2C-49F9-84C3-0797B1DA0421}" dt="2022-10-10T04:49:30.421" v="2451" actId="478"/>
          <ac:spMkLst>
            <pc:docMk/>
            <pc:sldMk cId="1194731335" sldId="289"/>
            <ac:spMk id="5" creationId="{1D428CDF-2C33-84BD-852D-9E0483FACA73}"/>
          </ac:spMkLst>
        </pc:spChg>
        <pc:spChg chg="add mod">
          <ac:chgData name="choi sungwoon" userId="dd863a805e970f02" providerId="LiveId" clId="{9FFD8BE3-EA2C-49F9-84C3-0797B1DA0421}" dt="2022-10-10T04:50:25.911" v="2453" actId="1076"/>
          <ac:spMkLst>
            <pc:docMk/>
            <pc:sldMk cId="1194731335" sldId="289"/>
            <ac:spMk id="7" creationId="{5906CB34-1278-89FA-0A43-C2B899C90BC8}"/>
          </ac:spMkLst>
        </pc:spChg>
        <pc:spChg chg="add mod">
          <ac:chgData name="choi sungwoon" userId="dd863a805e970f02" providerId="LiveId" clId="{9FFD8BE3-EA2C-49F9-84C3-0797B1DA0421}" dt="2022-10-10T04:50:25.911" v="2453" actId="1076"/>
          <ac:spMkLst>
            <pc:docMk/>
            <pc:sldMk cId="1194731335" sldId="289"/>
            <ac:spMk id="8" creationId="{E822A680-C00A-5D99-B784-D9DB9FBDADF4}"/>
          </ac:spMkLst>
        </pc:spChg>
        <pc:spChg chg="add mod">
          <ac:chgData name="choi sungwoon" userId="dd863a805e970f02" providerId="LiveId" clId="{9FFD8BE3-EA2C-49F9-84C3-0797B1DA0421}" dt="2022-10-10T04:50:25.911" v="2453" actId="1076"/>
          <ac:spMkLst>
            <pc:docMk/>
            <pc:sldMk cId="1194731335" sldId="289"/>
            <ac:spMk id="10" creationId="{EB3698CF-7748-9FC1-28A3-31C7ECA32F48}"/>
          </ac:spMkLst>
        </pc:spChg>
        <pc:spChg chg="add mod">
          <ac:chgData name="choi sungwoon" userId="dd863a805e970f02" providerId="LiveId" clId="{9FFD8BE3-EA2C-49F9-84C3-0797B1DA0421}" dt="2022-10-10T04:50:25.911" v="2453" actId="1076"/>
          <ac:spMkLst>
            <pc:docMk/>
            <pc:sldMk cId="1194731335" sldId="289"/>
            <ac:spMk id="12" creationId="{0D7A8602-81A6-3233-87C0-A62AA9DD4B4C}"/>
          </ac:spMkLst>
        </pc:spChg>
        <pc:spChg chg="add mod">
          <ac:chgData name="choi sungwoon" userId="dd863a805e970f02" providerId="LiveId" clId="{9FFD8BE3-EA2C-49F9-84C3-0797B1DA0421}" dt="2022-10-10T04:50:25.911" v="2453" actId="1076"/>
          <ac:spMkLst>
            <pc:docMk/>
            <pc:sldMk cId="1194731335" sldId="289"/>
            <ac:spMk id="15" creationId="{4A4B4204-FB6A-E368-5A6C-36DD06C3187C}"/>
          </ac:spMkLst>
        </pc:spChg>
        <pc:spChg chg="add mod">
          <ac:chgData name="choi sungwoon" userId="dd863a805e970f02" providerId="LiveId" clId="{9FFD8BE3-EA2C-49F9-84C3-0797B1DA0421}" dt="2022-10-10T04:47:54.259" v="2434" actId="1076"/>
          <ac:spMkLst>
            <pc:docMk/>
            <pc:sldMk cId="1194731335" sldId="289"/>
            <ac:spMk id="16" creationId="{A21CDFA9-2C10-9793-3BC4-A817BFFDF24C}"/>
          </ac:spMkLst>
        </pc:spChg>
        <pc:spChg chg="add mod">
          <ac:chgData name="choi sungwoon" userId="dd863a805e970f02" providerId="LiveId" clId="{9FFD8BE3-EA2C-49F9-84C3-0797B1DA0421}" dt="2022-10-10T05:20:36.886" v="2520" actId="1076"/>
          <ac:spMkLst>
            <pc:docMk/>
            <pc:sldMk cId="1194731335" sldId="289"/>
            <ac:spMk id="17" creationId="{F66E3654-AA4B-E28D-55C3-B407BC798672}"/>
          </ac:spMkLst>
        </pc:spChg>
        <pc:spChg chg="add mod">
          <ac:chgData name="choi sungwoon" userId="dd863a805e970f02" providerId="LiveId" clId="{9FFD8BE3-EA2C-49F9-84C3-0797B1DA0421}" dt="2022-10-10T05:19:48.423" v="2501" actId="207"/>
          <ac:spMkLst>
            <pc:docMk/>
            <pc:sldMk cId="1194731335" sldId="289"/>
            <ac:spMk id="18" creationId="{4EDF7965-EBDE-0033-4C10-801B0FC7B6F3}"/>
          </ac:spMkLst>
        </pc:spChg>
        <pc:spChg chg="add mod">
          <ac:chgData name="choi sungwoon" userId="dd863a805e970f02" providerId="LiveId" clId="{9FFD8BE3-EA2C-49F9-84C3-0797B1DA0421}" dt="2022-10-10T05:20:36.221" v="2519" actId="1076"/>
          <ac:spMkLst>
            <pc:docMk/>
            <pc:sldMk cId="1194731335" sldId="289"/>
            <ac:spMk id="19" creationId="{8DA5024D-FAC4-FCC9-25CA-7692F5D209DE}"/>
          </ac:spMkLst>
        </pc:spChg>
        <pc:spChg chg="add mod">
          <ac:chgData name="choi sungwoon" userId="dd863a805e970f02" providerId="LiveId" clId="{9FFD8BE3-EA2C-49F9-84C3-0797B1DA0421}" dt="2022-10-10T05:21:04.871" v="2526" actId="208"/>
          <ac:spMkLst>
            <pc:docMk/>
            <pc:sldMk cId="1194731335" sldId="289"/>
            <ac:spMk id="20" creationId="{ADD790D5-03BB-B761-67F2-65EB096C3F1F}"/>
          </ac:spMkLst>
        </pc:spChg>
        <pc:spChg chg="add mod">
          <ac:chgData name="choi sungwoon" userId="dd863a805e970f02" providerId="LiveId" clId="{9FFD8BE3-EA2C-49F9-84C3-0797B1DA0421}" dt="2022-10-10T05:21:04.871" v="2526" actId="208"/>
          <ac:spMkLst>
            <pc:docMk/>
            <pc:sldMk cId="1194731335" sldId="289"/>
            <ac:spMk id="21" creationId="{DD3A6475-7C54-C16A-05A9-C03A3A395E54}"/>
          </ac:spMkLst>
        </pc:spChg>
        <pc:spChg chg="add mod">
          <ac:chgData name="choi sungwoon" userId="dd863a805e970f02" providerId="LiveId" clId="{9FFD8BE3-EA2C-49F9-84C3-0797B1DA0421}" dt="2022-10-10T05:21:04.871" v="2526" actId="208"/>
          <ac:spMkLst>
            <pc:docMk/>
            <pc:sldMk cId="1194731335" sldId="289"/>
            <ac:spMk id="22" creationId="{29F674A9-4E95-8261-DC38-B65791F081B4}"/>
          </ac:spMkLst>
        </pc:spChg>
        <pc:graphicFrameChg chg="add mod">
          <ac:chgData name="choi sungwoon" userId="dd863a805e970f02" providerId="LiveId" clId="{9FFD8BE3-EA2C-49F9-84C3-0797B1DA0421}" dt="2022-10-10T04:50:25.911" v="2453" actId="1076"/>
          <ac:graphicFrameMkLst>
            <pc:docMk/>
            <pc:sldMk cId="1194731335" sldId="289"/>
            <ac:graphicFrameMk id="6" creationId="{9FDEAED9-7721-8363-D338-4886F75D88D4}"/>
          </ac:graphicFrameMkLst>
        </pc:graphicFrameChg>
        <pc:graphicFrameChg chg="add mod">
          <ac:chgData name="choi sungwoon" userId="dd863a805e970f02" providerId="LiveId" clId="{9FFD8BE3-EA2C-49F9-84C3-0797B1DA0421}" dt="2022-10-10T04:50:25.911" v="2453" actId="1076"/>
          <ac:graphicFrameMkLst>
            <pc:docMk/>
            <pc:sldMk cId="1194731335" sldId="289"/>
            <ac:graphicFrameMk id="14" creationId="{8D6F5B08-6A35-4476-12FA-AED4BF11EB53}"/>
          </ac:graphicFrameMkLst>
        </pc:graphicFrameChg>
        <pc:cxnChg chg="add mod">
          <ac:chgData name="choi sungwoon" userId="dd863a805e970f02" providerId="LiveId" clId="{9FFD8BE3-EA2C-49F9-84C3-0797B1DA0421}" dt="2022-10-10T04:50:25.911" v="2453" actId="1076"/>
          <ac:cxnSpMkLst>
            <pc:docMk/>
            <pc:sldMk cId="1194731335" sldId="289"/>
            <ac:cxnSpMk id="9" creationId="{B066DFEA-2398-13DD-CB77-A0E123BE7377}"/>
          </ac:cxnSpMkLst>
        </pc:cxnChg>
        <pc:cxnChg chg="add mod">
          <ac:chgData name="choi sungwoon" userId="dd863a805e970f02" providerId="LiveId" clId="{9FFD8BE3-EA2C-49F9-84C3-0797B1DA0421}" dt="2022-10-10T04:50:25.911" v="2453" actId="1076"/>
          <ac:cxnSpMkLst>
            <pc:docMk/>
            <pc:sldMk cId="1194731335" sldId="289"/>
            <ac:cxnSpMk id="11" creationId="{1ACFCDD6-D6C4-76A0-20D5-FB060F192B26}"/>
          </ac:cxnSpMkLst>
        </pc:cxnChg>
        <pc:cxnChg chg="add mod">
          <ac:chgData name="choi sungwoon" userId="dd863a805e970f02" providerId="LiveId" clId="{9FFD8BE3-EA2C-49F9-84C3-0797B1DA0421}" dt="2022-10-10T04:50:25.911" v="2453" actId="1076"/>
          <ac:cxnSpMkLst>
            <pc:docMk/>
            <pc:sldMk cId="1194731335" sldId="289"/>
            <ac:cxnSpMk id="13" creationId="{20DD3242-1FD8-15DD-DF74-36ADCB57B5D2}"/>
          </ac:cxnSpMkLst>
        </pc:cxnChg>
      </pc:sldChg>
      <pc:sldChg chg="addSp delSp modSp new mod">
        <pc:chgData name="choi sungwoon" userId="dd863a805e970f02" providerId="LiveId" clId="{9FFD8BE3-EA2C-49F9-84C3-0797B1DA0421}" dt="2022-10-10T05:43:39.134" v="2772" actId="11529"/>
        <pc:sldMkLst>
          <pc:docMk/>
          <pc:sldMk cId="3345003506" sldId="290"/>
        </pc:sldMkLst>
        <pc:spChg chg="mod">
          <ac:chgData name="choi sungwoon" userId="dd863a805e970f02" providerId="LiveId" clId="{9FFD8BE3-EA2C-49F9-84C3-0797B1DA0421}" dt="2022-10-10T05:30:31.759" v="2536" actId="20577"/>
          <ac:spMkLst>
            <pc:docMk/>
            <pc:sldMk cId="3345003506" sldId="290"/>
            <ac:spMk id="2" creationId="{BE9A1D01-9B5F-E6AB-2C8C-CD97D6BE2F74}"/>
          </ac:spMkLst>
        </pc:spChg>
        <pc:spChg chg="mod">
          <ac:chgData name="choi sungwoon" userId="dd863a805e970f02" providerId="LiveId" clId="{9FFD8BE3-EA2C-49F9-84C3-0797B1DA0421}" dt="2022-10-10T05:36:10.810" v="2694" actId="20577"/>
          <ac:spMkLst>
            <pc:docMk/>
            <pc:sldMk cId="3345003506" sldId="290"/>
            <ac:spMk id="3" creationId="{376B68E0-516A-B578-C7AC-DFAB97BFB562}"/>
          </ac:spMkLst>
        </pc:spChg>
        <pc:spChg chg="add mod">
          <ac:chgData name="choi sungwoon" userId="dd863a805e970f02" providerId="LiveId" clId="{9FFD8BE3-EA2C-49F9-84C3-0797B1DA0421}" dt="2022-10-10T05:40:44.566" v="2747" actId="1076"/>
          <ac:spMkLst>
            <pc:docMk/>
            <pc:sldMk cId="3345003506" sldId="290"/>
            <ac:spMk id="5" creationId="{998BDB9B-0F95-F97B-3B94-783F81BECA65}"/>
          </ac:spMkLst>
        </pc:spChg>
        <pc:spChg chg="add mod">
          <ac:chgData name="choi sungwoon" userId="dd863a805e970f02" providerId="LiveId" clId="{9FFD8BE3-EA2C-49F9-84C3-0797B1DA0421}" dt="2022-10-10T05:30:36.419" v="2538" actId="1076"/>
          <ac:spMkLst>
            <pc:docMk/>
            <pc:sldMk cId="3345003506" sldId="290"/>
            <ac:spMk id="6" creationId="{61A44A60-75F5-FEB6-8916-9D2E7B665C5D}"/>
          </ac:spMkLst>
        </pc:spChg>
        <pc:spChg chg="add del mod">
          <ac:chgData name="choi sungwoon" userId="dd863a805e970f02" providerId="LiveId" clId="{9FFD8BE3-EA2C-49F9-84C3-0797B1DA0421}" dt="2022-10-10T05:30:55.874" v="2558" actId="478"/>
          <ac:spMkLst>
            <pc:docMk/>
            <pc:sldMk cId="3345003506" sldId="290"/>
            <ac:spMk id="8" creationId="{1190CC2B-148D-A983-3FCA-5812E0501C39}"/>
          </ac:spMkLst>
        </pc:spChg>
        <pc:spChg chg="add mod">
          <ac:chgData name="choi sungwoon" userId="dd863a805e970f02" providerId="LiveId" clId="{9FFD8BE3-EA2C-49F9-84C3-0797B1DA0421}" dt="2022-10-10T05:30:36.419" v="2538" actId="1076"/>
          <ac:spMkLst>
            <pc:docMk/>
            <pc:sldMk cId="3345003506" sldId="290"/>
            <ac:spMk id="10" creationId="{D7DA6A6F-DDC0-7C1F-B66A-38469488D9F8}"/>
          </ac:spMkLst>
        </pc:spChg>
        <pc:spChg chg="add mod">
          <ac:chgData name="choi sungwoon" userId="dd863a805e970f02" providerId="LiveId" clId="{9FFD8BE3-EA2C-49F9-84C3-0797B1DA0421}" dt="2022-10-10T05:30:36.419" v="2538" actId="1076"/>
          <ac:spMkLst>
            <pc:docMk/>
            <pc:sldMk cId="3345003506" sldId="290"/>
            <ac:spMk id="13" creationId="{3E170FB5-7E51-7764-863C-05982C68116E}"/>
          </ac:spMkLst>
        </pc:spChg>
        <pc:spChg chg="add mod">
          <ac:chgData name="choi sungwoon" userId="dd863a805e970f02" providerId="LiveId" clId="{9FFD8BE3-EA2C-49F9-84C3-0797B1DA0421}" dt="2022-10-10T05:40:25.397" v="2746" actId="1076"/>
          <ac:spMkLst>
            <pc:docMk/>
            <pc:sldMk cId="3345003506" sldId="290"/>
            <ac:spMk id="15" creationId="{B7F43E84-82EF-515E-33E9-05F4DC2BD74E}"/>
          </ac:spMkLst>
        </pc:spChg>
        <pc:spChg chg="add del mod">
          <ac:chgData name="choi sungwoon" userId="dd863a805e970f02" providerId="LiveId" clId="{9FFD8BE3-EA2C-49F9-84C3-0797B1DA0421}" dt="2022-10-10T05:31:58.197" v="2577" actId="478"/>
          <ac:spMkLst>
            <pc:docMk/>
            <pc:sldMk cId="3345003506" sldId="290"/>
            <ac:spMk id="16" creationId="{21F7FDEB-6291-6CAF-B926-BF3171BDA593}"/>
          </ac:spMkLst>
        </pc:spChg>
        <pc:spChg chg="add mod">
          <ac:chgData name="choi sungwoon" userId="dd863a805e970f02" providerId="LiveId" clId="{9FFD8BE3-EA2C-49F9-84C3-0797B1DA0421}" dt="2022-10-10T05:38:10.483" v="2721" actId="1076"/>
          <ac:spMkLst>
            <pc:docMk/>
            <pc:sldMk cId="3345003506" sldId="290"/>
            <ac:spMk id="18" creationId="{8128DAC5-0F17-9070-81B9-F0CB51B2086B}"/>
          </ac:spMkLst>
        </pc:spChg>
        <pc:spChg chg="add del mod">
          <ac:chgData name="choi sungwoon" userId="dd863a805e970f02" providerId="LiveId" clId="{9FFD8BE3-EA2C-49F9-84C3-0797B1DA0421}" dt="2022-10-10T05:31:14.938" v="2563" actId="478"/>
          <ac:spMkLst>
            <pc:docMk/>
            <pc:sldMk cId="3345003506" sldId="290"/>
            <ac:spMk id="21" creationId="{A2820B61-C48E-0615-63ED-A23542E2928E}"/>
          </ac:spMkLst>
        </pc:spChg>
        <pc:spChg chg="add mod">
          <ac:chgData name="choi sungwoon" userId="dd863a805e970f02" providerId="LiveId" clId="{9FFD8BE3-EA2C-49F9-84C3-0797B1DA0421}" dt="2022-10-10T05:38:38.161" v="2724" actId="14100"/>
          <ac:spMkLst>
            <pc:docMk/>
            <pc:sldMk cId="3345003506" sldId="290"/>
            <ac:spMk id="22" creationId="{735346DE-5D05-FE77-51ED-D928AAFB728A}"/>
          </ac:spMkLst>
        </pc:spChg>
        <pc:spChg chg="add mod">
          <ac:chgData name="choi sungwoon" userId="dd863a805e970f02" providerId="LiveId" clId="{9FFD8BE3-EA2C-49F9-84C3-0797B1DA0421}" dt="2022-10-10T05:38:10.483" v="2721" actId="1076"/>
          <ac:spMkLst>
            <pc:docMk/>
            <pc:sldMk cId="3345003506" sldId="290"/>
            <ac:spMk id="25" creationId="{47EC01B0-3C20-5703-2A6E-DC2F24FBE711}"/>
          </ac:spMkLst>
        </pc:spChg>
        <pc:spChg chg="add mod ord">
          <ac:chgData name="choi sungwoon" userId="dd863a805e970f02" providerId="LiveId" clId="{9FFD8BE3-EA2C-49F9-84C3-0797B1DA0421}" dt="2022-10-10T05:37:03.659" v="2701" actId="1076"/>
          <ac:spMkLst>
            <pc:docMk/>
            <pc:sldMk cId="3345003506" sldId="290"/>
            <ac:spMk id="32" creationId="{A958B311-1E70-09EA-36CF-B534EA0789D6}"/>
          </ac:spMkLst>
        </pc:spChg>
        <pc:spChg chg="add mod">
          <ac:chgData name="choi sungwoon" userId="dd863a805e970f02" providerId="LiveId" clId="{9FFD8BE3-EA2C-49F9-84C3-0797B1DA0421}" dt="2022-10-10T05:38:10.483" v="2721" actId="1076"/>
          <ac:spMkLst>
            <pc:docMk/>
            <pc:sldMk cId="3345003506" sldId="290"/>
            <ac:spMk id="33" creationId="{CF6FF968-D057-B7F0-1053-D2EEC2940791}"/>
          </ac:spMkLst>
        </pc:spChg>
        <pc:spChg chg="add del mod">
          <ac:chgData name="choi sungwoon" userId="dd863a805e970f02" providerId="LiveId" clId="{9FFD8BE3-EA2C-49F9-84C3-0797B1DA0421}" dt="2022-10-10T05:41:22.352" v="2750" actId="478"/>
          <ac:spMkLst>
            <pc:docMk/>
            <pc:sldMk cId="3345003506" sldId="290"/>
            <ac:spMk id="35" creationId="{43D19504-FE9F-641E-AEDC-7FB7FAF9EFB9}"/>
          </ac:spMkLst>
        </pc:spChg>
        <pc:spChg chg="add mod">
          <ac:chgData name="choi sungwoon" userId="dd863a805e970f02" providerId="LiveId" clId="{9FFD8BE3-EA2C-49F9-84C3-0797B1DA0421}" dt="2022-10-10T05:38:10.483" v="2721" actId="1076"/>
          <ac:spMkLst>
            <pc:docMk/>
            <pc:sldMk cId="3345003506" sldId="290"/>
            <ac:spMk id="36" creationId="{A739C0A2-F898-EE29-B09C-67B1A388765F}"/>
          </ac:spMkLst>
        </pc:spChg>
        <pc:spChg chg="add del mod">
          <ac:chgData name="choi sungwoon" userId="dd863a805e970f02" providerId="LiveId" clId="{9FFD8BE3-EA2C-49F9-84C3-0797B1DA0421}" dt="2022-10-10T05:35:19.487" v="2651" actId="478"/>
          <ac:spMkLst>
            <pc:docMk/>
            <pc:sldMk cId="3345003506" sldId="290"/>
            <ac:spMk id="38" creationId="{B6539EC3-B68A-9BAB-F586-CA058011BCFD}"/>
          </ac:spMkLst>
        </pc:spChg>
        <pc:spChg chg="add mod">
          <ac:chgData name="choi sungwoon" userId="dd863a805e970f02" providerId="LiveId" clId="{9FFD8BE3-EA2C-49F9-84C3-0797B1DA0421}" dt="2022-10-10T05:38:10.483" v="2721" actId="1076"/>
          <ac:spMkLst>
            <pc:docMk/>
            <pc:sldMk cId="3345003506" sldId="290"/>
            <ac:spMk id="39" creationId="{73661CEE-D14B-20BE-CC7C-0D1A35C9F4A4}"/>
          </ac:spMkLst>
        </pc:spChg>
        <pc:spChg chg="add mod">
          <ac:chgData name="choi sungwoon" userId="dd863a805e970f02" providerId="LiveId" clId="{9FFD8BE3-EA2C-49F9-84C3-0797B1DA0421}" dt="2022-10-10T05:40:24.798" v="2745" actId="1076"/>
          <ac:spMkLst>
            <pc:docMk/>
            <pc:sldMk cId="3345003506" sldId="290"/>
            <ac:spMk id="49" creationId="{ED2E99CF-2A2F-651A-7090-B8D6AA140091}"/>
          </ac:spMkLst>
        </pc:spChg>
        <pc:spChg chg="add mod">
          <ac:chgData name="choi sungwoon" userId="dd863a805e970f02" providerId="LiveId" clId="{9FFD8BE3-EA2C-49F9-84C3-0797B1DA0421}" dt="2022-10-10T05:38:46.172" v="2726" actId="1076"/>
          <ac:spMkLst>
            <pc:docMk/>
            <pc:sldMk cId="3345003506" sldId="290"/>
            <ac:spMk id="50" creationId="{8294F0F1-4EE2-FC51-54FD-5735B2DCCB5A}"/>
          </ac:spMkLst>
        </pc:spChg>
        <pc:spChg chg="add del mod">
          <ac:chgData name="choi sungwoon" userId="dd863a805e970f02" providerId="LiveId" clId="{9FFD8BE3-EA2C-49F9-84C3-0797B1DA0421}" dt="2022-10-10T05:37:38.008" v="2708"/>
          <ac:spMkLst>
            <pc:docMk/>
            <pc:sldMk cId="3345003506" sldId="290"/>
            <ac:spMk id="51" creationId="{D1005C5E-7396-0E5C-6E28-D902E6FE2A0B}"/>
          </ac:spMkLst>
        </pc:spChg>
        <pc:spChg chg="add mod">
          <ac:chgData name="choi sungwoon" userId="dd863a805e970f02" providerId="LiveId" clId="{9FFD8BE3-EA2C-49F9-84C3-0797B1DA0421}" dt="2022-10-10T05:38:10.483" v="2721" actId="1076"/>
          <ac:spMkLst>
            <pc:docMk/>
            <pc:sldMk cId="3345003506" sldId="290"/>
            <ac:spMk id="52" creationId="{4F1D8E40-F364-1783-370B-C8BE9E89E58E}"/>
          </ac:spMkLst>
        </pc:spChg>
        <pc:spChg chg="add del mod">
          <ac:chgData name="choi sungwoon" userId="dd863a805e970f02" providerId="LiveId" clId="{9FFD8BE3-EA2C-49F9-84C3-0797B1DA0421}" dt="2022-10-10T05:39:41.693" v="2733" actId="478"/>
          <ac:spMkLst>
            <pc:docMk/>
            <pc:sldMk cId="3345003506" sldId="290"/>
            <ac:spMk id="57" creationId="{CED794BE-525C-AAE7-C6FF-B091A0FEDDB3}"/>
          </ac:spMkLst>
        </pc:spChg>
        <pc:spChg chg="add del mod">
          <ac:chgData name="choi sungwoon" userId="dd863a805e970f02" providerId="LiveId" clId="{9FFD8BE3-EA2C-49F9-84C3-0797B1DA0421}" dt="2022-10-10T05:39:44.704" v="2735"/>
          <ac:spMkLst>
            <pc:docMk/>
            <pc:sldMk cId="3345003506" sldId="290"/>
            <ac:spMk id="58" creationId="{0FBD9748-56E2-0916-FD73-64DDF31259FD}"/>
          </ac:spMkLst>
        </pc:spChg>
        <pc:spChg chg="add mod">
          <ac:chgData name="choi sungwoon" userId="dd863a805e970f02" providerId="LiveId" clId="{9FFD8BE3-EA2C-49F9-84C3-0797B1DA0421}" dt="2022-10-10T05:39:54.024" v="2742" actId="20577"/>
          <ac:spMkLst>
            <pc:docMk/>
            <pc:sldMk cId="3345003506" sldId="290"/>
            <ac:spMk id="59" creationId="{01184C6A-910B-B8AB-D4CA-4FBCA3B29D7D}"/>
          </ac:spMkLst>
        </pc:spChg>
        <pc:spChg chg="add mod">
          <ac:chgData name="choi sungwoon" userId="dd863a805e970f02" providerId="LiveId" clId="{9FFD8BE3-EA2C-49F9-84C3-0797B1DA0421}" dt="2022-10-10T05:42:01.588" v="2757" actId="1076"/>
          <ac:spMkLst>
            <pc:docMk/>
            <pc:sldMk cId="3345003506" sldId="290"/>
            <ac:spMk id="62" creationId="{79E995A6-2FAE-C296-C0E8-E36619E2500C}"/>
          </ac:spMkLst>
        </pc:spChg>
        <pc:spChg chg="add mod">
          <ac:chgData name="choi sungwoon" userId="dd863a805e970f02" providerId="LiveId" clId="{9FFD8BE3-EA2C-49F9-84C3-0797B1DA0421}" dt="2022-10-10T05:41:43.594" v="2754" actId="1076"/>
          <ac:spMkLst>
            <pc:docMk/>
            <pc:sldMk cId="3345003506" sldId="290"/>
            <ac:spMk id="63" creationId="{8F4CDAC6-B8FA-90D0-9CAF-A3766630E176}"/>
          </ac:spMkLst>
        </pc:spChg>
        <pc:spChg chg="add mod">
          <ac:chgData name="choi sungwoon" userId="dd863a805e970f02" providerId="LiveId" clId="{9FFD8BE3-EA2C-49F9-84C3-0797B1DA0421}" dt="2022-10-10T05:41:51.199" v="2755" actId="1076"/>
          <ac:spMkLst>
            <pc:docMk/>
            <pc:sldMk cId="3345003506" sldId="290"/>
            <ac:spMk id="64" creationId="{86EE7DA4-E365-B008-AB36-0B681A58F60E}"/>
          </ac:spMkLst>
        </pc:spChg>
        <pc:spChg chg="add mod">
          <ac:chgData name="choi sungwoon" userId="dd863a805e970f02" providerId="LiveId" clId="{9FFD8BE3-EA2C-49F9-84C3-0797B1DA0421}" dt="2022-10-10T05:42:16.636" v="2758" actId="1076"/>
          <ac:spMkLst>
            <pc:docMk/>
            <pc:sldMk cId="3345003506" sldId="290"/>
            <ac:spMk id="65" creationId="{089171B7-5694-213C-CEAA-79E51A6D92D1}"/>
          </ac:spMkLst>
        </pc:spChg>
        <pc:spChg chg="add mod">
          <ac:chgData name="choi sungwoon" userId="dd863a805e970f02" providerId="LiveId" clId="{9FFD8BE3-EA2C-49F9-84C3-0797B1DA0421}" dt="2022-10-10T05:43:10.957" v="2768" actId="20577"/>
          <ac:spMkLst>
            <pc:docMk/>
            <pc:sldMk cId="3345003506" sldId="290"/>
            <ac:spMk id="66" creationId="{D3EC2B9E-ACBB-DBC0-80EF-B86BD10A135E}"/>
          </ac:spMkLst>
        </pc:spChg>
        <pc:spChg chg="add mod">
          <ac:chgData name="choi sungwoon" userId="dd863a805e970f02" providerId="LiveId" clId="{9FFD8BE3-EA2C-49F9-84C3-0797B1DA0421}" dt="2022-10-10T05:43:31.009" v="2771" actId="1076"/>
          <ac:spMkLst>
            <pc:docMk/>
            <pc:sldMk cId="3345003506" sldId="290"/>
            <ac:spMk id="67" creationId="{BAAF936C-8136-D157-CE4D-3805D3BA7C42}"/>
          </ac:spMkLst>
        </pc:spChg>
        <pc:graphicFrameChg chg="add mod">
          <ac:chgData name="choi sungwoon" userId="dd863a805e970f02" providerId="LiveId" clId="{9FFD8BE3-EA2C-49F9-84C3-0797B1DA0421}" dt="2022-10-10T05:30:36.419" v="2538" actId="1076"/>
          <ac:graphicFrameMkLst>
            <pc:docMk/>
            <pc:sldMk cId="3345003506" sldId="290"/>
            <ac:graphicFrameMk id="4" creationId="{59231EFF-C588-2DA0-73C9-633904CB4EA0}"/>
          </ac:graphicFrameMkLst>
        </pc:graphicFrameChg>
        <pc:graphicFrameChg chg="add mod">
          <ac:chgData name="choi sungwoon" userId="dd863a805e970f02" providerId="LiveId" clId="{9FFD8BE3-EA2C-49F9-84C3-0797B1DA0421}" dt="2022-10-10T05:30:36.419" v="2538" actId="1076"/>
          <ac:graphicFrameMkLst>
            <pc:docMk/>
            <pc:sldMk cId="3345003506" sldId="290"/>
            <ac:graphicFrameMk id="12" creationId="{60B52FD9-C96D-3E04-E344-47CDA71DB6AF}"/>
          </ac:graphicFrameMkLst>
        </pc:graphicFrameChg>
        <pc:graphicFrameChg chg="add mod">
          <ac:chgData name="choi sungwoon" userId="dd863a805e970f02" providerId="LiveId" clId="{9FFD8BE3-EA2C-49F9-84C3-0797B1DA0421}" dt="2022-10-10T05:37:30.516" v="2706" actId="1076"/>
          <ac:graphicFrameMkLst>
            <pc:docMk/>
            <pc:sldMk cId="3345003506" sldId="290"/>
            <ac:graphicFrameMk id="14" creationId="{8C9EBCE5-B71B-BC4C-320A-10F01BDE12CD}"/>
          </ac:graphicFrameMkLst>
        </pc:graphicFrameChg>
        <pc:graphicFrameChg chg="add mod">
          <ac:chgData name="choi sungwoon" userId="dd863a805e970f02" providerId="LiveId" clId="{9FFD8BE3-EA2C-49F9-84C3-0797B1DA0421}" dt="2022-10-10T05:37:30.516" v="2706" actId="1076"/>
          <ac:graphicFrameMkLst>
            <pc:docMk/>
            <pc:sldMk cId="3345003506" sldId="290"/>
            <ac:graphicFrameMk id="20" creationId="{7D5D54AB-684E-4981-155F-F1770EEF34C4}"/>
          </ac:graphicFrameMkLst>
        </pc:graphicFrameChg>
        <pc:graphicFrameChg chg="add mod">
          <ac:chgData name="choi sungwoon" userId="dd863a805e970f02" providerId="LiveId" clId="{9FFD8BE3-EA2C-49F9-84C3-0797B1DA0421}" dt="2022-10-10T05:36:01.116" v="2672" actId="1076"/>
          <ac:graphicFrameMkLst>
            <pc:docMk/>
            <pc:sldMk cId="3345003506" sldId="290"/>
            <ac:graphicFrameMk id="31" creationId="{D66CF420-0022-975D-1F7B-4DE6C4CD3EA5}"/>
          </ac:graphicFrameMkLst>
        </pc:graphicFrameChg>
        <pc:graphicFrameChg chg="add mod">
          <ac:chgData name="choi sungwoon" userId="dd863a805e970f02" providerId="LiveId" clId="{9FFD8BE3-EA2C-49F9-84C3-0797B1DA0421}" dt="2022-10-10T05:36:01.116" v="2672" actId="1076"/>
          <ac:graphicFrameMkLst>
            <pc:docMk/>
            <pc:sldMk cId="3345003506" sldId="290"/>
            <ac:graphicFrameMk id="34" creationId="{2A2FA0C6-E36A-F6DA-06DC-DD93595918AA}"/>
          </ac:graphicFrameMkLst>
        </pc:graphicFrameChg>
        <pc:cxnChg chg="add mod">
          <ac:chgData name="choi sungwoon" userId="dd863a805e970f02" providerId="LiveId" clId="{9FFD8BE3-EA2C-49F9-84C3-0797B1DA0421}" dt="2022-10-10T05:40:44.566" v="2747" actId="1076"/>
          <ac:cxnSpMkLst>
            <pc:docMk/>
            <pc:sldMk cId="3345003506" sldId="290"/>
            <ac:cxnSpMk id="7" creationId="{F6BC2AD8-A962-3F86-6B42-F29BD2C3E2AE}"/>
          </ac:cxnSpMkLst>
        </pc:cxnChg>
        <pc:cxnChg chg="add del mod">
          <ac:chgData name="choi sungwoon" userId="dd863a805e970f02" providerId="LiveId" clId="{9FFD8BE3-EA2C-49F9-84C3-0797B1DA0421}" dt="2022-10-10T05:31:01.466" v="2559" actId="478"/>
          <ac:cxnSpMkLst>
            <pc:docMk/>
            <pc:sldMk cId="3345003506" sldId="290"/>
            <ac:cxnSpMk id="9" creationId="{D7FF4AC8-44E4-4FD4-7A26-C1FF0FE23D98}"/>
          </ac:cxnSpMkLst>
        </pc:cxnChg>
        <pc:cxnChg chg="add mod">
          <ac:chgData name="choi sungwoon" userId="dd863a805e970f02" providerId="LiveId" clId="{9FFD8BE3-EA2C-49F9-84C3-0797B1DA0421}" dt="2022-10-10T05:40:44.566" v="2747" actId="1076"/>
          <ac:cxnSpMkLst>
            <pc:docMk/>
            <pc:sldMk cId="3345003506" sldId="290"/>
            <ac:cxnSpMk id="11" creationId="{3F6B224F-2C39-479B-76CD-764D3F3EAADC}"/>
          </ac:cxnSpMkLst>
        </pc:cxnChg>
        <pc:cxnChg chg="add del mod">
          <ac:chgData name="choi sungwoon" userId="dd863a805e970f02" providerId="LiveId" clId="{9FFD8BE3-EA2C-49F9-84C3-0797B1DA0421}" dt="2022-10-10T05:31:58.197" v="2577" actId="478"/>
          <ac:cxnSpMkLst>
            <pc:docMk/>
            <pc:sldMk cId="3345003506" sldId="290"/>
            <ac:cxnSpMk id="17" creationId="{46F794CA-93F2-6018-DB34-C30099AE9194}"/>
          </ac:cxnSpMkLst>
        </pc:cxnChg>
        <pc:cxnChg chg="add del mod">
          <ac:chgData name="choi sungwoon" userId="dd863a805e970f02" providerId="LiveId" clId="{9FFD8BE3-EA2C-49F9-84C3-0797B1DA0421}" dt="2022-10-10T05:32:00.968" v="2578" actId="478"/>
          <ac:cxnSpMkLst>
            <pc:docMk/>
            <pc:sldMk cId="3345003506" sldId="290"/>
            <ac:cxnSpMk id="19" creationId="{2E8E6006-06D6-3BD3-34E5-4C148547887B}"/>
          </ac:cxnSpMkLst>
        </pc:cxnChg>
        <pc:cxnChg chg="add del mod">
          <ac:chgData name="choi sungwoon" userId="dd863a805e970f02" providerId="LiveId" clId="{9FFD8BE3-EA2C-49F9-84C3-0797B1DA0421}" dt="2022-10-10T05:33:49.692" v="2618" actId="478"/>
          <ac:cxnSpMkLst>
            <pc:docMk/>
            <pc:sldMk cId="3345003506" sldId="290"/>
            <ac:cxnSpMk id="24" creationId="{EF5F08D3-79CC-B8B7-DF19-69050F1B6523}"/>
          </ac:cxnSpMkLst>
        </pc:cxnChg>
        <pc:cxnChg chg="add mod">
          <ac:chgData name="choi sungwoon" userId="dd863a805e970f02" providerId="LiveId" clId="{9FFD8BE3-EA2C-49F9-84C3-0797B1DA0421}" dt="2022-10-10T05:38:10.483" v="2721" actId="1076"/>
          <ac:cxnSpMkLst>
            <pc:docMk/>
            <pc:sldMk cId="3345003506" sldId="290"/>
            <ac:cxnSpMk id="30" creationId="{BE88A127-06D9-9A11-1701-D6FE6568006C}"/>
          </ac:cxnSpMkLst>
        </pc:cxnChg>
        <pc:cxnChg chg="add mod">
          <ac:chgData name="choi sungwoon" userId="dd863a805e970f02" providerId="LiveId" clId="{9FFD8BE3-EA2C-49F9-84C3-0797B1DA0421}" dt="2022-10-10T05:38:10.483" v="2721" actId="1076"/>
          <ac:cxnSpMkLst>
            <pc:docMk/>
            <pc:sldMk cId="3345003506" sldId="290"/>
            <ac:cxnSpMk id="37" creationId="{83F4719D-DEFD-5DAD-A9D4-5E66AC1BCB90}"/>
          </ac:cxnSpMkLst>
        </pc:cxnChg>
        <pc:cxnChg chg="add mod">
          <ac:chgData name="choi sungwoon" userId="dd863a805e970f02" providerId="LiveId" clId="{9FFD8BE3-EA2C-49F9-84C3-0797B1DA0421}" dt="2022-10-10T05:38:10.483" v="2721" actId="1076"/>
          <ac:cxnSpMkLst>
            <pc:docMk/>
            <pc:sldMk cId="3345003506" sldId="290"/>
            <ac:cxnSpMk id="41" creationId="{4EF39ECA-71D4-37DC-3425-4E1BA9C1003B}"/>
          </ac:cxnSpMkLst>
        </pc:cxnChg>
        <pc:cxnChg chg="add mod">
          <ac:chgData name="choi sungwoon" userId="dd863a805e970f02" providerId="LiveId" clId="{9FFD8BE3-EA2C-49F9-84C3-0797B1DA0421}" dt="2022-10-10T05:38:10.483" v="2721" actId="1076"/>
          <ac:cxnSpMkLst>
            <pc:docMk/>
            <pc:sldMk cId="3345003506" sldId="290"/>
            <ac:cxnSpMk id="43" creationId="{936C458B-5320-74CF-546C-F9B0F3720305}"/>
          </ac:cxnSpMkLst>
        </pc:cxnChg>
        <pc:cxnChg chg="add mod">
          <ac:chgData name="choi sungwoon" userId="dd863a805e970f02" providerId="LiveId" clId="{9FFD8BE3-EA2C-49F9-84C3-0797B1DA0421}" dt="2022-10-10T05:38:10.483" v="2721" actId="1076"/>
          <ac:cxnSpMkLst>
            <pc:docMk/>
            <pc:sldMk cId="3345003506" sldId="290"/>
            <ac:cxnSpMk id="53" creationId="{94DE7D6E-0C91-AA53-E5CA-B7B3FE48DB86}"/>
          </ac:cxnSpMkLst>
        </pc:cxnChg>
        <pc:cxnChg chg="add">
          <ac:chgData name="choi sungwoon" userId="dd863a805e970f02" providerId="LiveId" clId="{9FFD8BE3-EA2C-49F9-84C3-0797B1DA0421}" dt="2022-10-10T05:43:39.134" v="2772" actId="11529"/>
          <ac:cxnSpMkLst>
            <pc:docMk/>
            <pc:sldMk cId="3345003506" sldId="290"/>
            <ac:cxnSpMk id="69" creationId="{897EF3BB-5A9D-C812-4176-284534AB42A3}"/>
          </ac:cxnSpMkLst>
        </pc:cxnChg>
      </pc:sldChg>
      <pc:sldChg chg="addSp delSp modSp new mod modClrScheme chgLayout">
        <pc:chgData name="choi sungwoon" userId="dd863a805e970f02" providerId="LiveId" clId="{9FFD8BE3-EA2C-49F9-84C3-0797B1DA0421}" dt="2022-10-12T04:55:34.410" v="3132" actId="1076"/>
        <pc:sldMkLst>
          <pc:docMk/>
          <pc:sldMk cId="1087916796" sldId="291"/>
        </pc:sldMkLst>
        <pc:spChg chg="del mod ord">
          <ac:chgData name="choi sungwoon" userId="dd863a805e970f02" providerId="LiveId" clId="{9FFD8BE3-EA2C-49F9-84C3-0797B1DA0421}" dt="2022-10-12T04:28:22.739" v="2774" actId="700"/>
          <ac:spMkLst>
            <pc:docMk/>
            <pc:sldMk cId="1087916796" sldId="291"/>
            <ac:spMk id="2" creationId="{DC9FDC7B-6549-6F39-1B43-5315D037E845}"/>
          </ac:spMkLst>
        </pc:spChg>
        <pc:spChg chg="del mod ord">
          <ac:chgData name="choi sungwoon" userId="dd863a805e970f02" providerId="LiveId" clId="{9FFD8BE3-EA2C-49F9-84C3-0797B1DA0421}" dt="2022-10-12T04:28:22.739" v="2774" actId="700"/>
          <ac:spMkLst>
            <pc:docMk/>
            <pc:sldMk cId="1087916796" sldId="291"/>
            <ac:spMk id="3" creationId="{9E90BFCD-04AE-9633-8110-657A53D54D38}"/>
          </ac:spMkLst>
        </pc:spChg>
        <pc:spChg chg="add del mod ord">
          <ac:chgData name="choi sungwoon" userId="dd863a805e970f02" providerId="LiveId" clId="{9FFD8BE3-EA2C-49F9-84C3-0797B1DA0421}" dt="2022-10-12T04:42:54.978" v="2932" actId="478"/>
          <ac:spMkLst>
            <pc:docMk/>
            <pc:sldMk cId="1087916796" sldId="291"/>
            <ac:spMk id="4" creationId="{A26AC180-AE26-2F51-08EA-C889C631AC02}"/>
          </ac:spMkLst>
        </pc:spChg>
        <pc:spChg chg="add mod ord">
          <ac:chgData name="choi sungwoon" userId="dd863a805e970f02" providerId="LiveId" clId="{9FFD8BE3-EA2C-49F9-84C3-0797B1DA0421}" dt="2022-10-12T04:41:22.352" v="2919" actId="167"/>
          <ac:spMkLst>
            <pc:docMk/>
            <pc:sldMk cId="1087916796" sldId="291"/>
            <ac:spMk id="5" creationId="{C0E4E3D8-9D9C-8B34-08BA-90604BBC3CB0}"/>
          </ac:spMkLst>
        </pc:spChg>
        <pc:spChg chg="add del mod ord">
          <ac:chgData name="choi sungwoon" userId="dd863a805e970f02" providerId="LiveId" clId="{9FFD8BE3-EA2C-49F9-84C3-0797B1DA0421}" dt="2022-10-12T04:42:58.905" v="2933" actId="478"/>
          <ac:spMkLst>
            <pc:docMk/>
            <pc:sldMk cId="1087916796" sldId="291"/>
            <ac:spMk id="6" creationId="{5F5AD7D8-5C82-87C2-E8EB-F652D4DEFD81}"/>
          </ac:spMkLst>
        </pc:spChg>
        <pc:spChg chg="add mod">
          <ac:chgData name="choi sungwoon" userId="dd863a805e970f02" providerId="LiveId" clId="{9FFD8BE3-EA2C-49F9-84C3-0797B1DA0421}" dt="2022-10-12T04:31:03.550" v="2824" actId="20577"/>
          <ac:spMkLst>
            <pc:docMk/>
            <pc:sldMk cId="1087916796" sldId="291"/>
            <ac:spMk id="7" creationId="{68AD49E6-D8EA-59E5-5306-D4749E32467C}"/>
          </ac:spMkLst>
        </pc:spChg>
        <pc:spChg chg="add mod">
          <ac:chgData name="choi sungwoon" userId="dd863a805e970f02" providerId="LiveId" clId="{9FFD8BE3-EA2C-49F9-84C3-0797B1DA0421}" dt="2022-10-12T04:53:54.813" v="3112" actId="207"/>
          <ac:spMkLst>
            <pc:docMk/>
            <pc:sldMk cId="1087916796" sldId="291"/>
            <ac:spMk id="8" creationId="{B5E64531-5454-D27C-4B46-62D0B63C2D7A}"/>
          </ac:spMkLst>
        </pc:spChg>
        <pc:spChg chg="add mod">
          <ac:chgData name="choi sungwoon" userId="dd863a805e970f02" providerId="LiveId" clId="{9FFD8BE3-EA2C-49F9-84C3-0797B1DA0421}" dt="2022-10-12T04:33:07.931" v="2894" actId="14100"/>
          <ac:spMkLst>
            <pc:docMk/>
            <pc:sldMk cId="1087916796" sldId="291"/>
            <ac:spMk id="12" creationId="{06C6FCEC-728C-9737-1B76-C9FAEB8D4378}"/>
          </ac:spMkLst>
        </pc:spChg>
        <pc:spChg chg="add mod">
          <ac:chgData name="choi sungwoon" userId="dd863a805e970f02" providerId="LiveId" clId="{9FFD8BE3-EA2C-49F9-84C3-0797B1DA0421}" dt="2022-10-12T04:39:13.287" v="2906" actId="1076"/>
          <ac:spMkLst>
            <pc:docMk/>
            <pc:sldMk cId="1087916796" sldId="291"/>
            <ac:spMk id="13" creationId="{E7E9505B-349D-904C-D48F-812A6C565620}"/>
          </ac:spMkLst>
        </pc:spChg>
        <pc:spChg chg="add mod">
          <ac:chgData name="choi sungwoon" userId="dd863a805e970f02" providerId="LiveId" clId="{9FFD8BE3-EA2C-49F9-84C3-0797B1DA0421}" dt="2022-10-12T04:54:51.421" v="3113" actId="14100"/>
          <ac:spMkLst>
            <pc:docMk/>
            <pc:sldMk cId="1087916796" sldId="291"/>
            <ac:spMk id="14" creationId="{21E54AE0-B841-C5A9-C435-5A53B3F806F0}"/>
          </ac:spMkLst>
        </pc:spChg>
        <pc:spChg chg="add mod">
          <ac:chgData name="choi sungwoon" userId="dd863a805e970f02" providerId="LiveId" clId="{9FFD8BE3-EA2C-49F9-84C3-0797B1DA0421}" dt="2022-10-12T04:33:14.323" v="2895" actId="1076"/>
          <ac:spMkLst>
            <pc:docMk/>
            <pc:sldMk cId="1087916796" sldId="291"/>
            <ac:spMk id="15" creationId="{41A133C2-3730-2411-9416-28F47E05D80C}"/>
          </ac:spMkLst>
        </pc:spChg>
        <pc:spChg chg="add mod ord">
          <ac:chgData name="choi sungwoon" userId="dd863a805e970f02" providerId="LiveId" clId="{9FFD8BE3-EA2C-49F9-84C3-0797B1DA0421}" dt="2022-10-12T04:40:24.521" v="2917" actId="166"/>
          <ac:spMkLst>
            <pc:docMk/>
            <pc:sldMk cId="1087916796" sldId="291"/>
            <ac:spMk id="16" creationId="{8905A8D1-65DB-2CAE-F7BC-D61F381677FB}"/>
          </ac:spMkLst>
        </pc:spChg>
        <pc:spChg chg="add del mod ord">
          <ac:chgData name="choi sungwoon" userId="dd863a805e970f02" providerId="LiveId" clId="{9FFD8BE3-EA2C-49F9-84C3-0797B1DA0421}" dt="2022-10-12T04:41:34.619" v="2920" actId="478"/>
          <ac:spMkLst>
            <pc:docMk/>
            <pc:sldMk cId="1087916796" sldId="291"/>
            <ac:spMk id="17" creationId="{EB0FBD67-7332-F436-2DD2-0F63A17E2CB9}"/>
          </ac:spMkLst>
        </pc:spChg>
        <pc:spChg chg="add mod ord">
          <ac:chgData name="choi sungwoon" userId="dd863a805e970f02" providerId="LiveId" clId="{9FFD8BE3-EA2C-49F9-84C3-0797B1DA0421}" dt="2022-10-12T04:55:34.410" v="3132" actId="1076"/>
          <ac:spMkLst>
            <pc:docMk/>
            <pc:sldMk cId="1087916796" sldId="291"/>
            <ac:spMk id="18" creationId="{6E649FEB-5BCB-08D7-859D-66D9BFD8422A}"/>
          </ac:spMkLst>
        </pc:spChg>
        <pc:spChg chg="add del mod ord">
          <ac:chgData name="choi sungwoon" userId="dd863a805e970f02" providerId="LiveId" clId="{9FFD8BE3-EA2C-49F9-84C3-0797B1DA0421}" dt="2022-10-12T04:55:34.410" v="3132" actId="1076"/>
          <ac:spMkLst>
            <pc:docMk/>
            <pc:sldMk cId="1087916796" sldId="291"/>
            <ac:spMk id="19" creationId="{A8DE457E-A9E8-5209-4F20-DAE537C045F4}"/>
          </ac:spMkLst>
        </pc:spChg>
        <pc:spChg chg="add del mod">
          <ac:chgData name="choi sungwoon" userId="dd863a805e970f02" providerId="LiveId" clId="{9FFD8BE3-EA2C-49F9-84C3-0797B1DA0421}" dt="2022-10-12T04:42:54.978" v="2932" actId="478"/>
          <ac:spMkLst>
            <pc:docMk/>
            <pc:sldMk cId="1087916796" sldId="291"/>
            <ac:spMk id="21" creationId="{BA77CACE-C347-C7B9-12EC-648C5193391A}"/>
          </ac:spMkLst>
        </pc:spChg>
        <pc:cxnChg chg="add mod">
          <ac:chgData name="choi sungwoon" userId="dd863a805e970f02" providerId="LiveId" clId="{9FFD8BE3-EA2C-49F9-84C3-0797B1DA0421}" dt="2022-10-12T04:31:23.635" v="2832" actId="1076"/>
          <ac:cxnSpMkLst>
            <pc:docMk/>
            <pc:sldMk cId="1087916796" sldId="291"/>
            <ac:cxnSpMk id="10" creationId="{64A423D1-7B77-E664-BCFC-133562D4F7D8}"/>
          </ac:cxnSpMkLst>
        </pc:cxnChg>
      </pc:sldChg>
      <pc:sldChg chg="addSp delSp modSp new mod modClrScheme chgLayout">
        <pc:chgData name="choi sungwoon" userId="dd863a805e970f02" providerId="LiveId" clId="{9FFD8BE3-EA2C-49F9-84C3-0797B1DA0421}" dt="2022-10-12T04:52:41.812" v="3110" actId="14100"/>
        <pc:sldMkLst>
          <pc:docMk/>
          <pc:sldMk cId="1786523434" sldId="292"/>
        </pc:sldMkLst>
        <pc:spChg chg="del">
          <ac:chgData name="choi sungwoon" userId="dd863a805e970f02" providerId="LiveId" clId="{9FFD8BE3-EA2C-49F9-84C3-0797B1DA0421}" dt="2022-10-12T04:43:06.533" v="2935" actId="700"/>
          <ac:spMkLst>
            <pc:docMk/>
            <pc:sldMk cId="1786523434" sldId="292"/>
            <ac:spMk id="2" creationId="{1A47ECEB-83BD-5E1D-CEA5-21305FBBD933}"/>
          </ac:spMkLst>
        </pc:spChg>
        <pc:spChg chg="del mod ord">
          <ac:chgData name="choi sungwoon" userId="dd863a805e970f02" providerId="LiveId" clId="{9FFD8BE3-EA2C-49F9-84C3-0797B1DA0421}" dt="2022-10-12T04:43:06.533" v="2935" actId="700"/>
          <ac:spMkLst>
            <pc:docMk/>
            <pc:sldMk cId="1786523434" sldId="292"/>
            <ac:spMk id="3" creationId="{1A3F3C49-5E62-C461-6F28-2736DFCD1534}"/>
          </ac:spMkLst>
        </pc:spChg>
        <pc:spChg chg="del mod ord">
          <ac:chgData name="choi sungwoon" userId="dd863a805e970f02" providerId="LiveId" clId="{9FFD8BE3-EA2C-49F9-84C3-0797B1DA0421}" dt="2022-10-12T04:43:06.533" v="2935" actId="700"/>
          <ac:spMkLst>
            <pc:docMk/>
            <pc:sldMk cId="1786523434" sldId="292"/>
            <ac:spMk id="4" creationId="{5132B5EB-9F0D-DC1A-ACF7-AC484A0F3862}"/>
          </ac:spMkLst>
        </pc:spChg>
        <pc:spChg chg="add mod ord">
          <ac:chgData name="choi sungwoon" userId="dd863a805e970f02" providerId="LiveId" clId="{9FFD8BE3-EA2C-49F9-84C3-0797B1DA0421}" dt="2022-10-12T04:49:35.236" v="3074" actId="20577"/>
          <ac:spMkLst>
            <pc:docMk/>
            <pc:sldMk cId="1786523434" sldId="292"/>
            <ac:spMk id="5" creationId="{A24A3FF3-949E-B0FD-18C2-2FCFA2FCB6CB}"/>
          </ac:spMkLst>
        </pc:spChg>
        <pc:spChg chg="add mod ord">
          <ac:chgData name="choi sungwoon" userId="dd863a805e970f02" providerId="LiveId" clId="{9FFD8BE3-EA2C-49F9-84C3-0797B1DA0421}" dt="2022-10-12T04:43:06.533" v="2935" actId="700"/>
          <ac:spMkLst>
            <pc:docMk/>
            <pc:sldMk cId="1786523434" sldId="292"/>
            <ac:spMk id="6" creationId="{59DD9F3D-6D96-4A2C-6F32-63BED5291FFB}"/>
          </ac:spMkLst>
        </pc:spChg>
        <pc:spChg chg="add mod">
          <ac:chgData name="choi sungwoon" userId="dd863a805e970f02" providerId="LiveId" clId="{9FFD8BE3-EA2C-49F9-84C3-0797B1DA0421}" dt="2022-10-12T04:49:10.006" v="3031" actId="1076"/>
          <ac:spMkLst>
            <pc:docMk/>
            <pc:sldMk cId="1786523434" sldId="292"/>
            <ac:spMk id="7" creationId="{63AB3304-7200-B342-E118-7D89080F4C8C}"/>
          </ac:spMkLst>
        </pc:spChg>
        <pc:spChg chg="add del mod">
          <ac:chgData name="choi sungwoon" userId="dd863a805e970f02" providerId="LiveId" clId="{9FFD8BE3-EA2C-49F9-84C3-0797B1DA0421}" dt="2022-10-12T04:44:00.264" v="2966" actId="478"/>
          <ac:spMkLst>
            <pc:docMk/>
            <pc:sldMk cId="1786523434" sldId="292"/>
            <ac:spMk id="8" creationId="{4E3DF176-37F6-59E5-D8C9-7637254127F4}"/>
          </ac:spMkLst>
        </pc:spChg>
        <pc:spChg chg="add del mod">
          <ac:chgData name="choi sungwoon" userId="dd863a805e970f02" providerId="LiveId" clId="{9FFD8BE3-EA2C-49F9-84C3-0797B1DA0421}" dt="2022-10-12T04:44:00.264" v="2966" actId="478"/>
          <ac:spMkLst>
            <pc:docMk/>
            <pc:sldMk cId="1786523434" sldId="292"/>
            <ac:spMk id="9" creationId="{F5E342F1-2EAA-BD69-E8C5-BD87D7357F60}"/>
          </ac:spMkLst>
        </pc:spChg>
        <pc:spChg chg="add mod">
          <ac:chgData name="choi sungwoon" userId="dd863a805e970f02" providerId="LiveId" clId="{9FFD8BE3-EA2C-49F9-84C3-0797B1DA0421}" dt="2022-10-12T04:49:10.006" v="3031" actId="1076"/>
          <ac:spMkLst>
            <pc:docMk/>
            <pc:sldMk cId="1786523434" sldId="292"/>
            <ac:spMk id="10" creationId="{3D22354C-36F7-3E18-1888-AC571222B5F9}"/>
          </ac:spMkLst>
        </pc:spChg>
        <pc:spChg chg="add mod">
          <ac:chgData name="choi sungwoon" userId="dd863a805e970f02" providerId="LiveId" clId="{9FFD8BE3-EA2C-49F9-84C3-0797B1DA0421}" dt="2022-10-12T04:49:10.006" v="3031" actId="1076"/>
          <ac:spMkLst>
            <pc:docMk/>
            <pc:sldMk cId="1786523434" sldId="292"/>
            <ac:spMk id="11" creationId="{98B803FB-E30D-ED3D-24FB-78FEF1AC3423}"/>
          </ac:spMkLst>
        </pc:spChg>
        <pc:spChg chg="add mod">
          <ac:chgData name="choi sungwoon" userId="dd863a805e970f02" providerId="LiveId" clId="{9FFD8BE3-EA2C-49F9-84C3-0797B1DA0421}" dt="2022-10-12T04:49:10.006" v="3031" actId="1076"/>
          <ac:spMkLst>
            <pc:docMk/>
            <pc:sldMk cId="1786523434" sldId="292"/>
            <ac:spMk id="12" creationId="{E0058B3B-A4BA-D038-AE30-5FCEC5618B63}"/>
          </ac:spMkLst>
        </pc:spChg>
        <pc:spChg chg="add mod">
          <ac:chgData name="choi sungwoon" userId="dd863a805e970f02" providerId="LiveId" clId="{9FFD8BE3-EA2C-49F9-84C3-0797B1DA0421}" dt="2022-10-12T04:49:10.006" v="3031" actId="1076"/>
          <ac:spMkLst>
            <pc:docMk/>
            <pc:sldMk cId="1786523434" sldId="292"/>
            <ac:spMk id="13" creationId="{7B4BAFDE-C1D2-8115-42BC-2FF7E5BE23B8}"/>
          </ac:spMkLst>
        </pc:spChg>
        <pc:spChg chg="add mod">
          <ac:chgData name="choi sungwoon" userId="dd863a805e970f02" providerId="LiveId" clId="{9FFD8BE3-EA2C-49F9-84C3-0797B1DA0421}" dt="2022-10-12T04:49:16.787" v="3032" actId="207"/>
          <ac:spMkLst>
            <pc:docMk/>
            <pc:sldMk cId="1786523434" sldId="292"/>
            <ac:spMk id="14" creationId="{08916C0C-48A3-1435-AE9C-DBC8C3DA2E88}"/>
          </ac:spMkLst>
        </pc:spChg>
        <pc:spChg chg="add mod">
          <ac:chgData name="choi sungwoon" userId="dd863a805e970f02" providerId="LiveId" clId="{9FFD8BE3-EA2C-49F9-84C3-0797B1DA0421}" dt="2022-10-12T04:49:10.006" v="3031" actId="1076"/>
          <ac:spMkLst>
            <pc:docMk/>
            <pc:sldMk cId="1786523434" sldId="292"/>
            <ac:spMk id="15" creationId="{FC1055A9-2065-F99F-1608-CA333E90730C}"/>
          </ac:spMkLst>
        </pc:spChg>
        <pc:spChg chg="add mod">
          <ac:chgData name="choi sungwoon" userId="dd863a805e970f02" providerId="LiveId" clId="{9FFD8BE3-EA2C-49F9-84C3-0797B1DA0421}" dt="2022-10-12T04:49:10.006" v="3031" actId="1076"/>
          <ac:spMkLst>
            <pc:docMk/>
            <pc:sldMk cId="1786523434" sldId="292"/>
            <ac:spMk id="16" creationId="{5968D6D3-FCAF-46FC-37AE-18FB3EF790F6}"/>
          </ac:spMkLst>
        </pc:spChg>
        <pc:spChg chg="add mod">
          <ac:chgData name="choi sungwoon" userId="dd863a805e970f02" providerId="LiveId" clId="{9FFD8BE3-EA2C-49F9-84C3-0797B1DA0421}" dt="2022-10-12T04:52:41.812" v="3110" actId="14100"/>
          <ac:spMkLst>
            <pc:docMk/>
            <pc:sldMk cId="1786523434" sldId="292"/>
            <ac:spMk id="17" creationId="{BEB73321-BF5B-6428-EF31-3E59D56F96CF}"/>
          </ac:spMkLst>
        </pc:spChg>
      </pc:sldChg>
      <pc:sldChg chg="addSp delSp modSp new mod modClrScheme chgLayout">
        <pc:chgData name="choi sungwoon" userId="dd863a805e970f02" providerId="LiveId" clId="{9FFD8BE3-EA2C-49F9-84C3-0797B1DA0421}" dt="2022-10-17T05:41:52.366" v="3423" actId="14100"/>
        <pc:sldMkLst>
          <pc:docMk/>
          <pc:sldMk cId="1888492973" sldId="293"/>
        </pc:sldMkLst>
        <pc:spChg chg="del mod ord">
          <ac:chgData name="choi sungwoon" userId="dd863a805e970f02" providerId="LiveId" clId="{9FFD8BE3-EA2C-49F9-84C3-0797B1DA0421}" dt="2022-10-17T04:26:53.120" v="3134" actId="700"/>
          <ac:spMkLst>
            <pc:docMk/>
            <pc:sldMk cId="1888492973" sldId="293"/>
            <ac:spMk id="2" creationId="{2082DDB7-C7B2-3DDA-08AC-0F04EA1DA3DE}"/>
          </ac:spMkLst>
        </pc:spChg>
        <pc:spChg chg="del mod ord">
          <ac:chgData name="choi sungwoon" userId="dd863a805e970f02" providerId="LiveId" clId="{9FFD8BE3-EA2C-49F9-84C3-0797B1DA0421}" dt="2022-10-17T04:26:53.120" v="3134" actId="700"/>
          <ac:spMkLst>
            <pc:docMk/>
            <pc:sldMk cId="1888492973" sldId="293"/>
            <ac:spMk id="3" creationId="{25BEFD0E-2239-BC1C-13B2-ECC511F49BE3}"/>
          </ac:spMkLst>
        </pc:spChg>
        <pc:spChg chg="add mod ord">
          <ac:chgData name="choi sungwoon" userId="dd863a805e970f02" providerId="LiveId" clId="{9FFD8BE3-EA2C-49F9-84C3-0797B1DA0421}" dt="2022-10-17T04:26:58.523" v="3144" actId="20577"/>
          <ac:spMkLst>
            <pc:docMk/>
            <pc:sldMk cId="1888492973" sldId="293"/>
            <ac:spMk id="4" creationId="{44B70693-17D8-6D7F-4715-998326553566}"/>
          </ac:spMkLst>
        </pc:spChg>
        <pc:spChg chg="add mod ord">
          <ac:chgData name="choi sungwoon" userId="dd863a805e970f02" providerId="LiveId" clId="{9FFD8BE3-EA2C-49F9-84C3-0797B1DA0421}" dt="2022-10-17T04:27:16.068" v="3182" actId="20577"/>
          <ac:spMkLst>
            <pc:docMk/>
            <pc:sldMk cId="1888492973" sldId="293"/>
            <ac:spMk id="5" creationId="{8433BDF1-F175-B3D2-248E-7F22561A05EB}"/>
          </ac:spMkLst>
        </pc:spChg>
        <pc:spChg chg="add del mod ord">
          <ac:chgData name="choi sungwoon" userId="dd863a805e970f02" providerId="LiveId" clId="{9FFD8BE3-EA2C-49F9-84C3-0797B1DA0421}" dt="2022-10-17T05:27:25.488" v="3230" actId="478"/>
          <ac:spMkLst>
            <pc:docMk/>
            <pc:sldMk cId="1888492973" sldId="293"/>
            <ac:spMk id="6" creationId="{01A2D201-1CF9-09D8-17A4-81158DEB75E9}"/>
          </ac:spMkLst>
        </pc:spChg>
        <pc:spChg chg="add mod">
          <ac:chgData name="choi sungwoon" userId="dd863a805e970f02" providerId="LiveId" clId="{9FFD8BE3-EA2C-49F9-84C3-0797B1DA0421}" dt="2022-10-17T05:26:22.934" v="3183"/>
          <ac:spMkLst>
            <pc:docMk/>
            <pc:sldMk cId="1888492973" sldId="293"/>
            <ac:spMk id="7" creationId="{084F34BD-2A77-93D0-016C-E2C21F674F51}"/>
          </ac:spMkLst>
        </pc:spChg>
        <pc:spChg chg="add mod">
          <ac:chgData name="choi sungwoon" userId="dd863a805e970f02" providerId="LiveId" clId="{9FFD8BE3-EA2C-49F9-84C3-0797B1DA0421}" dt="2022-10-17T05:26:31.973" v="3188" actId="1076"/>
          <ac:spMkLst>
            <pc:docMk/>
            <pc:sldMk cId="1888492973" sldId="293"/>
            <ac:spMk id="8" creationId="{752EEE09-F24E-C986-C81A-9AD19A2AFC2F}"/>
          </ac:spMkLst>
        </pc:spChg>
        <pc:spChg chg="add mod">
          <ac:chgData name="choi sungwoon" userId="dd863a805e970f02" providerId="LiveId" clId="{9FFD8BE3-EA2C-49F9-84C3-0797B1DA0421}" dt="2022-10-17T05:26:22.934" v="3183"/>
          <ac:spMkLst>
            <pc:docMk/>
            <pc:sldMk cId="1888492973" sldId="293"/>
            <ac:spMk id="9" creationId="{77C0B5A8-02A6-E844-5A9A-15D6D4CFC8DA}"/>
          </ac:spMkLst>
        </pc:spChg>
        <pc:spChg chg="add mod">
          <ac:chgData name="choi sungwoon" userId="dd863a805e970f02" providerId="LiveId" clId="{9FFD8BE3-EA2C-49F9-84C3-0797B1DA0421}" dt="2022-10-17T05:26:22.934" v="3183"/>
          <ac:spMkLst>
            <pc:docMk/>
            <pc:sldMk cId="1888492973" sldId="293"/>
            <ac:spMk id="10" creationId="{697292CD-1F59-D49D-6ACE-85287B092A64}"/>
          </ac:spMkLst>
        </pc:spChg>
        <pc:spChg chg="add mod">
          <ac:chgData name="choi sungwoon" userId="dd863a805e970f02" providerId="LiveId" clId="{9FFD8BE3-EA2C-49F9-84C3-0797B1DA0421}" dt="2022-10-17T05:31:12.594" v="3260" actId="1076"/>
          <ac:spMkLst>
            <pc:docMk/>
            <pc:sldMk cId="1888492973" sldId="293"/>
            <ac:spMk id="12" creationId="{8AEBF3F1-4CD5-9D5E-8CFB-F48B898A3171}"/>
          </ac:spMkLst>
        </pc:spChg>
        <pc:spChg chg="add mod">
          <ac:chgData name="choi sungwoon" userId="dd863a805e970f02" providerId="LiveId" clId="{9FFD8BE3-EA2C-49F9-84C3-0797B1DA0421}" dt="2022-10-17T05:26:22.934" v="3183"/>
          <ac:spMkLst>
            <pc:docMk/>
            <pc:sldMk cId="1888492973" sldId="293"/>
            <ac:spMk id="13" creationId="{5194EC4E-616C-0994-02B4-26369655D3AC}"/>
          </ac:spMkLst>
        </pc:spChg>
        <pc:spChg chg="add mod">
          <ac:chgData name="choi sungwoon" userId="dd863a805e970f02" providerId="LiveId" clId="{9FFD8BE3-EA2C-49F9-84C3-0797B1DA0421}" dt="2022-10-17T05:26:22.934" v="3183"/>
          <ac:spMkLst>
            <pc:docMk/>
            <pc:sldMk cId="1888492973" sldId="293"/>
            <ac:spMk id="14" creationId="{5A9F7E4C-3B16-2255-7521-4955F1B91E37}"/>
          </ac:spMkLst>
        </pc:spChg>
        <pc:spChg chg="add mod">
          <ac:chgData name="choi sungwoon" userId="dd863a805e970f02" providerId="LiveId" clId="{9FFD8BE3-EA2C-49F9-84C3-0797B1DA0421}" dt="2022-10-17T05:26:29.571" v="3185" actId="1076"/>
          <ac:spMkLst>
            <pc:docMk/>
            <pc:sldMk cId="1888492973" sldId="293"/>
            <ac:spMk id="15" creationId="{13270105-0605-9DBE-6BF1-99C2E752BC6A}"/>
          </ac:spMkLst>
        </pc:spChg>
        <pc:spChg chg="add mod">
          <ac:chgData name="choi sungwoon" userId="dd863a805e970f02" providerId="LiveId" clId="{9FFD8BE3-EA2C-49F9-84C3-0797B1DA0421}" dt="2022-10-17T05:26:22.934" v="3183"/>
          <ac:spMkLst>
            <pc:docMk/>
            <pc:sldMk cId="1888492973" sldId="293"/>
            <ac:spMk id="16" creationId="{EE4889C8-2508-50D1-39E8-CAF91D0DFBB2}"/>
          </ac:spMkLst>
        </pc:spChg>
        <pc:spChg chg="add mod">
          <ac:chgData name="choi sungwoon" userId="dd863a805e970f02" providerId="LiveId" clId="{9FFD8BE3-EA2C-49F9-84C3-0797B1DA0421}" dt="2022-10-17T05:26:54.735" v="3218" actId="14100"/>
          <ac:spMkLst>
            <pc:docMk/>
            <pc:sldMk cId="1888492973" sldId="293"/>
            <ac:spMk id="17" creationId="{E3E7081A-B4DB-EB55-BBF4-21F42810C201}"/>
          </ac:spMkLst>
        </pc:spChg>
        <pc:spChg chg="add mod">
          <ac:chgData name="choi sungwoon" userId="dd863a805e970f02" providerId="LiveId" clId="{9FFD8BE3-EA2C-49F9-84C3-0797B1DA0421}" dt="2022-10-17T05:27:06.460" v="3229" actId="20577"/>
          <ac:spMkLst>
            <pc:docMk/>
            <pc:sldMk cId="1888492973" sldId="293"/>
            <ac:spMk id="18" creationId="{4349E71E-A42F-BD49-A6F2-01549ACC223B}"/>
          </ac:spMkLst>
        </pc:spChg>
        <pc:spChg chg="add mod">
          <ac:chgData name="choi sungwoon" userId="dd863a805e970f02" providerId="LiveId" clId="{9FFD8BE3-EA2C-49F9-84C3-0797B1DA0421}" dt="2022-10-17T05:27:51.577" v="3237" actId="20577"/>
          <ac:spMkLst>
            <pc:docMk/>
            <pc:sldMk cId="1888492973" sldId="293"/>
            <ac:spMk id="19" creationId="{FF937E38-13C5-821B-220C-B1B1A091E79F}"/>
          </ac:spMkLst>
        </pc:spChg>
        <pc:spChg chg="add mod">
          <ac:chgData name="choi sungwoon" userId="dd863a805e970f02" providerId="LiveId" clId="{9FFD8BE3-EA2C-49F9-84C3-0797B1DA0421}" dt="2022-10-17T05:32:10.455" v="3269" actId="1076"/>
          <ac:spMkLst>
            <pc:docMk/>
            <pc:sldMk cId="1888492973" sldId="293"/>
            <ac:spMk id="20" creationId="{AF39E71E-F5DB-C048-C4B2-4D089509AD5E}"/>
          </ac:spMkLst>
        </pc:spChg>
        <pc:cxnChg chg="add mod">
          <ac:chgData name="choi sungwoon" userId="dd863a805e970f02" providerId="LiveId" clId="{9FFD8BE3-EA2C-49F9-84C3-0797B1DA0421}" dt="2022-10-17T05:26:22.934" v="3183"/>
          <ac:cxnSpMkLst>
            <pc:docMk/>
            <pc:sldMk cId="1888492973" sldId="293"/>
            <ac:cxnSpMk id="11" creationId="{48602767-4BE0-9708-A0D5-9547D35E34C2}"/>
          </ac:cxnSpMkLst>
        </pc:cxnChg>
        <pc:cxnChg chg="add">
          <ac:chgData name="choi sungwoon" userId="dd863a805e970f02" providerId="LiveId" clId="{9FFD8BE3-EA2C-49F9-84C3-0797B1DA0421}" dt="2022-10-17T05:31:00.379" v="3256" actId="11529"/>
          <ac:cxnSpMkLst>
            <pc:docMk/>
            <pc:sldMk cId="1888492973" sldId="293"/>
            <ac:cxnSpMk id="22" creationId="{42111659-12C5-31AB-396D-FC61DB37B01A}"/>
          </ac:cxnSpMkLst>
        </pc:cxnChg>
        <pc:cxnChg chg="add mod">
          <ac:chgData name="choi sungwoon" userId="dd863a805e970f02" providerId="LiveId" clId="{9FFD8BE3-EA2C-49F9-84C3-0797B1DA0421}" dt="2022-10-17T05:31:53.467" v="3265"/>
          <ac:cxnSpMkLst>
            <pc:docMk/>
            <pc:sldMk cId="1888492973" sldId="293"/>
            <ac:cxnSpMk id="24" creationId="{178822EC-77E7-7369-F585-31F052B2276A}"/>
          </ac:cxnSpMkLst>
        </pc:cxnChg>
        <pc:cxnChg chg="add mod">
          <ac:chgData name="choi sungwoon" userId="dd863a805e970f02" providerId="LiveId" clId="{9FFD8BE3-EA2C-49F9-84C3-0797B1DA0421}" dt="2022-10-17T05:32:10.455" v="3269" actId="1076"/>
          <ac:cxnSpMkLst>
            <pc:docMk/>
            <pc:sldMk cId="1888492973" sldId="293"/>
            <ac:cxnSpMk id="27" creationId="{50BEEE6A-81FF-A376-C8FE-F1C4D2F49301}"/>
          </ac:cxnSpMkLst>
        </pc:cxnChg>
        <pc:cxnChg chg="add mod">
          <ac:chgData name="choi sungwoon" userId="dd863a805e970f02" providerId="LiveId" clId="{9FFD8BE3-EA2C-49F9-84C3-0797B1DA0421}" dt="2022-10-17T05:41:34.835" v="3419" actId="208"/>
          <ac:cxnSpMkLst>
            <pc:docMk/>
            <pc:sldMk cId="1888492973" sldId="293"/>
            <ac:cxnSpMk id="32" creationId="{F3A170C6-4C90-F3EE-03A7-34176F919B74}"/>
          </ac:cxnSpMkLst>
        </pc:cxnChg>
        <pc:cxnChg chg="add mod">
          <ac:chgData name="choi sungwoon" userId="dd863a805e970f02" providerId="LiveId" clId="{9FFD8BE3-EA2C-49F9-84C3-0797B1DA0421}" dt="2022-10-17T05:41:52.366" v="3423" actId="14100"/>
          <ac:cxnSpMkLst>
            <pc:docMk/>
            <pc:sldMk cId="1888492973" sldId="293"/>
            <ac:cxnSpMk id="34" creationId="{2289C293-ADF1-E214-D7E9-5F8D747D9581}"/>
          </ac:cxnSpMkLst>
        </pc:cxnChg>
      </pc:sldChg>
      <pc:sldChg chg="addSp delSp modSp new mod modClrScheme chgLayout">
        <pc:chgData name="choi sungwoon" userId="dd863a805e970f02" providerId="LiveId" clId="{9FFD8BE3-EA2C-49F9-84C3-0797B1DA0421}" dt="2022-10-17T05:38:20.278" v="3415"/>
        <pc:sldMkLst>
          <pc:docMk/>
          <pc:sldMk cId="2197035965" sldId="294"/>
        </pc:sldMkLst>
        <pc:spChg chg="del">
          <ac:chgData name="choi sungwoon" userId="dd863a805e970f02" providerId="LiveId" clId="{9FFD8BE3-EA2C-49F9-84C3-0797B1DA0421}" dt="2022-10-17T05:32:51.510" v="3271" actId="700"/>
          <ac:spMkLst>
            <pc:docMk/>
            <pc:sldMk cId="2197035965" sldId="294"/>
            <ac:spMk id="2" creationId="{5C3F87A8-0E3C-16EF-DC86-ACB4EA8BEBFF}"/>
          </ac:spMkLst>
        </pc:spChg>
        <pc:spChg chg="del mod ord">
          <ac:chgData name="choi sungwoon" userId="dd863a805e970f02" providerId="LiveId" clId="{9FFD8BE3-EA2C-49F9-84C3-0797B1DA0421}" dt="2022-10-17T05:32:51.510" v="3271" actId="700"/>
          <ac:spMkLst>
            <pc:docMk/>
            <pc:sldMk cId="2197035965" sldId="294"/>
            <ac:spMk id="3" creationId="{4FA990E2-9E18-F769-2768-5E4DC85A9606}"/>
          </ac:spMkLst>
        </pc:spChg>
        <pc:spChg chg="del mod ord">
          <ac:chgData name="choi sungwoon" userId="dd863a805e970f02" providerId="LiveId" clId="{9FFD8BE3-EA2C-49F9-84C3-0797B1DA0421}" dt="2022-10-17T05:32:51.510" v="3271" actId="700"/>
          <ac:spMkLst>
            <pc:docMk/>
            <pc:sldMk cId="2197035965" sldId="294"/>
            <ac:spMk id="4" creationId="{18F90A9F-179E-7EEF-6670-FB7DD9E992F4}"/>
          </ac:spMkLst>
        </pc:spChg>
        <pc:spChg chg="add mod ord">
          <ac:chgData name="choi sungwoon" userId="dd863a805e970f02" providerId="LiveId" clId="{9FFD8BE3-EA2C-49F9-84C3-0797B1DA0421}" dt="2022-10-17T05:38:20.278" v="3415"/>
          <ac:spMkLst>
            <pc:docMk/>
            <pc:sldMk cId="2197035965" sldId="294"/>
            <ac:spMk id="5" creationId="{F3FAFD49-E28B-A58A-EBDA-167132F8DF82}"/>
          </ac:spMkLst>
        </pc:spChg>
        <pc:spChg chg="add del mod ord">
          <ac:chgData name="choi sungwoon" userId="dd863a805e970f02" providerId="LiveId" clId="{9FFD8BE3-EA2C-49F9-84C3-0797B1DA0421}" dt="2022-10-17T05:34:53.996" v="3348" actId="3680"/>
          <ac:spMkLst>
            <pc:docMk/>
            <pc:sldMk cId="2197035965" sldId="294"/>
            <ac:spMk id="6" creationId="{198731D5-F82F-E206-9B31-D36465CAFE55}"/>
          </ac:spMkLst>
        </pc:spChg>
        <pc:spChg chg="add mod">
          <ac:chgData name="choi sungwoon" userId="dd863a805e970f02" providerId="LiveId" clId="{9FFD8BE3-EA2C-49F9-84C3-0797B1DA0421}" dt="2022-10-17T05:33:46.784" v="3329" actId="14100"/>
          <ac:spMkLst>
            <pc:docMk/>
            <pc:sldMk cId="2197035965" sldId="294"/>
            <ac:spMk id="7" creationId="{BE89AA6F-9B06-05A7-CB31-22548C881862}"/>
          </ac:spMkLst>
        </pc:spChg>
        <pc:spChg chg="add mod">
          <ac:chgData name="choi sungwoon" userId="dd863a805e970f02" providerId="LiveId" clId="{9FFD8BE3-EA2C-49F9-84C3-0797B1DA0421}" dt="2022-10-17T05:34:04.550" v="3338" actId="20577"/>
          <ac:spMkLst>
            <pc:docMk/>
            <pc:sldMk cId="2197035965" sldId="294"/>
            <ac:spMk id="8" creationId="{24E7347C-B397-AC07-72A1-2671FD8BA24A}"/>
          </ac:spMkLst>
        </pc:spChg>
        <pc:spChg chg="add mod">
          <ac:chgData name="choi sungwoon" userId="dd863a805e970f02" providerId="LiveId" clId="{9FFD8BE3-EA2C-49F9-84C3-0797B1DA0421}" dt="2022-10-17T05:36:22.831" v="3399" actId="14100"/>
          <ac:spMkLst>
            <pc:docMk/>
            <pc:sldMk cId="2197035965" sldId="294"/>
            <ac:spMk id="11" creationId="{4429F3D0-5010-7256-1395-C27D244989DA}"/>
          </ac:spMkLst>
        </pc:spChg>
        <pc:graphicFrameChg chg="add mod ord modGraphic">
          <ac:chgData name="choi sungwoon" userId="dd863a805e970f02" providerId="LiveId" clId="{9FFD8BE3-EA2C-49F9-84C3-0797B1DA0421}" dt="2022-10-17T05:35:59.135" v="3398" actId="20577"/>
          <ac:graphicFrameMkLst>
            <pc:docMk/>
            <pc:sldMk cId="2197035965" sldId="294"/>
            <ac:graphicFrameMk id="21" creationId="{6C657452-9D02-1403-84BE-162B77870F7B}"/>
          </ac:graphicFrameMkLst>
        </pc:graphicFrameChg>
        <pc:cxnChg chg="add mod">
          <ac:chgData name="choi sungwoon" userId="dd863a805e970f02" providerId="LiveId" clId="{9FFD8BE3-EA2C-49F9-84C3-0797B1DA0421}" dt="2022-10-17T05:36:22.831" v="3399" actId="14100"/>
          <ac:cxnSpMkLst>
            <pc:docMk/>
            <pc:sldMk cId="2197035965" sldId="294"/>
            <ac:cxnSpMk id="10" creationId="{FDD7F720-6FD3-098B-B31E-0C252CBB3CC7}"/>
          </ac:cxnSpMkLst>
        </pc:cxnChg>
        <pc:cxnChg chg="add mod">
          <ac:chgData name="choi sungwoon" userId="dd863a805e970f02" providerId="LiveId" clId="{9FFD8BE3-EA2C-49F9-84C3-0797B1DA0421}" dt="2022-10-17T05:36:22.831" v="3399" actId="14100"/>
          <ac:cxnSpMkLst>
            <pc:docMk/>
            <pc:sldMk cId="2197035965" sldId="294"/>
            <ac:cxnSpMk id="16" creationId="{72437515-0E8E-9F77-ECD2-2C7DCCA34264}"/>
          </ac:cxnSpMkLst>
        </pc:cxnChg>
      </pc:sldChg>
      <pc:sldChg chg="addSp delSp modSp new mod modClrScheme chgLayout">
        <pc:chgData name="choi sungwoon" userId="dd863a805e970f02" providerId="LiveId" clId="{9FFD8BE3-EA2C-49F9-84C3-0797B1DA0421}" dt="2022-10-19T04:32:52.835" v="3457" actId="1076"/>
        <pc:sldMkLst>
          <pc:docMk/>
          <pc:sldMk cId="1093745383" sldId="295"/>
        </pc:sldMkLst>
        <pc:spChg chg="del mod ord">
          <ac:chgData name="choi sungwoon" userId="dd863a805e970f02" providerId="LiveId" clId="{9FFD8BE3-EA2C-49F9-84C3-0797B1DA0421}" dt="2022-10-19T04:26:53.109" v="3425" actId="700"/>
          <ac:spMkLst>
            <pc:docMk/>
            <pc:sldMk cId="1093745383" sldId="295"/>
            <ac:spMk id="2" creationId="{C1BADF2D-DB97-78BA-2130-033C6385D8F5}"/>
          </ac:spMkLst>
        </pc:spChg>
        <pc:spChg chg="del mod ord">
          <ac:chgData name="choi sungwoon" userId="dd863a805e970f02" providerId="LiveId" clId="{9FFD8BE3-EA2C-49F9-84C3-0797B1DA0421}" dt="2022-10-19T04:26:53.109" v="3425" actId="700"/>
          <ac:spMkLst>
            <pc:docMk/>
            <pc:sldMk cId="1093745383" sldId="295"/>
            <ac:spMk id="3" creationId="{4EDC03DC-5C91-1A7B-45DB-BD025ABC2385}"/>
          </ac:spMkLst>
        </pc:spChg>
        <pc:spChg chg="add mod ord">
          <ac:chgData name="choi sungwoon" userId="dd863a805e970f02" providerId="LiveId" clId="{9FFD8BE3-EA2C-49F9-84C3-0797B1DA0421}" dt="2022-10-19T04:27:14.842" v="3437" actId="20577"/>
          <ac:spMkLst>
            <pc:docMk/>
            <pc:sldMk cId="1093745383" sldId="295"/>
            <ac:spMk id="4" creationId="{55732CDD-9257-3056-7031-578F4C1DEAE3}"/>
          </ac:spMkLst>
        </pc:spChg>
        <pc:spChg chg="add mod ord">
          <ac:chgData name="choi sungwoon" userId="dd863a805e970f02" providerId="LiveId" clId="{9FFD8BE3-EA2C-49F9-84C3-0797B1DA0421}" dt="2022-10-19T04:27:33.851" v="3455"/>
          <ac:spMkLst>
            <pc:docMk/>
            <pc:sldMk cId="1093745383" sldId="295"/>
            <ac:spMk id="5" creationId="{8F519AC0-A05F-0AB7-E0C3-0303897D970B}"/>
          </ac:spMkLst>
        </pc:spChg>
        <pc:spChg chg="add mod ord">
          <ac:chgData name="choi sungwoon" userId="dd863a805e970f02" providerId="LiveId" clId="{9FFD8BE3-EA2C-49F9-84C3-0797B1DA0421}" dt="2022-10-19T04:32:52.835" v="3457" actId="1076"/>
          <ac:spMkLst>
            <pc:docMk/>
            <pc:sldMk cId="1093745383" sldId="295"/>
            <ac:spMk id="6" creationId="{957259C1-0961-EC47-951C-F1FDF5FAB484}"/>
          </ac:spMkLst>
        </pc:spChg>
      </pc:sldChg>
      <pc:sldChg chg="addSp delSp modSp new mod modClrScheme chgLayout">
        <pc:chgData name="choi sungwoon" userId="dd863a805e970f02" providerId="LiveId" clId="{9FFD8BE3-EA2C-49F9-84C3-0797B1DA0421}" dt="2022-10-19T05:12:11.246" v="3929" actId="1076"/>
        <pc:sldMkLst>
          <pc:docMk/>
          <pc:sldMk cId="3955030745" sldId="296"/>
        </pc:sldMkLst>
        <pc:spChg chg="del">
          <ac:chgData name="choi sungwoon" userId="dd863a805e970f02" providerId="LiveId" clId="{9FFD8BE3-EA2C-49F9-84C3-0797B1DA0421}" dt="2022-10-19T04:36:31.618" v="3459" actId="700"/>
          <ac:spMkLst>
            <pc:docMk/>
            <pc:sldMk cId="3955030745" sldId="296"/>
            <ac:spMk id="2" creationId="{6FEA7833-BC79-16B0-B265-5E6165281D4B}"/>
          </ac:spMkLst>
        </pc:spChg>
        <pc:spChg chg="del">
          <ac:chgData name="choi sungwoon" userId="dd863a805e970f02" providerId="LiveId" clId="{9FFD8BE3-EA2C-49F9-84C3-0797B1DA0421}" dt="2022-10-19T04:36:31.618" v="3459" actId="700"/>
          <ac:spMkLst>
            <pc:docMk/>
            <pc:sldMk cId="3955030745" sldId="296"/>
            <ac:spMk id="3" creationId="{F9F0EA80-1EF3-2DCA-373E-BD3805F37F32}"/>
          </ac:spMkLst>
        </pc:spChg>
        <pc:spChg chg="del">
          <ac:chgData name="choi sungwoon" userId="dd863a805e970f02" providerId="LiveId" clId="{9FFD8BE3-EA2C-49F9-84C3-0797B1DA0421}" dt="2022-10-19T04:36:31.618" v="3459" actId="700"/>
          <ac:spMkLst>
            <pc:docMk/>
            <pc:sldMk cId="3955030745" sldId="296"/>
            <ac:spMk id="4" creationId="{F9716685-506D-DB3B-DB8D-2199E4A5DC08}"/>
          </ac:spMkLst>
        </pc:spChg>
        <pc:spChg chg="add del mod ord">
          <ac:chgData name="choi sungwoon" userId="dd863a805e970f02" providerId="LiveId" clId="{9FFD8BE3-EA2C-49F9-84C3-0797B1DA0421}" dt="2022-10-19T04:36:33.680" v="3460" actId="700"/>
          <ac:spMkLst>
            <pc:docMk/>
            <pc:sldMk cId="3955030745" sldId="296"/>
            <ac:spMk id="5" creationId="{AE6B2360-FC47-2C57-32C6-C25ADF8F51C5}"/>
          </ac:spMkLst>
        </pc:spChg>
        <pc:spChg chg="add del mod ord">
          <ac:chgData name="choi sungwoon" userId="dd863a805e970f02" providerId="LiveId" clId="{9FFD8BE3-EA2C-49F9-84C3-0797B1DA0421}" dt="2022-10-19T04:36:33.680" v="3460" actId="700"/>
          <ac:spMkLst>
            <pc:docMk/>
            <pc:sldMk cId="3955030745" sldId="296"/>
            <ac:spMk id="6" creationId="{59E70717-F76B-D7E9-839D-12507B50ACF0}"/>
          </ac:spMkLst>
        </pc:spChg>
        <pc:spChg chg="add del mod ord">
          <ac:chgData name="choi sungwoon" userId="dd863a805e970f02" providerId="LiveId" clId="{9FFD8BE3-EA2C-49F9-84C3-0797B1DA0421}" dt="2022-10-19T04:36:33.680" v="3460" actId="700"/>
          <ac:spMkLst>
            <pc:docMk/>
            <pc:sldMk cId="3955030745" sldId="296"/>
            <ac:spMk id="7" creationId="{3E4336D2-B409-4D53-E8FB-E224CED656D2}"/>
          </ac:spMkLst>
        </pc:spChg>
        <pc:spChg chg="add mod ord">
          <ac:chgData name="choi sungwoon" userId="dd863a805e970f02" providerId="LiveId" clId="{9FFD8BE3-EA2C-49F9-84C3-0797B1DA0421}" dt="2022-10-19T04:39:13.478" v="3579" actId="20577"/>
          <ac:spMkLst>
            <pc:docMk/>
            <pc:sldMk cId="3955030745" sldId="296"/>
            <ac:spMk id="8" creationId="{6F376715-610C-6A83-C5D4-677C8617160D}"/>
          </ac:spMkLst>
        </pc:spChg>
        <pc:spChg chg="add mod ord">
          <ac:chgData name="choi sungwoon" userId="dd863a805e970f02" providerId="LiveId" clId="{9FFD8BE3-EA2C-49F9-84C3-0797B1DA0421}" dt="2022-10-19T05:08:02.029" v="3905" actId="20577"/>
          <ac:spMkLst>
            <pc:docMk/>
            <pc:sldMk cId="3955030745" sldId="296"/>
            <ac:spMk id="9" creationId="{C60D4A27-CE7A-A594-C43A-F63F837944D9}"/>
          </ac:spMkLst>
        </pc:spChg>
        <pc:spChg chg="add mod ord">
          <ac:chgData name="choi sungwoon" userId="dd863a805e970f02" providerId="LiveId" clId="{9FFD8BE3-EA2C-49F9-84C3-0797B1DA0421}" dt="2022-10-19T05:09:02.213" v="3913" actId="1076"/>
          <ac:spMkLst>
            <pc:docMk/>
            <pc:sldMk cId="3955030745" sldId="296"/>
            <ac:spMk id="11" creationId="{AC0DD9DB-3D4D-AF44-FBBC-C64B9ADD5C2A}"/>
          </ac:spMkLst>
        </pc:spChg>
        <pc:spChg chg="add mod">
          <ac:chgData name="choi sungwoon" userId="dd863a805e970f02" providerId="LiveId" clId="{9FFD8BE3-EA2C-49F9-84C3-0797B1DA0421}" dt="2022-10-19T05:07:49.088" v="3900" actId="1076"/>
          <ac:spMkLst>
            <pc:docMk/>
            <pc:sldMk cId="3955030745" sldId="296"/>
            <ac:spMk id="12" creationId="{AC10B768-7DE3-9349-D244-F9FBFE2298A4}"/>
          </ac:spMkLst>
        </pc:spChg>
        <pc:spChg chg="add mod">
          <ac:chgData name="choi sungwoon" userId="dd863a805e970f02" providerId="LiveId" clId="{9FFD8BE3-EA2C-49F9-84C3-0797B1DA0421}" dt="2022-10-19T05:07:49.088" v="3900" actId="1076"/>
          <ac:spMkLst>
            <pc:docMk/>
            <pc:sldMk cId="3955030745" sldId="296"/>
            <ac:spMk id="13" creationId="{8636FBD0-F596-5DEF-F823-9A82F40FAFFE}"/>
          </ac:spMkLst>
        </pc:spChg>
        <pc:spChg chg="add mod">
          <ac:chgData name="choi sungwoon" userId="dd863a805e970f02" providerId="LiveId" clId="{9FFD8BE3-EA2C-49F9-84C3-0797B1DA0421}" dt="2022-10-19T05:07:49.088" v="3900" actId="1076"/>
          <ac:spMkLst>
            <pc:docMk/>
            <pc:sldMk cId="3955030745" sldId="296"/>
            <ac:spMk id="19" creationId="{3CBBFC78-85A4-5AB3-A04D-766E5B0FD2F8}"/>
          </ac:spMkLst>
        </pc:spChg>
        <pc:spChg chg="add del">
          <ac:chgData name="choi sungwoon" userId="dd863a805e970f02" providerId="LiveId" clId="{9FFD8BE3-EA2C-49F9-84C3-0797B1DA0421}" dt="2022-10-19T04:53:08.088" v="3708"/>
          <ac:spMkLst>
            <pc:docMk/>
            <pc:sldMk cId="3955030745" sldId="296"/>
            <ac:spMk id="20" creationId="{08030338-19CE-4B82-B968-758CBD46AA96}"/>
          </ac:spMkLst>
        </pc:spChg>
        <pc:spChg chg="add mod">
          <ac:chgData name="choi sungwoon" userId="dd863a805e970f02" providerId="LiveId" clId="{9FFD8BE3-EA2C-49F9-84C3-0797B1DA0421}" dt="2022-10-19T05:12:11.246" v="3929" actId="1076"/>
          <ac:spMkLst>
            <pc:docMk/>
            <pc:sldMk cId="3955030745" sldId="296"/>
            <ac:spMk id="21" creationId="{19076992-2BC1-5AC9-ED8B-A840FCF51809}"/>
          </ac:spMkLst>
        </pc:spChg>
        <pc:spChg chg="add mod">
          <ac:chgData name="choi sungwoon" userId="dd863a805e970f02" providerId="LiveId" clId="{9FFD8BE3-EA2C-49F9-84C3-0797B1DA0421}" dt="2022-10-19T05:07:49.088" v="3900" actId="1076"/>
          <ac:spMkLst>
            <pc:docMk/>
            <pc:sldMk cId="3955030745" sldId="296"/>
            <ac:spMk id="23" creationId="{01BB52EB-B5D7-A4A7-40F2-E67EEE91484B}"/>
          </ac:spMkLst>
        </pc:spChg>
        <pc:spChg chg="add mod">
          <ac:chgData name="choi sungwoon" userId="dd863a805e970f02" providerId="LiveId" clId="{9FFD8BE3-EA2C-49F9-84C3-0797B1DA0421}" dt="2022-10-19T05:07:49.088" v="3900" actId="1076"/>
          <ac:spMkLst>
            <pc:docMk/>
            <pc:sldMk cId="3955030745" sldId="296"/>
            <ac:spMk id="24" creationId="{CEFA0901-C91D-E70C-1EDE-337D8E338850}"/>
          </ac:spMkLst>
        </pc:spChg>
        <pc:spChg chg="add mod">
          <ac:chgData name="choi sungwoon" userId="dd863a805e970f02" providerId="LiveId" clId="{9FFD8BE3-EA2C-49F9-84C3-0797B1DA0421}" dt="2022-10-19T05:07:49.088" v="3900" actId="1076"/>
          <ac:spMkLst>
            <pc:docMk/>
            <pc:sldMk cId="3955030745" sldId="296"/>
            <ac:spMk id="25" creationId="{A0448984-15D1-1ABD-7CF5-CAA43C3B6334}"/>
          </ac:spMkLst>
        </pc:spChg>
        <pc:spChg chg="add mod">
          <ac:chgData name="choi sungwoon" userId="dd863a805e970f02" providerId="LiveId" clId="{9FFD8BE3-EA2C-49F9-84C3-0797B1DA0421}" dt="2022-10-19T05:09:06.027" v="3915" actId="1076"/>
          <ac:spMkLst>
            <pc:docMk/>
            <pc:sldMk cId="3955030745" sldId="296"/>
            <ac:spMk id="27" creationId="{9FE5D679-B1C4-DE6D-64FD-C28C08241977}"/>
          </ac:spMkLst>
        </pc:spChg>
        <pc:spChg chg="add mod">
          <ac:chgData name="choi sungwoon" userId="dd863a805e970f02" providerId="LiveId" clId="{9FFD8BE3-EA2C-49F9-84C3-0797B1DA0421}" dt="2022-10-19T05:09:14.748" v="3918" actId="1076"/>
          <ac:spMkLst>
            <pc:docMk/>
            <pc:sldMk cId="3955030745" sldId="296"/>
            <ac:spMk id="28" creationId="{717B2BFE-7A57-0883-1684-F36969ED23C8}"/>
          </ac:spMkLst>
        </pc:spChg>
        <pc:spChg chg="add mod">
          <ac:chgData name="choi sungwoon" userId="dd863a805e970f02" providerId="LiveId" clId="{9FFD8BE3-EA2C-49F9-84C3-0797B1DA0421}" dt="2022-10-19T05:09:18.780" v="3920" actId="1076"/>
          <ac:spMkLst>
            <pc:docMk/>
            <pc:sldMk cId="3955030745" sldId="296"/>
            <ac:spMk id="29" creationId="{0BE6BDEB-B4D0-4BC8-9206-C57B0E3C4E66}"/>
          </ac:spMkLst>
        </pc:spChg>
        <pc:graphicFrameChg chg="add mod modGraphic">
          <ac:chgData name="choi sungwoon" userId="dd863a805e970f02" providerId="LiveId" clId="{9FFD8BE3-EA2C-49F9-84C3-0797B1DA0421}" dt="2022-10-19T05:07:49.088" v="3900" actId="1076"/>
          <ac:graphicFrameMkLst>
            <pc:docMk/>
            <pc:sldMk cId="3955030745" sldId="296"/>
            <ac:graphicFrameMk id="10" creationId="{ED1E4EF9-800C-A228-F3B0-21A12C5A0915}"/>
          </ac:graphicFrameMkLst>
        </pc:graphicFrameChg>
        <pc:graphicFrameChg chg="add mod modGraphic">
          <ac:chgData name="choi sungwoon" userId="dd863a805e970f02" providerId="LiveId" clId="{9FFD8BE3-EA2C-49F9-84C3-0797B1DA0421}" dt="2022-10-19T05:09:24.359" v="3923" actId="20577"/>
          <ac:graphicFrameMkLst>
            <pc:docMk/>
            <pc:sldMk cId="3955030745" sldId="296"/>
            <ac:graphicFrameMk id="18" creationId="{49FB779D-08EC-A6A8-FF25-B8720F67CBBC}"/>
          </ac:graphicFrameMkLst>
        </pc:graphicFrameChg>
        <pc:graphicFrameChg chg="add mod modGraphic">
          <ac:chgData name="choi sungwoon" userId="dd863a805e970f02" providerId="LiveId" clId="{9FFD8BE3-EA2C-49F9-84C3-0797B1DA0421}" dt="2022-10-19T05:10:34.105" v="3928" actId="20577"/>
          <ac:graphicFrameMkLst>
            <pc:docMk/>
            <pc:sldMk cId="3955030745" sldId="296"/>
            <ac:graphicFrameMk id="22" creationId="{91E70832-913F-5BE7-1257-A63BA5D1404B}"/>
          </ac:graphicFrameMkLst>
        </pc:graphicFrameChg>
        <pc:cxnChg chg="add del mod">
          <ac:chgData name="choi sungwoon" userId="dd863a805e970f02" providerId="LiveId" clId="{9FFD8BE3-EA2C-49F9-84C3-0797B1DA0421}" dt="2022-10-19T05:04:38.108" v="3795" actId="478"/>
          <ac:cxnSpMkLst>
            <pc:docMk/>
            <pc:sldMk cId="3955030745" sldId="296"/>
            <ac:cxnSpMk id="15" creationId="{D7C9A60B-C441-2D7D-BF69-7B0EF7766C73}"/>
          </ac:cxnSpMkLst>
        </pc:cxnChg>
      </pc:sldChg>
      <pc:sldChg chg="addSp delSp modSp new mod modClrScheme chgLayout">
        <pc:chgData name="choi sungwoon" userId="dd863a805e970f02" providerId="LiveId" clId="{9FFD8BE3-EA2C-49F9-84C3-0797B1DA0421}" dt="2022-11-05T13:19:21.834" v="3951" actId="15"/>
        <pc:sldMkLst>
          <pc:docMk/>
          <pc:sldMk cId="2733157301" sldId="305"/>
        </pc:sldMkLst>
        <pc:spChg chg="del mod ord">
          <ac:chgData name="choi sungwoon" userId="dd863a805e970f02" providerId="LiveId" clId="{9FFD8BE3-EA2C-49F9-84C3-0797B1DA0421}" dt="2022-11-05T13:19:12.501" v="3931" actId="700"/>
          <ac:spMkLst>
            <pc:docMk/>
            <pc:sldMk cId="2733157301" sldId="305"/>
            <ac:spMk id="2" creationId="{75090347-A94D-2786-0DBB-BCD23F818FCF}"/>
          </ac:spMkLst>
        </pc:spChg>
        <pc:spChg chg="del mod ord">
          <ac:chgData name="choi sungwoon" userId="dd863a805e970f02" providerId="LiveId" clId="{9FFD8BE3-EA2C-49F9-84C3-0797B1DA0421}" dt="2022-11-05T13:19:12.501" v="3931" actId="700"/>
          <ac:spMkLst>
            <pc:docMk/>
            <pc:sldMk cId="2733157301" sldId="305"/>
            <ac:spMk id="3" creationId="{56EF5D2C-873C-B35C-937E-092852B6AAB1}"/>
          </ac:spMkLst>
        </pc:spChg>
        <pc:spChg chg="add mod ord">
          <ac:chgData name="choi sungwoon" userId="dd863a805e970f02" providerId="LiveId" clId="{9FFD8BE3-EA2C-49F9-84C3-0797B1DA0421}" dt="2022-11-05T13:19:17.325" v="3941" actId="20577"/>
          <ac:spMkLst>
            <pc:docMk/>
            <pc:sldMk cId="2733157301" sldId="305"/>
            <ac:spMk id="4" creationId="{76454F16-0A97-662F-C02F-AD49397E2A3F}"/>
          </ac:spMkLst>
        </pc:spChg>
        <pc:spChg chg="add mod ord">
          <ac:chgData name="choi sungwoon" userId="dd863a805e970f02" providerId="LiveId" clId="{9FFD8BE3-EA2C-49F9-84C3-0797B1DA0421}" dt="2022-11-05T13:19:21.834" v="3951" actId="15"/>
          <ac:spMkLst>
            <pc:docMk/>
            <pc:sldMk cId="2733157301" sldId="305"/>
            <ac:spMk id="5" creationId="{7DA55EC8-347D-1DDE-4B0F-590DE2CA5ABA}"/>
          </ac:spMkLst>
        </pc:spChg>
        <pc:spChg chg="add mod ord">
          <ac:chgData name="choi sungwoon" userId="dd863a805e970f02" providerId="LiveId" clId="{9FFD8BE3-EA2C-49F9-84C3-0797B1DA0421}" dt="2022-11-05T13:19:12.501" v="3931" actId="700"/>
          <ac:spMkLst>
            <pc:docMk/>
            <pc:sldMk cId="2733157301" sldId="305"/>
            <ac:spMk id="6" creationId="{15286729-D627-D8D9-650E-95A8F6A6E157}"/>
          </ac:spMkLst>
        </pc:spChg>
      </pc:sldChg>
      <pc:sldMasterChg chg="modSp modSldLayout">
        <pc:chgData name="choi sungwoon" userId="dd863a805e970f02" providerId="LiveId" clId="{9FFD8BE3-EA2C-49F9-84C3-0797B1DA0421}" dt="2022-10-10T04:22:58.179" v="1865"/>
        <pc:sldMasterMkLst>
          <pc:docMk/>
          <pc:sldMasterMk cId="2893392204" sldId="2147483648"/>
        </pc:sldMasterMkLst>
        <pc:spChg chg="mod">
          <ac:chgData name="choi sungwoon" userId="dd863a805e970f02" providerId="LiveId" clId="{9FFD8BE3-EA2C-49F9-84C3-0797B1DA0421}" dt="2022-10-10T04:22:58.179" v="1865"/>
          <ac:spMkLst>
            <pc:docMk/>
            <pc:sldMasterMk cId="2893392204" sldId="2147483648"/>
            <ac:spMk id="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asterMk cId="2893392204" sldId="2147483648"/>
            <ac:spMk id="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asterMk cId="2893392204" sldId="2147483648"/>
            <ac:spMk id="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asterMk cId="2893392204" sldId="2147483648"/>
            <ac:spMk id="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asterMk cId="2893392204" sldId="2147483648"/>
            <ac:spMk id="6" creationId="{00000000-0000-0000-0000-000000000000}"/>
          </ac:spMkLst>
        </pc:spChg>
        <pc:sldLayoutChg chg="modSp">
          <pc:chgData name="choi sungwoon" userId="dd863a805e970f02" providerId="LiveId" clId="{9FFD8BE3-EA2C-49F9-84C3-0797B1DA0421}" dt="2022-10-10T04:22:58.179" v="1865"/>
          <pc:sldLayoutMkLst>
            <pc:docMk/>
            <pc:sldMasterMk cId="2893392204" sldId="2147483648"/>
            <pc:sldLayoutMk cId="2385072770" sldId="2147483660"/>
          </pc:sldLayoutMkLst>
          <pc:spChg chg="mod">
            <ac:chgData name="choi sungwoon" userId="dd863a805e970f02" providerId="LiveId" clId="{9FFD8BE3-EA2C-49F9-84C3-0797B1DA0421}" dt="2022-10-10T04:22:58.179" v="1865"/>
            <ac:spMkLst>
              <pc:docMk/>
              <pc:sldMasterMk cId="2893392204" sldId="2147483648"/>
              <pc:sldLayoutMk cId="2385072770" sldId="2147483660"/>
              <ac:spMk id="3" creationId="{00000000-0000-0000-0000-000000000000}"/>
            </ac:spMkLst>
          </pc:spChg>
          <pc:spChg chg="mod">
            <ac:chgData name="choi sungwoon" userId="dd863a805e970f02" providerId="LiveId" clId="{9FFD8BE3-EA2C-49F9-84C3-0797B1DA0421}" dt="2022-10-10T04:22:58.179" v="1865"/>
            <ac:spMkLst>
              <pc:docMk/>
              <pc:sldMasterMk cId="2893392204" sldId="2147483648"/>
              <pc:sldLayoutMk cId="2385072770" sldId="2147483660"/>
              <ac:spMk id="8" creationId="{00000000-0000-0000-0000-000000000000}"/>
            </ac:spMkLst>
          </pc:spChg>
        </pc:sldLayoutChg>
        <pc:sldLayoutChg chg="modSp">
          <pc:chgData name="choi sungwoon" userId="dd863a805e970f02" providerId="LiveId" clId="{9FFD8BE3-EA2C-49F9-84C3-0797B1DA0421}" dt="2022-10-10T04:22:58.179" v="1865"/>
          <pc:sldLayoutMkLst>
            <pc:docMk/>
            <pc:sldMasterMk cId="2893392204" sldId="2147483648"/>
            <pc:sldLayoutMk cId="2911956548" sldId="2147483661"/>
          </pc:sldLayoutMkLst>
          <pc:spChg chg="mod">
            <ac:chgData name="choi sungwoon" userId="dd863a805e970f02" providerId="LiveId" clId="{9FFD8BE3-EA2C-49F9-84C3-0797B1DA0421}" dt="2022-10-10T04:22:58.179" v="1865"/>
            <ac:spMkLst>
              <pc:docMk/>
              <pc:sldMasterMk cId="2893392204" sldId="2147483648"/>
              <pc:sldLayoutMk cId="2911956548" sldId="2147483661"/>
              <ac:spMk id="3" creationId="{00000000-0000-0000-0000-000000000000}"/>
            </ac:spMkLst>
          </pc:spChg>
          <pc:spChg chg="mod">
            <ac:chgData name="choi sungwoon" userId="dd863a805e970f02" providerId="LiveId" clId="{9FFD8BE3-EA2C-49F9-84C3-0797B1DA0421}" dt="2022-10-10T04:22:58.179" v="1865"/>
            <ac:spMkLst>
              <pc:docMk/>
              <pc:sldMasterMk cId="2893392204" sldId="2147483648"/>
              <pc:sldLayoutMk cId="2911956548" sldId="2147483661"/>
              <ac:spMk id="8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F741-12A4-49B3-B7A2-504B2BE71C46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87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1" y="862642"/>
            <a:ext cx="4898367" cy="531432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F741-12A4-49B3-B7A2-504B2BE71C46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3"/>
          </p:nvPr>
        </p:nvSpPr>
        <p:spPr>
          <a:xfrm>
            <a:off x="5891213" y="862013"/>
            <a:ext cx="5556251" cy="53149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8507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1" y="491708"/>
            <a:ext cx="4898367" cy="56852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F741-12A4-49B3-B7A2-504B2BE71C46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3"/>
          </p:nvPr>
        </p:nvSpPr>
        <p:spPr>
          <a:xfrm>
            <a:off x="5891213" y="491708"/>
            <a:ext cx="5556251" cy="56852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11956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94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862642"/>
            <a:ext cx="10515600" cy="5314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</a:t>
            </a:r>
            <a:r>
              <a:rPr lang="en-US" altLang="ko-KR" dirty="0"/>
              <a:t> </a:t>
            </a:r>
            <a:r>
              <a:rPr lang="ko-KR" altLang="en-US" dirty="0"/>
              <a:t>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1F741-12A4-49B3-B7A2-504B2BE71C46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39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61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415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176213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25" indent="-18415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38" indent="-176213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73150" indent="-176213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2022-09-05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목적</a:t>
            </a:r>
            <a:endParaRPr lang="en-US" altLang="ko-KR" dirty="0"/>
          </a:p>
          <a:p>
            <a:pPr lvl="1"/>
            <a:r>
              <a:rPr lang="ko-KR" altLang="en-US" dirty="0"/>
              <a:t>전문 지식</a:t>
            </a:r>
            <a:endParaRPr lang="en-US" altLang="ko-KR" dirty="0"/>
          </a:p>
          <a:p>
            <a:pPr lvl="2"/>
            <a:r>
              <a:rPr lang="ko-KR" altLang="en-US" dirty="0"/>
              <a:t>문제 해결 능력</a:t>
            </a:r>
            <a:endParaRPr lang="en-US" altLang="ko-KR" dirty="0"/>
          </a:p>
          <a:p>
            <a:pPr lvl="2"/>
            <a:r>
              <a:rPr lang="ko-KR" altLang="en-US" dirty="0"/>
              <a:t>프로그래밍 능력</a:t>
            </a:r>
            <a:endParaRPr lang="en-US" altLang="ko-KR" dirty="0"/>
          </a:p>
          <a:p>
            <a:pPr lvl="1"/>
            <a:r>
              <a:rPr lang="ko-KR" altLang="en-US" dirty="0"/>
              <a:t>관리</a:t>
            </a:r>
            <a:endParaRPr lang="en-US" altLang="ko-KR" dirty="0"/>
          </a:p>
          <a:p>
            <a:pPr lvl="1"/>
            <a:r>
              <a:rPr lang="ko-KR" altLang="en-US" dirty="0"/>
              <a:t>의사 소통 </a:t>
            </a:r>
            <a:r>
              <a:rPr lang="en-US" altLang="ko-KR" dirty="0"/>
              <a:t>(</a:t>
            </a:r>
            <a:r>
              <a:rPr lang="ko-KR" altLang="en-US" dirty="0"/>
              <a:t>정치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수업 개요</a:t>
            </a:r>
            <a:endParaRPr lang="en-US" altLang="ko-KR" dirty="0"/>
          </a:p>
          <a:p>
            <a:pPr lvl="1"/>
            <a:r>
              <a:rPr lang="ko-KR" altLang="en-US" dirty="0"/>
              <a:t>운영체제</a:t>
            </a:r>
          </a:p>
        </p:txBody>
      </p:sp>
      <p:sp>
        <p:nvSpPr>
          <p:cNvPr id="16" name="내용 개체 틀 1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수업 진행 방법</a:t>
            </a:r>
            <a:endParaRPr lang="en-US" altLang="ko-KR" dirty="0"/>
          </a:p>
          <a:p>
            <a:pPr lvl="1"/>
            <a:r>
              <a:rPr lang="ko-KR" altLang="en-US" dirty="0"/>
              <a:t>수업 진행</a:t>
            </a:r>
            <a:endParaRPr lang="en-US" altLang="ko-KR" dirty="0"/>
          </a:p>
          <a:p>
            <a:pPr lvl="2"/>
            <a:r>
              <a:rPr lang="ko-KR" altLang="en-US" dirty="0"/>
              <a:t>이론</a:t>
            </a:r>
            <a:r>
              <a:rPr lang="en-US" altLang="ko-KR" dirty="0"/>
              <a:t>/</a:t>
            </a:r>
            <a:r>
              <a:rPr lang="ko-KR" altLang="en-US" dirty="0"/>
              <a:t>설계</a:t>
            </a:r>
            <a:endParaRPr lang="en-US" altLang="ko-KR" dirty="0"/>
          </a:p>
          <a:p>
            <a:pPr lvl="2"/>
            <a:r>
              <a:rPr lang="ko-KR" altLang="en-US" dirty="0"/>
              <a:t>프로그래밍</a:t>
            </a:r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ko-KR" altLang="en-US" dirty="0"/>
              <a:t>수업 요약 보고서</a:t>
            </a:r>
            <a:endParaRPr lang="en-US" altLang="ko-KR" dirty="0"/>
          </a:p>
          <a:p>
            <a:pPr lvl="2"/>
            <a:r>
              <a:rPr lang="ko-KR" altLang="en-US" dirty="0"/>
              <a:t>프로그램</a:t>
            </a:r>
            <a:endParaRPr lang="en-US" altLang="ko-KR" dirty="0"/>
          </a:p>
          <a:p>
            <a:pPr lvl="1"/>
            <a:r>
              <a:rPr lang="ko-KR" altLang="en-US" dirty="0"/>
              <a:t>팀 구성</a:t>
            </a:r>
            <a:endParaRPr lang="en-US" altLang="ko-KR" dirty="0"/>
          </a:p>
          <a:p>
            <a:pPr lvl="2"/>
            <a:r>
              <a:rPr lang="en-US" altLang="ko-KR" dirty="0"/>
              <a:t>3</a:t>
            </a:r>
            <a:r>
              <a:rPr lang="ko-KR" altLang="en-US" dirty="0"/>
              <a:t>명</a:t>
            </a:r>
            <a:r>
              <a:rPr lang="en-US" altLang="ko-KR" dirty="0"/>
              <a:t>-4</a:t>
            </a:r>
            <a:r>
              <a:rPr lang="ko-KR" altLang="en-US" dirty="0"/>
              <a:t>명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평가</a:t>
            </a:r>
            <a:endParaRPr lang="en-US" altLang="ko-KR" dirty="0"/>
          </a:p>
          <a:p>
            <a:pPr lvl="1"/>
            <a:r>
              <a:rPr lang="ko-KR" altLang="en-US" dirty="0"/>
              <a:t>보고서 </a:t>
            </a:r>
            <a:r>
              <a:rPr lang="en-US" altLang="ko-KR" dirty="0"/>
              <a:t>40%</a:t>
            </a:r>
          </a:p>
          <a:p>
            <a:pPr lvl="1"/>
            <a:r>
              <a:rPr lang="ko-KR" altLang="en-US" dirty="0"/>
              <a:t>기말 프로젝트 </a:t>
            </a:r>
            <a:r>
              <a:rPr lang="en-US" altLang="ko-KR" dirty="0"/>
              <a:t>30%</a:t>
            </a:r>
          </a:p>
          <a:p>
            <a:pPr lvl="1"/>
            <a:r>
              <a:rPr lang="ko-KR" altLang="en-US" dirty="0"/>
              <a:t>중간 평가 </a:t>
            </a:r>
            <a:r>
              <a:rPr lang="en-US" altLang="ko-KR" dirty="0"/>
              <a:t>20%</a:t>
            </a:r>
          </a:p>
          <a:p>
            <a:pPr lvl="1"/>
            <a:r>
              <a:rPr lang="ko-KR" altLang="en-US" dirty="0"/>
              <a:t>출석 </a:t>
            </a:r>
            <a:r>
              <a:rPr lang="en-US" altLang="ko-KR" dirty="0"/>
              <a:t>10%</a:t>
            </a:r>
          </a:p>
        </p:txBody>
      </p:sp>
    </p:spTree>
    <p:extLst>
      <p:ext uri="{BB962C8B-B14F-4D97-AF65-F5344CB8AC3E}">
        <p14:creationId xmlns:p14="http://schemas.microsoft.com/office/powerpoint/2010/main" val="2140843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Context Switching</a:t>
            </a:r>
          </a:p>
          <a:p>
            <a:pPr lvl="1"/>
            <a:r>
              <a:rPr lang="en-US" altLang="ko-KR" dirty="0"/>
              <a:t>Time-Slice</a:t>
            </a:r>
          </a:p>
          <a:p>
            <a:pPr lvl="1"/>
            <a:r>
              <a:rPr lang="en-US" altLang="ko-KR" dirty="0"/>
              <a:t>Process Control Block (PCB)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Scenario</a:t>
            </a:r>
          </a:p>
          <a:p>
            <a:pPr lvl="2"/>
            <a:r>
              <a:rPr lang="en-US" altLang="ko-KR" dirty="0"/>
              <a:t>Process1.PCB -&gt; </a:t>
            </a:r>
            <a:r>
              <a:rPr lang="en-US" altLang="ko-KR" dirty="0" err="1"/>
              <a:t>CPU.Context</a:t>
            </a:r>
            <a:endParaRPr lang="en-US" altLang="ko-KR" dirty="0"/>
          </a:p>
          <a:p>
            <a:pPr lvl="1"/>
            <a:r>
              <a:rPr lang="en-US" altLang="ko-KR" dirty="0"/>
              <a:t>Process 1: I1 -&gt; I2</a:t>
            </a:r>
          </a:p>
          <a:p>
            <a:pPr lvl="2"/>
            <a:r>
              <a:rPr lang="en-US" altLang="ko-KR" dirty="0" err="1"/>
              <a:t>CPU.Context</a:t>
            </a:r>
            <a:r>
              <a:rPr lang="en-US" altLang="ko-KR" dirty="0"/>
              <a:t> -&gt; Process1.PCB</a:t>
            </a:r>
          </a:p>
          <a:p>
            <a:pPr lvl="2"/>
            <a:r>
              <a:rPr lang="en-US" altLang="ko-KR" dirty="0"/>
              <a:t>Process2.PCB -&gt; </a:t>
            </a:r>
            <a:r>
              <a:rPr lang="en-US" altLang="ko-KR" dirty="0" err="1"/>
              <a:t>CPU.Context</a:t>
            </a:r>
            <a:endParaRPr lang="en-US" altLang="ko-KR" dirty="0"/>
          </a:p>
          <a:p>
            <a:pPr lvl="1"/>
            <a:r>
              <a:rPr lang="en-US" altLang="ko-KR" dirty="0"/>
              <a:t>Process 2: I1 –&gt; I2</a:t>
            </a:r>
          </a:p>
          <a:p>
            <a:pPr lvl="2"/>
            <a:r>
              <a:rPr lang="en-US" altLang="ko-KR" dirty="0" err="1"/>
              <a:t>CPU.Context</a:t>
            </a:r>
            <a:r>
              <a:rPr lang="en-US" altLang="ko-KR" dirty="0"/>
              <a:t> -&gt; Process2.PCB</a:t>
            </a:r>
          </a:p>
          <a:p>
            <a:pPr lvl="2"/>
            <a:r>
              <a:rPr lang="en-US" altLang="ko-KR" dirty="0"/>
              <a:t>Process1.PCB -&gt; </a:t>
            </a:r>
            <a:r>
              <a:rPr lang="en-US" altLang="ko-KR" dirty="0" err="1"/>
              <a:t>CPU.Context</a:t>
            </a:r>
            <a:endParaRPr lang="en-US" altLang="ko-KR" dirty="0"/>
          </a:p>
          <a:p>
            <a:pPr lvl="1"/>
            <a:r>
              <a:rPr lang="en-US" altLang="ko-KR" dirty="0"/>
              <a:t>Process 1: I3</a:t>
            </a:r>
          </a:p>
          <a:p>
            <a:pPr lvl="2"/>
            <a:r>
              <a:rPr lang="en-US" altLang="ko-KR" dirty="0" err="1"/>
              <a:t>CPU.Context</a:t>
            </a:r>
            <a:r>
              <a:rPr lang="en-US" altLang="ko-KR" dirty="0"/>
              <a:t> -&gt; Process1.PCB</a:t>
            </a:r>
          </a:p>
          <a:p>
            <a:pPr lvl="2"/>
            <a:r>
              <a:rPr lang="en-US" altLang="ko-KR" dirty="0"/>
              <a:t>Process2.PCB -&gt; </a:t>
            </a:r>
            <a:r>
              <a:rPr lang="en-US" altLang="ko-KR" dirty="0" err="1"/>
              <a:t>CPU.Context</a:t>
            </a:r>
            <a:endParaRPr lang="en-US" altLang="ko-KR" dirty="0"/>
          </a:p>
          <a:p>
            <a:pPr lvl="1"/>
            <a:r>
              <a:rPr lang="en-US" altLang="ko-KR" dirty="0"/>
              <a:t>Process 2: I3</a:t>
            </a:r>
          </a:p>
          <a:p>
            <a:pPr lvl="2"/>
            <a:r>
              <a:rPr lang="en-US" altLang="ko-KR" dirty="0" err="1"/>
              <a:t>CPU.Context</a:t>
            </a:r>
            <a:r>
              <a:rPr lang="en-US" altLang="ko-KR" dirty="0"/>
              <a:t> -&gt; Process2.PCB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오각형 6"/>
          <p:cNvSpPr/>
          <p:nvPr/>
        </p:nvSpPr>
        <p:spPr>
          <a:xfrm flipH="1">
            <a:off x="8732892" y="1768418"/>
            <a:ext cx="1453556" cy="947644"/>
          </a:xfrm>
          <a:prstGeom prst="homePlate">
            <a:avLst>
              <a:gd name="adj" fmla="val 33615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6648900" y="3831184"/>
            <a:ext cx="1857555" cy="1552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Process2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6815678" y="4641953"/>
            <a:ext cx="1561381" cy="18115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I1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6815677" y="4869923"/>
            <a:ext cx="1561381" cy="18115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I2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6815676" y="5097893"/>
            <a:ext cx="1561381" cy="18115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I3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6648898" y="1069729"/>
            <a:ext cx="1863306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Scheduler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9078154" y="2350072"/>
            <a:ext cx="1001898" cy="27604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Interrupt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6648900" y="2242242"/>
            <a:ext cx="1857555" cy="1482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Process1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6815678" y="2982742"/>
            <a:ext cx="1561381" cy="18115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I1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6815677" y="3210712"/>
            <a:ext cx="1561381" cy="18115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I2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6815676" y="3438682"/>
            <a:ext cx="1561381" cy="18115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I3</a:t>
            </a:r>
            <a:endParaRPr lang="ko-KR" altLang="en-US" sz="1400" dirty="0"/>
          </a:p>
        </p:txBody>
      </p:sp>
      <p:sp>
        <p:nvSpPr>
          <p:cNvPr id="18" name="오른쪽 화살표 17"/>
          <p:cNvSpPr/>
          <p:nvPr/>
        </p:nvSpPr>
        <p:spPr>
          <a:xfrm>
            <a:off x="5891216" y="2483671"/>
            <a:ext cx="646981" cy="4990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200</a:t>
            </a:r>
            <a:endParaRPr lang="ko-KR" altLang="en-US" sz="1400" dirty="0"/>
          </a:p>
        </p:txBody>
      </p:sp>
      <p:sp>
        <p:nvSpPr>
          <p:cNvPr id="19" name="오른쪽 화살표 18"/>
          <p:cNvSpPr/>
          <p:nvPr/>
        </p:nvSpPr>
        <p:spPr>
          <a:xfrm>
            <a:off x="5908465" y="4081868"/>
            <a:ext cx="646981" cy="4990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300</a:t>
            </a:r>
            <a:endParaRPr lang="ko-KR" altLang="en-US" sz="1400" dirty="0"/>
          </a:p>
        </p:txBody>
      </p:sp>
      <p:sp>
        <p:nvSpPr>
          <p:cNvPr id="20" name="오른쪽 화살표 19"/>
          <p:cNvSpPr/>
          <p:nvPr/>
        </p:nvSpPr>
        <p:spPr>
          <a:xfrm>
            <a:off x="5891215" y="1252843"/>
            <a:ext cx="646981" cy="4990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100</a:t>
            </a:r>
            <a:endParaRPr lang="ko-KR" altLang="en-US" sz="1400" dirty="0"/>
          </a:p>
        </p:txBody>
      </p:sp>
      <p:sp>
        <p:nvSpPr>
          <p:cNvPr id="22" name="오각형 21"/>
          <p:cNvSpPr/>
          <p:nvPr/>
        </p:nvSpPr>
        <p:spPr>
          <a:xfrm flipH="1">
            <a:off x="6815675" y="4106122"/>
            <a:ext cx="1561381" cy="473677"/>
          </a:xfrm>
          <a:prstGeom prst="homePlate">
            <a:avLst>
              <a:gd name="adj" fmla="val 44539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/>
              <a:t>Process Control Block</a:t>
            </a:r>
            <a:endParaRPr lang="ko-KR" altLang="en-US" sz="1200" dirty="0"/>
          </a:p>
        </p:txBody>
      </p:sp>
      <p:sp>
        <p:nvSpPr>
          <p:cNvPr id="23" name="오각형 22"/>
          <p:cNvSpPr/>
          <p:nvPr/>
        </p:nvSpPr>
        <p:spPr>
          <a:xfrm flipH="1">
            <a:off x="6861678" y="2506568"/>
            <a:ext cx="1515376" cy="434250"/>
          </a:xfrm>
          <a:prstGeom prst="homePlate">
            <a:avLst>
              <a:gd name="adj" fmla="val 44539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/>
              <a:t>Process Control Block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72438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65821" y="2190483"/>
            <a:ext cx="1857555" cy="1482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Process1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6332599" y="2930983"/>
            <a:ext cx="1561381" cy="18115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I1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6332598" y="3158953"/>
            <a:ext cx="1561381" cy="18115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I2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6332597" y="3386923"/>
            <a:ext cx="1561381" cy="18115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I3</a:t>
            </a:r>
            <a:endParaRPr lang="ko-KR" altLang="en-US" sz="1400" dirty="0"/>
          </a:p>
        </p:txBody>
      </p:sp>
      <p:sp>
        <p:nvSpPr>
          <p:cNvPr id="8" name="오각형 7"/>
          <p:cNvSpPr/>
          <p:nvPr/>
        </p:nvSpPr>
        <p:spPr>
          <a:xfrm flipH="1">
            <a:off x="6378599" y="2454809"/>
            <a:ext cx="1515376" cy="434250"/>
          </a:xfrm>
          <a:prstGeom prst="homePlate">
            <a:avLst>
              <a:gd name="adj" fmla="val 44539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/>
              <a:t>Process Control Block</a:t>
            </a:r>
            <a:endParaRPr lang="ko-KR" altLang="en-US" sz="1200" dirty="0"/>
          </a:p>
        </p:txBody>
      </p:sp>
      <p:sp>
        <p:nvSpPr>
          <p:cNvPr id="9" name="오각형 8"/>
          <p:cNvSpPr/>
          <p:nvPr/>
        </p:nvSpPr>
        <p:spPr>
          <a:xfrm flipH="1">
            <a:off x="9136658" y="2457159"/>
            <a:ext cx="1453556" cy="947644"/>
          </a:xfrm>
          <a:prstGeom prst="homePlate">
            <a:avLst>
              <a:gd name="adj" fmla="val 33615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9463021" y="3083786"/>
            <a:ext cx="1001898" cy="27604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Interrupt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6165818" y="1229390"/>
            <a:ext cx="1857556" cy="856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Loader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9463021" y="2762768"/>
            <a:ext cx="1001898" cy="2760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process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4" name="꺾인 연결선 13"/>
          <p:cNvCxnSpPr>
            <a:stCxn id="9" idx="3"/>
            <a:endCxn id="4" idx="3"/>
          </p:cNvCxnSpPr>
          <p:nvPr/>
        </p:nvCxnSpPr>
        <p:spPr>
          <a:xfrm rot="10800000" flipV="1">
            <a:off x="8023374" y="2930982"/>
            <a:ext cx="1113284" cy="6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11" idx="1"/>
            <a:endCxn id="4" idx="1"/>
          </p:cNvCxnSpPr>
          <p:nvPr/>
        </p:nvCxnSpPr>
        <p:spPr>
          <a:xfrm rot="10800000" flipH="1" flipV="1">
            <a:off x="6165819" y="1657546"/>
            <a:ext cx="1" cy="1274122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080961" y="2110954"/>
            <a:ext cx="745149" cy="22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1. new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꺾인 연결선 17"/>
          <p:cNvCxnSpPr>
            <a:stCxn id="11" idx="3"/>
            <a:endCxn id="9" idx="0"/>
          </p:cNvCxnSpPr>
          <p:nvPr/>
        </p:nvCxnSpPr>
        <p:spPr>
          <a:xfrm>
            <a:off x="8023376" y="1657548"/>
            <a:ext cx="1999337" cy="7996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8357509" y="1422351"/>
            <a:ext cx="769241" cy="22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2.load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4" name="꺾인 연결선 23"/>
          <p:cNvCxnSpPr>
            <a:stCxn id="9" idx="1"/>
            <a:endCxn id="9" idx="2"/>
          </p:cNvCxnSpPr>
          <p:nvPr/>
        </p:nvCxnSpPr>
        <p:spPr>
          <a:xfrm flipH="1">
            <a:off x="10022713" y="2930981"/>
            <a:ext cx="567503" cy="473822"/>
          </a:xfrm>
          <a:prstGeom prst="bentConnector4">
            <a:avLst>
              <a:gd name="adj1" fmla="val -40282"/>
              <a:gd name="adj2" fmla="val 1482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0060661" y="3694209"/>
            <a:ext cx="769241" cy="22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3.run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111248" y="2995400"/>
            <a:ext cx="1015500" cy="22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4. execute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내용 개체 틀 3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프로그램 실행 과정</a:t>
            </a:r>
            <a:endParaRPr lang="en-US" altLang="ko-KR" dirty="0"/>
          </a:p>
          <a:p>
            <a:pPr lvl="1"/>
            <a:r>
              <a:rPr lang="en-US" altLang="ko-KR" dirty="0"/>
              <a:t>1. </a:t>
            </a:r>
            <a:r>
              <a:rPr lang="en-US" altLang="ko-KR" dirty="0" err="1"/>
              <a:t>Loader.createProcess</a:t>
            </a:r>
            <a:endParaRPr lang="en-US" altLang="ko-KR" dirty="0"/>
          </a:p>
          <a:p>
            <a:pPr lvl="2"/>
            <a:r>
              <a:rPr lang="en-US" altLang="ko-KR" dirty="0"/>
              <a:t>Program -&gt; Process</a:t>
            </a:r>
          </a:p>
          <a:p>
            <a:pPr lvl="1"/>
            <a:r>
              <a:rPr lang="en-US" altLang="ko-KR" dirty="0"/>
              <a:t>2. </a:t>
            </a:r>
            <a:r>
              <a:rPr lang="en-US" altLang="ko-KR" dirty="0" err="1"/>
              <a:t>CPU.loadProcess</a:t>
            </a:r>
            <a:endParaRPr lang="en-US" altLang="ko-KR" dirty="0"/>
          </a:p>
          <a:p>
            <a:pPr lvl="2"/>
            <a:r>
              <a:rPr lang="en-US" altLang="ko-KR" dirty="0"/>
              <a:t>PCB </a:t>
            </a:r>
            <a:r>
              <a:rPr lang="ko-KR" altLang="en-US" dirty="0"/>
              <a:t>에 </a:t>
            </a:r>
            <a:r>
              <a:rPr lang="en-US" altLang="ko-KR" dirty="0"/>
              <a:t>Context</a:t>
            </a:r>
            <a:r>
              <a:rPr lang="ko-KR" altLang="en-US" dirty="0"/>
              <a:t>를 생성</a:t>
            </a:r>
            <a:endParaRPr lang="en-US" altLang="ko-KR" dirty="0"/>
          </a:p>
          <a:p>
            <a:pPr lvl="2"/>
            <a:r>
              <a:rPr lang="en-US" altLang="ko-KR" dirty="0"/>
              <a:t>Ready Queue</a:t>
            </a:r>
            <a:r>
              <a:rPr lang="ko-KR" altLang="en-US" dirty="0"/>
              <a:t>에 </a:t>
            </a:r>
            <a:r>
              <a:rPr lang="en-US" altLang="ko-KR" dirty="0" err="1"/>
              <a:t>EnQueue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3. </a:t>
            </a:r>
            <a:r>
              <a:rPr lang="en-US" altLang="ko-KR" dirty="0" err="1"/>
              <a:t>CPU.run</a:t>
            </a:r>
            <a:endParaRPr lang="en-US" altLang="ko-KR" dirty="0"/>
          </a:p>
          <a:p>
            <a:pPr lvl="2"/>
            <a:r>
              <a:rPr lang="en-US" altLang="ko-KR" dirty="0"/>
              <a:t>4. </a:t>
            </a:r>
            <a:r>
              <a:rPr lang="en-US" altLang="ko-KR" dirty="0" err="1"/>
              <a:t>Process.execute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6395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2022-09-19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en-US" altLang="ko-KR" dirty="0"/>
              <a:t>Context</a:t>
            </a:r>
            <a:r>
              <a:rPr lang="ko-KR" altLang="en-US" dirty="0"/>
              <a:t> </a:t>
            </a:r>
            <a:r>
              <a:rPr lang="en-US" altLang="ko-KR" dirty="0"/>
              <a:t>Switching</a:t>
            </a:r>
          </a:p>
          <a:p>
            <a:pPr lvl="3"/>
            <a:r>
              <a:rPr lang="en-US" altLang="ko-KR" dirty="0"/>
              <a:t>Multi-Task</a:t>
            </a:r>
          </a:p>
          <a:p>
            <a:pPr lvl="1"/>
            <a:r>
              <a:rPr lang="en-US" altLang="ko-KR" dirty="0"/>
              <a:t>Scenario</a:t>
            </a:r>
          </a:p>
          <a:p>
            <a:pPr lvl="2"/>
            <a:r>
              <a:rPr lang="en-US" altLang="ko-KR" dirty="0"/>
              <a:t>UI</a:t>
            </a:r>
          </a:p>
          <a:p>
            <a:pPr lvl="2"/>
            <a:r>
              <a:rPr lang="en-US" altLang="ko-KR" dirty="0"/>
              <a:t>Loader</a:t>
            </a:r>
          </a:p>
          <a:p>
            <a:pPr lvl="3"/>
            <a:r>
              <a:rPr lang="en-US" altLang="ko-KR" dirty="0"/>
              <a:t>Load Process1</a:t>
            </a:r>
          </a:p>
          <a:p>
            <a:pPr lvl="3"/>
            <a:r>
              <a:rPr lang="en-US" altLang="ko-KR" dirty="0"/>
              <a:t>Scheduler::</a:t>
            </a:r>
            <a:r>
              <a:rPr lang="en-US" altLang="ko-KR" dirty="0" err="1"/>
              <a:t>ReadyQueue.enqueuer</a:t>
            </a:r>
            <a:r>
              <a:rPr lang="en-US" altLang="ko-KR" dirty="0"/>
              <a:t>(Process1)</a:t>
            </a:r>
          </a:p>
          <a:p>
            <a:pPr lvl="2"/>
            <a:r>
              <a:rPr lang="en-US" altLang="ko-KR" dirty="0"/>
              <a:t>Scheduler</a:t>
            </a:r>
          </a:p>
          <a:p>
            <a:pPr lvl="3"/>
            <a:r>
              <a:rPr lang="en-US" altLang="ko-KR" dirty="0"/>
              <a:t>While(</a:t>
            </a:r>
            <a:r>
              <a:rPr lang="en-US" altLang="ko-KR" dirty="0" err="1"/>
              <a:t>PowerOn</a:t>
            </a:r>
            <a:r>
              <a:rPr lang="en-US" altLang="ko-KR" dirty="0"/>
              <a:t>) {</a:t>
            </a:r>
          </a:p>
          <a:p>
            <a:pPr lvl="4"/>
            <a:r>
              <a:rPr lang="en-US" altLang="ko-KR" dirty="0"/>
              <a:t>Load </a:t>
            </a:r>
            <a:r>
              <a:rPr lang="en-US" altLang="ko-KR" dirty="0" err="1"/>
              <a:t>CpuContext</a:t>
            </a:r>
            <a:r>
              <a:rPr lang="en-US" altLang="ko-KR" dirty="0"/>
              <a:t> to </a:t>
            </a:r>
            <a:r>
              <a:rPr lang="en-US" altLang="ko-KR" dirty="0" err="1"/>
              <a:t>processContext</a:t>
            </a:r>
            <a:endParaRPr lang="en-US" altLang="ko-KR" dirty="0"/>
          </a:p>
          <a:p>
            <a:pPr lvl="4"/>
            <a:r>
              <a:rPr lang="en-US" altLang="ko-KR" dirty="0"/>
              <a:t>Process = Get Process From </a:t>
            </a:r>
            <a:r>
              <a:rPr lang="en-US" altLang="ko-KR" dirty="0" err="1"/>
              <a:t>RedayQueue</a:t>
            </a:r>
            <a:endParaRPr lang="en-US" altLang="ko-KR" dirty="0"/>
          </a:p>
          <a:p>
            <a:pPr lvl="4"/>
            <a:r>
              <a:rPr lang="en-US" altLang="ko-KR" dirty="0"/>
              <a:t>Load </a:t>
            </a:r>
            <a:r>
              <a:rPr lang="en-US" altLang="ko-KR" dirty="0" err="1"/>
              <a:t>processContext</a:t>
            </a:r>
            <a:r>
              <a:rPr lang="en-US" altLang="ko-KR" dirty="0"/>
              <a:t> to </a:t>
            </a:r>
            <a:r>
              <a:rPr lang="en-US" altLang="ko-KR" dirty="0" err="1"/>
              <a:t>CpuContext</a:t>
            </a:r>
            <a:endParaRPr lang="en-US" altLang="ko-KR" dirty="0"/>
          </a:p>
          <a:p>
            <a:pPr lvl="4"/>
            <a:r>
              <a:rPr lang="en-US" altLang="ko-KR" dirty="0"/>
              <a:t>While (interrupt) {</a:t>
            </a:r>
          </a:p>
          <a:p>
            <a:pPr lvl="5"/>
            <a:r>
              <a:rPr lang="en-US" altLang="ko-KR" dirty="0" err="1"/>
              <a:t>Process.execute</a:t>
            </a:r>
            <a:endParaRPr lang="en-US" altLang="ko-KR" dirty="0"/>
          </a:p>
          <a:p>
            <a:pPr lvl="5"/>
            <a:r>
              <a:rPr lang="en-US" altLang="ko-KR" dirty="0"/>
              <a:t>Check Interrupt</a:t>
            </a:r>
          </a:p>
          <a:p>
            <a:pPr lvl="4"/>
            <a:r>
              <a:rPr lang="en-US" altLang="ko-KR" dirty="0"/>
              <a:t>}</a:t>
            </a:r>
          </a:p>
          <a:p>
            <a:pPr lvl="3"/>
            <a:r>
              <a:rPr lang="en-US" altLang="ko-KR" dirty="0"/>
              <a:t>}</a:t>
            </a:r>
            <a:endParaRPr lang="ko-KR" altLang="en-US" dirty="0"/>
          </a:p>
        </p:txBody>
      </p:sp>
      <p:graphicFrame>
        <p:nvGraphicFramePr>
          <p:cNvPr id="45" name="내용 개체 틀 44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770812564"/>
              </p:ext>
            </p:extLst>
          </p:nvPr>
        </p:nvGraphicFramePr>
        <p:xfrm>
          <a:off x="10101380" y="2474107"/>
          <a:ext cx="1161444" cy="405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148">
                  <a:extLst>
                    <a:ext uri="{9D8B030D-6E8A-4147-A177-3AD203B41FA5}">
                      <a16:colId xmlns:a16="http://schemas.microsoft.com/office/drawing/2014/main" val="122212866"/>
                    </a:ext>
                  </a:extLst>
                </a:gridCol>
                <a:gridCol w="387148">
                  <a:extLst>
                    <a:ext uri="{9D8B030D-6E8A-4147-A177-3AD203B41FA5}">
                      <a16:colId xmlns:a16="http://schemas.microsoft.com/office/drawing/2014/main" val="3007951866"/>
                    </a:ext>
                  </a:extLst>
                </a:gridCol>
                <a:gridCol w="387148">
                  <a:extLst>
                    <a:ext uri="{9D8B030D-6E8A-4147-A177-3AD203B41FA5}">
                      <a16:colId xmlns:a16="http://schemas.microsoft.com/office/drawing/2014/main" val="3670544801"/>
                    </a:ext>
                  </a:extLst>
                </a:gridCol>
              </a:tblGrid>
              <a:tr h="405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8270817"/>
                  </a:ext>
                </a:extLst>
              </a:tr>
            </a:tbl>
          </a:graphicData>
        </a:graphic>
      </p:graphicFrame>
      <p:grpSp>
        <p:nvGrpSpPr>
          <p:cNvPr id="48" name="그룹 47"/>
          <p:cNvGrpSpPr/>
          <p:nvPr/>
        </p:nvGrpSpPr>
        <p:grpSpPr>
          <a:xfrm>
            <a:off x="7026204" y="1004893"/>
            <a:ext cx="3614789" cy="4724862"/>
            <a:chOff x="6187546" y="1371685"/>
            <a:chExt cx="3614789" cy="4318377"/>
          </a:xfrm>
        </p:grpSpPr>
        <p:sp>
          <p:nvSpPr>
            <p:cNvPr id="10" name="직사각형 9"/>
            <p:cNvSpPr/>
            <p:nvPr/>
          </p:nvSpPr>
          <p:spPr>
            <a:xfrm>
              <a:off x="7258968" y="4637640"/>
              <a:ext cx="1857555" cy="10524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/>
                <a:t>Process2</a:t>
              </a:r>
              <a:endParaRPr lang="ko-KR" altLang="en-US" sz="14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425746" y="4948189"/>
              <a:ext cx="1561381" cy="18115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I1</a:t>
              </a:r>
              <a:endParaRPr lang="ko-KR" altLang="en-US" sz="14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425745" y="5176159"/>
              <a:ext cx="1561381" cy="18115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I2</a:t>
              </a:r>
              <a:endParaRPr lang="ko-KR" altLang="en-US" sz="140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425744" y="5404129"/>
              <a:ext cx="1561381" cy="18115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I3</a:t>
              </a:r>
              <a:endParaRPr lang="ko-KR" altLang="en-US" sz="140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253217" y="2330075"/>
              <a:ext cx="1863306" cy="10696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/>
                <a:t>Scheduler</a:t>
              </a:r>
              <a:endParaRPr lang="ko-KR" altLang="en-US" sz="14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248902" y="3506321"/>
              <a:ext cx="1857555" cy="10524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/>
                <a:t>Process1</a:t>
              </a:r>
              <a:endParaRPr lang="ko-KR" altLang="en-US" sz="14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415680" y="3816870"/>
              <a:ext cx="1561381" cy="18115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I1</a:t>
              </a:r>
              <a:endParaRPr lang="ko-KR" altLang="en-US" sz="14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415679" y="4044840"/>
              <a:ext cx="1561381" cy="18115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I2</a:t>
              </a:r>
              <a:endParaRPr lang="ko-KR" altLang="en-US" sz="140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415678" y="4272810"/>
              <a:ext cx="1561381" cy="18115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I3</a:t>
              </a:r>
              <a:endParaRPr lang="ko-KR" altLang="en-US" sz="1400" dirty="0"/>
            </a:p>
          </p:txBody>
        </p:sp>
        <p:sp>
          <p:nvSpPr>
            <p:cNvPr id="20" name="오른쪽 화살표 19"/>
            <p:cNvSpPr/>
            <p:nvPr/>
          </p:nvSpPr>
          <p:spPr>
            <a:xfrm flipH="1">
              <a:off x="9128039" y="3390343"/>
              <a:ext cx="646981" cy="499071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200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오른쪽 화살표 20"/>
            <p:cNvSpPr/>
            <p:nvPr/>
          </p:nvSpPr>
          <p:spPr>
            <a:xfrm flipH="1">
              <a:off x="9155354" y="4460648"/>
              <a:ext cx="646981" cy="499071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300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248901" y="1843174"/>
              <a:ext cx="1857556" cy="431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/>
                <a:t>Loader</a:t>
              </a:r>
              <a:endParaRPr lang="ko-KR" altLang="en-US" sz="14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248901" y="1371685"/>
              <a:ext cx="1857556" cy="418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/>
                <a:t>UI</a:t>
              </a:r>
              <a:endParaRPr lang="ko-KR" altLang="en-US" sz="1400" dirty="0"/>
            </a:p>
          </p:txBody>
        </p:sp>
        <p:sp>
          <p:nvSpPr>
            <p:cNvPr id="25" name="순서도: 문서 24"/>
            <p:cNvSpPr/>
            <p:nvPr/>
          </p:nvSpPr>
          <p:spPr>
            <a:xfrm>
              <a:off x="6187546" y="1874630"/>
              <a:ext cx="873197" cy="349357"/>
            </a:xfrm>
            <a:prstGeom prst="flowChartDocumen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</a:rPr>
                <a:t>Exe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27" name="직선 화살표 연결선 26"/>
            <p:cNvCxnSpPr>
              <a:stCxn id="23" idx="1"/>
              <a:endCxn id="25" idx="3"/>
            </p:cNvCxnSpPr>
            <p:nvPr/>
          </p:nvCxnSpPr>
          <p:spPr>
            <a:xfrm flipH="1" flipV="1">
              <a:off x="7060743" y="2049309"/>
              <a:ext cx="188158" cy="9393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꺾인 연결선 31"/>
            <p:cNvCxnSpPr>
              <a:stCxn id="25" idx="1"/>
              <a:endCxn id="16" idx="1"/>
            </p:cNvCxnSpPr>
            <p:nvPr/>
          </p:nvCxnSpPr>
          <p:spPr>
            <a:xfrm rot="10800000" flipH="1" flipV="1">
              <a:off x="6187546" y="2049309"/>
              <a:ext cx="1061356" cy="1983223"/>
            </a:xfrm>
            <a:prstGeom prst="bentConnector3">
              <a:avLst>
                <a:gd name="adj1" fmla="val -21538"/>
              </a:avLst>
            </a:prstGeom>
            <a:ln w="190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오각형 51"/>
          <p:cNvSpPr/>
          <p:nvPr/>
        </p:nvSpPr>
        <p:spPr>
          <a:xfrm flipH="1">
            <a:off x="10028280" y="3815039"/>
            <a:ext cx="750189" cy="333713"/>
          </a:xfrm>
          <a:prstGeom prst="homePlate">
            <a:avLst>
              <a:gd name="adj" fmla="val 33615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sp>
        <p:nvSpPr>
          <p:cNvPr id="55" name="오각형 54"/>
          <p:cNvSpPr/>
          <p:nvPr/>
        </p:nvSpPr>
        <p:spPr>
          <a:xfrm flipH="1">
            <a:off x="10028281" y="5129106"/>
            <a:ext cx="750189" cy="333713"/>
          </a:xfrm>
          <a:prstGeom prst="homePlate">
            <a:avLst>
              <a:gd name="adj" fmla="val 33615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cxnSp>
        <p:nvCxnSpPr>
          <p:cNvPr id="59" name="직선 화살표 연결선 58"/>
          <p:cNvCxnSpPr>
            <a:stCxn id="14" idx="3"/>
            <a:endCxn id="45" idx="1"/>
          </p:cNvCxnSpPr>
          <p:nvPr/>
        </p:nvCxnSpPr>
        <p:spPr>
          <a:xfrm>
            <a:off x="9955181" y="2638679"/>
            <a:ext cx="146201" cy="38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오각형 73"/>
          <p:cNvSpPr/>
          <p:nvPr/>
        </p:nvSpPr>
        <p:spPr>
          <a:xfrm flipH="1">
            <a:off x="7795855" y="3275470"/>
            <a:ext cx="750189" cy="333713"/>
          </a:xfrm>
          <a:prstGeom prst="homePlate">
            <a:avLst>
              <a:gd name="adj" fmla="val 33615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PCB</a:t>
            </a:r>
            <a:endParaRPr lang="ko-KR" altLang="en-US" sz="1400" dirty="0"/>
          </a:p>
        </p:txBody>
      </p:sp>
      <p:sp>
        <p:nvSpPr>
          <p:cNvPr id="75" name="오각형 74"/>
          <p:cNvSpPr/>
          <p:nvPr/>
        </p:nvSpPr>
        <p:spPr>
          <a:xfrm flipH="1">
            <a:off x="7993479" y="4527618"/>
            <a:ext cx="750189" cy="333713"/>
          </a:xfrm>
          <a:prstGeom prst="homePlate">
            <a:avLst>
              <a:gd name="adj" fmla="val 33615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PCB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3341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Context Switching</a:t>
            </a:r>
          </a:p>
          <a:p>
            <a:pPr lvl="2"/>
            <a:r>
              <a:rPr lang="en-US" altLang="ko-KR" dirty="0"/>
              <a:t>Scheduler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en-US" altLang="ko-KR" dirty="0"/>
              <a:t>EA – Class/Sequence Diagram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34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>
          <a:xfrm>
            <a:off x="5925080" y="862642"/>
            <a:ext cx="5556250" cy="5314950"/>
          </a:xfrm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2022-09-21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Scheduler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ko-KR" altLang="en-US" dirty="0"/>
              <a:t>역할</a:t>
            </a:r>
            <a:endParaRPr lang="en-US" altLang="ko-KR" dirty="0"/>
          </a:p>
          <a:p>
            <a:pPr lvl="3"/>
            <a:r>
              <a:rPr lang="en-US" altLang="ko-KR" dirty="0"/>
              <a:t>User process </a:t>
            </a:r>
            <a:r>
              <a:rPr lang="ko-KR" altLang="en-US" dirty="0"/>
              <a:t>실행</a:t>
            </a:r>
            <a:endParaRPr lang="en-US" altLang="ko-KR" dirty="0"/>
          </a:p>
          <a:p>
            <a:pPr lvl="3"/>
            <a:r>
              <a:rPr lang="en-US" altLang="ko-KR" dirty="0"/>
              <a:t>User Process </a:t>
            </a:r>
            <a:r>
              <a:rPr lang="ko-KR" altLang="en-US" dirty="0"/>
              <a:t>관리</a:t>
            </a:r>
            <a:endParaRPr lang="en-US" altLang="ko-KR" dirty="0"/>
          </a:p>
          <a:p>
            <a:pPr lvl="4"/>
            <a:r>
              <a:rPr lang="en-US" altLang="ko-KR" dirty="0"/>
              <a:t>Execute-Terminate</a:t>
            </a:r>
          </a:p>
          <a:p>
            <a:pPr lvl="4"/>
            <a:r>
              <a:rPr lang="en-US" altLang="ko-KR" dirty="0"/>
              <a:t>Time-Slice</a:t>
            </a:r>
          </a:p>
          <a:p>
            <a:pPr lvl="4"/>
            <a:r>
              <a:rPr lang="en-US" altLang="ko-KR" dirty="0"/>
              <a:t>IO Start-End</a:t>
            </a:r>
          </a:p>
          <a:p>
            <a:pPr lvl="4"/>
            <a:endParaRPr lang="en-US" altLang="ko-KR" dirty="0"/>
          </a:p>
          <a:p>
            <a:pPr lvl="2"/>
            <a:r>
              <a:rPr lang="en-US" altLang="ko-KR" dirty="0"/>
              <a:t>Process Queue</a:t>
            </a:r>
          </a:p>
          <a:p>
            <a:pPr lvl="3"/>
            <a:r>
              <a:rPr lang="en-US" altLang="ko-KR" dirty="0"/>
              <a:t>Ready Queue</a:t>
            </a:r>
          </a:p>
          <a:p>
            <a:pPr lvl="4"/>
            <a:r>
              <a:rPr lang="en-US" altLang="ko-KR" dirty="0"/>
              <a:t>Time Slice</a:t>
            </a:r>
          </a:p>
          <a:p>
            <a:pPr lvl="3"/>
            <a:r>
              <a:rPr lang="en-US" altLang="ko-KR" dirty="0"/>
              <a:t>Wait Queue</a:t>
            </a:r>
          </a:p>
          <a:p>
            <a:pPr lvl="4"/>
            <a:r>
              <a:rPr lang="en-US" altLang="ko-KR" dirty="0"/>
              <a:t>IO Complete</a:t>
            </a:r>
          </a:p>
        </p:txBody>
      </p:sp>
    </p:spTree>
    <p:extLst>
      <p:ext uri="{BB962C8B-B14F-4D97-AF65-F5344CB8AC3E}">
        <p14:creationId xmlns:p14="http://schemas.microsoft.com/office/powerpoint/2010/main" val="829564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Scheduler running</a:t>
            </a:r>
          </a:p>
          <a:p>
            <a:pPr lvl="1"/>
            <a:r>
              <a:rPr lang="en-US" altLang="ko-KR" dirty="0" err="1"/>
              <a:t>eInterrupt</a:t>
            </a:r>
            <a:r>
              <a:rPr lang="en-US" altLang="ko-KR" dirty="0"/>
              <a:t> = </a:t>
            </a:r>
            <a:r>
              <a:rPr lang="en-US" altLang="ko-KR" dirty="0" err="1"/>
              <a:t>checkInterrupt</a:t>
            </a:r>
            <a:r>
              <a:rPr lang="en-US" altLang="ko-KR" dirty="0"/>
              <a:t>()</a:t>
            </a:r>
          </a:p>
          <a:p>
            <a:pPr lvl="2"/>
            <a:r>
              <a:rPr lang="en-US" altLang="ko-KR" dirty="0"/>
              <a:t>Case based function call</a:t>
            </a:r>
          </a:p>
          <a:p>
            <a:pPr lvl="3"/>
            <a:r>
              <a:rPr lang="en-US" altLang="ko-KR" dirty="0"/>
              <a:t>System </a:t>
            </a:r>
            <a:r>
              <a:rPr lang="en-US" altLang="ko-KR" dirty="0" err="1"/>
              <a:t>strart</a:t>
            </a:r>
            <a:r>
              <a:rPr lang="en-US" altLang="ko-KR" dirty="0"/>
              <a:t>/end/sleep</a:t>
            </a:r>
          </a:p>
          <a:p>
            <a:pPr lvl="3"/>
            <a:r>
              <a:rPr lang="en-US" altLang="ko-KR" dirty="0"/>
              <a:t>Io Start/end</a:t>
            </a:r>
          </a:p>
          <a:p>
            <a:pPr lvl="3"/>
            <a:r>
              <a:rPr lang="en-US" altLang="ko-KR" dirty="0"/>
              <a:t>Timeout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 select </a:t>
            </a:r>
            <a:r>
              <a:rPr lang="en-US" altLang="ko-KR" dirty="0" err="1">
                <a:sym typeface="Wingdings" panose="05000000000000000000" pitchFamily="2" charset="2"/>
              </a:rPr>
              <a:t>Runnning</a:t>
            </a:r>
            <a:r>
              <a:rPr lang="en-US" altLang="ko-KR" dirty="0">
                <a:sym typeface="Wingdings" panose="05000000000000000000" pitchFamily="2" charset="2"/>
              </a:rPr>
              <a:t> process and Context switching</a:t>
            </a:r>
            <a:endParaRPr lang="en-US" altLang="ko-KR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773437" y="880533"/>
            <a:ext cx="1520326" cy="4622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Memory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15713" y="1521356"/>
            <a:ext cx="1453503" cy="148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6291911" y="1876955"/>
            <a:ext cx="1253066" cy="254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Instruction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6291911" y="2232555"/>
            <a:ext cx="1253066" cy="508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Interrupt Register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8773442" y="3056590"/>
            <a:ext cx="1503797" cy="49905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Process1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8773432" y="1436901"/>
            <a:ext cx="1503800" cy="148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Scheduler</a:t>
            </a:r>
            <a:endParaRPr lang="ko-KR" altLang="en-US" sz="1400" dirty="0"/>
          </a:p>
        </p:txBody>
      </p:sp>
      <p:graphicFrame>
        <p:nvGraphicFramePr>
          <p:cNvPr id="16" name="내용 개체 틀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2787647"/>
              </p:ext>
            </p:extLst>
          </p:nvPr>
        </p:nvGraphicFramePr>
        <p:xfrm>
          <a:off x="8961141" y="1843303"/>
          <a:ext cx="1161444" cy="405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148">
                  <a:extLst>
                    <a:ext uri="{9D8B030D-6E8A-4147-A177-3AD203B41FA5}">
                      <a16:colId xmlns:a16="http://schemas.microsoft.com/office/drawing/2014/main" val="122212866"/>
                    </a:ext>
                  </a:extLst>
                </a:gridCol>
                <a:gridCol w="387148">
                  <a:extLst>
                    <a:ext uri="{9D8B030D-6E8A-4147-A177-3AD203B41FA5}">
                      <a16:colId xmlns:a16="http://schemas.microsoft.com/office/drawing/2014/main" val="3007951866"/>
                    </a:ext>
                  </a:extLst>
                </a:gridCol>
                <a:gridCol w="387148">
                  <a:extLst>
                    <a:ext uri="{9D8B030D-6E8A-4147-A177-3AD203B41FA5}">
                      <a16:colId xmlns:a16="http://schemas.microsoft.com/office/drawing/2014/main" val="3670544801"/>
                    </a:ext>
                  </a:extLst>
                </a:gridCol>
              </a:tblGrid>
              <a:tr h="405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270817"/>
                  </a:ext>
                </a:extLst>
              </a:tr>
            </a:tbl>
          </a:graphicData>
        </a:graphic>
      </p:graphicFrame>
      <p:graphicFrame>
        <p:nvGraphicFramePr>
          <p:cNvPr id="17" name="내용 개체 틀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38300"/>
              </p:ext>
            </p:extLst>
          </p:nvPr>
        </p:nvGraphicFramePr>
        <p:xfrm>
          <a:off x="8961141" y="2326228"/>
          <a:ext cx="1161444" cy="405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148">
                  <a:extLst>
                    <a:ext uri="{9D8B030D-6E8A-4147-A177-3AD203B41FA5}">
                      <a16:colId xmlns:a16="http://schemas.microsoft.com/office/drawing/2014/main" val="122212866"/>
                    </a:ext>
                  </a:extLst>
                </a:gridCol>
                <a:gridCol w="387148">
                  <a:extLst>
                    <a:ext uri="{9D8B030D-6E8A-4147-A177-3AD203B41FA5}">
                      <a16:colId xmlns:a16="http://schemas.microsoft.com/office/drawing/2014/main" val="3007951866"/>
                    </a:ext>
                  </a:extLst>
                </a:gridCol>
                <a:gridCol w="387148">
                  <a:extLst>
                    <a:ext uri="{9D8B030D-6E8A-4147-A177-3AD203B41FA5}">
                      <a16:colId xmlns:a16="http://schemas.microsoft.com/office/drawing/2014/main" val="3670544801"/>
                    </a:ext>
                  </a:extLst>
                </a:gridCol>
              </a:tblGrid>
              <a:tr h="40574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270817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10277232" y="1902571"/>
            <a:ext cx="1324878" cy="203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Ready queue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77232" y="2401777"/>
            <a:ext cx="1324878" cy="203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Wait queue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왼쪽 화살표 19"/>
          <p:cNvSpPr/>
          <p:nvPr/>
        </p:nvSpPr>
        <p:spPr>
          <a:xfrm>
            <a:off x="7857730" y="1982952"/>
            <a:ext cx="519141" cy="499206"/>
          </a:xfrm>
          <a:prstGeom prst="lef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21" name="꺾인 연결선 20"/>
          <p:cNvCxnSpPr>
            <a:stCxn id="15" idx="1"/>
          </p:cNvCxnSpPr>
          <p:nvPr/>
        </p:nvCxnSpPr>
        <p:spPr>
          <a:xfrm rot="10800000" flipH="1" flipV="1">
            <a:off x="8773433" y="2177733"/>
            <a:ext cx="5" cy="1043926"/>
          </a:xfrm>
          <a:prstGeom prst="bentConnector3">
            <a:avLst>
              <a:gd name="adj1" fmla="val -457200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8773437" y="3596678"/>
            <a:ext cx="1503797" cy="49905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Process2</a:t>
            </a:r>
            <a:endParaRPr lang="ko-KR" altLang="en-US" sz="1400" dirty="0"/>
          </a:p>
        </p:txBody>
      </p:sp>
      <p:sp>
        <p:nvSpPr>
          <p:cNvPr id="23" name="직사각형 22"/>
          <p:cNvSpPr/>
          <p:nvPr/>
        </p:nvSpPr>
        <p:spPr>
          <a:xfrm>
            <a:off x="8789969" y="4136766"/>
            <a:ext cx="1503797" cy="49905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Process3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6291912" y="3487016"/>
            <a:ext cx="1253066" cy="47271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Timer</a:t>
            </a:r>
            <a:endParaRPr lang="ko-KR" altLang="en-US" sz="1400" dirty="0"/>
          </a:p>
        </p:txBody>
      </p:sp>
      <p:cxnSp>
        <p:nvCxnSpPr>
          <p:cNvPr id="26" name="꺾인 연결선 25"/>
          <p:cNvCxnSpPr>
            <a:stCxn id="24" idx="1"/>
            <a:endCxn id="13" idx="2"/>
          </p:cNvCxnSpPr>
          <p:nvPr/>
        </p:nvCxnSpPr>
        <p:spPr>
          <a:xfrm rot="10800000" flipH="1">
            <a:off x="6291912" y="2740558"/>
            <a:ext cx="626532" cy="982819"/>
          </a:xfrm>
          <a:prstGeom prst="bentConnector4">
            <a:avLst>
              <a:gd name="adj1" fmla="val -36487"/>
              <a:gd name="adj2" fmla="val 620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6291911" y="4163099"/>
            <a:ext cx="1253066" cy="47271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IO Controller</a:t>
            </a:r>
            <a:endParaRPr lang="ko-KR" altLang="en-US" sz="1400" dirty="0"/>
          </a:p>
        </p:txBody>
      </p:sp>
      <p:cxnSp>
        <p:nvCxnSpPr>
          <p:cNvPr id="32" name="직선 화살표 연결선 31"/>
          <p:cNvCxnSpPr>
            <a:stCxn id="23" idx="1"/>
            <a:endCxn id="30" idx="3"/>
          </p:cNvCxnSpPr>
          <p:nvPr/>
        </p:nvCxnSpPr>
        <p:spPr>
          <a:xfrm flipH="1">
            <a:off x="7544977" y="4386292"/>
            <a:ext cx="1244990" cy="13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23" idx="2"/>
            <a:endCxn id="13" idx="1"/>
          </p:cNvCxnSpPr>
          <p:nvPr/>
        </p:nvCxnSpPr>
        <p:spPr>
          <a:xfrm rot="5400000" flipH="1">
            <a:off x="6842259" y="1936210"/>
            <a:ext cx="2149260" cy="3249955"/>
          </a:xfrm>
          <a:prstGeom prst="bentConnector4">
            <a:avLst>
              <a:gd name="adj1" fmla="val -10636"/>
              <a:gd name="adj2" fmla="val 1132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570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결과</a:t>
            </a:r>
            <a:endParaRPr lang="en-US" altLang="ko-KR" dirty="0"/>
          </a:p>
          <a:p>
            <a:pPr lvl="2"/>
            <a:r>
              <a:rPr lang="en-US" altLang="ko-KR" dirty="0"/>
              <a:t>P1::L0</a:t>
            </a:r>
          </a:p>
          <a:p>
            <a:pPr lvl="2"/>
            <a:r>
              <a:rPr lang="en-US" altLang="ko-KR" dirty="0"/>
              <a:t>P1::L1</a:t>
            </a:r>
            <a:endParaRPr lang="ko-KR" altLang="en-US" dirty="0"/>
          </a:p>
          <a:p>
            <a:pPr lvl="2"/>
            <a:r>
              <a:rPr lang="en-US" altLang="ko-KR" dirty="0"/>
              <a:t>P2::L0</a:t>
            </a:r>
          </a:p>
          <a:p>
            <a:pPr lvl="2"/>
            <a:r>
              <a:rPr lang="en-US" altLang="ko-KR" dirty="0"/>
              <a:t>P2::L1</a:t>
            </a:r>
          </a:p>
          <a:p>
            <a:pPr lvl="2"/>
            <a:r>
              <a:rPr lang="en-US" altLang="ko-KR" dirty="0"/>
              <a:t>P3::L0</a:t>
            </a:r>
          </a:p>
          <a:p>
            <a:pPr lvl="2"/>
            <a:r>
              <a:rPr lang="en-US" altLang="ko-KR" dirty="0"/>
              <a:t>P3::L1</a:t>
            </a:r>
          </a:p>
          <a:p>
            <a:pPr lvl="2"/>
            <a:r>
              <a:rPr lang="en-US" altLang="ko-KR" dirty="0"/>
              <a:t>P1::L2</a:t>
            </a:r>
          </a:p>
          <a:p>
            <a:pPr lvl="2"/>
            <a:r>
              <a:rPr lang="en-US" altLang="ko-KR" dirty="0"/>
              <a:t>P1</a:t>
            </a:r>
            <a:r>
              <a:rPr lang="en-US" altLang="ko-KR"/>
              <a:t>::L3</a:t>
            </a:r>
            <a:endParaRPr lang="ko-KR" altLang="en-US" dirty="0"/>
          </a:p>
          <a:p>
            <a:pPr lvl="2"/>
            <a:endParaRPr lang="ko-KR" altLang="en-US" dirty="0"/>
          </a:p>
          <a:p>
            <a:pPr lvl="2"/>
            <a:endParaRPr lang="ko-KR" altLang="en-US" dirty="0"/>
          </a:p>
          <a:p>
            <a:pPr lvl="2"/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74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2022-09-26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Multi-Tasking</a:t>
            </a:r>
          </a:p>
          <a:p>
            <a:pPr lvl="2"/>
            <a:r>
              <a:rPr lang="en-US" altLang="ko-KR" dirty="0"/>
              <a:t>Process </a:t>
            </a:r>
            <a:r>
              <a:rPr lang="ko-KR" altLang="en-US" dirty="0"/>
              <a:t>설계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Suspend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948" y="1230904"/>
            <a:ext cx="2333333" cy="4514286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7846868" y="1682967"/>
            <a:ext cx="541867" cy="38100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7846868" y="2759822"/>
            <a:ext cx="541867" cy="38100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7846868" y="3297547"/>
            <a:ext cx="541867" cy="38100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7846867" y="3914947"/>
            <a:ext cx="541867" cy="38100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7823347" y="4583880"/>
            <a:ext cx="541867" cy="38100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HS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118" y="1735666"/>
            <a:ext cx="2466667" cy="4009524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6625503" y="3793193"/>
            <a:ext cx="946157" cy="5027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execute</a:t>
            </a:r>
            <a:endParaRPr lang="ko-KR" altLang="en-US" sz="1400" dirty="0"/>
          </a:p>
        </p:txBody>
      </p:sp>
      <p:sp>
        <p:nvSpPr>
          <p:cNvPr id="15" name="자유형 14"/>
          <p:cNvSpPr/>
          <p:nvPr/>
        </p:nvSpPr>
        <p:spPr>
          <a:xfrm>
            <a:off x="4727065" y="3708400"/>
            <a:ext cx="1779707" cy="964792"/>
          </a:xfrm>
          <a:custGeom>
            <a:avLst/>
            <a:gdLst>
              <a:gd name="connsiteX0" fmla="*/ 183604 w 1779707"/>
              <a:gd name="connsiteY0" fmla="*/ 812800 h 964792"/>
              <a:gd name="connsiteX1" fmla="*/ 98937 w 1779707"/>
              <a:gd name="connsiteY1" fmla="*/ 762000 h 964792"/>
              <a:gd name="connsiteX2" fmla="*/ 65070 w 1779707"/>
              <a:gd name="connsiteY2" fmla="*/ 677333 h 964792"/>
              <a:gd name="connsiteX3" fmla="*/ 56604 w 1779707"/>
              <a:gd name="connsiteY3" fmla="*/ 651933 h 964792"/>
              <a:gd name="connsiteX4" fmla="*/ 48137 w 1779707"/>
              <a:gd name="connsiteY4" fmla="*/ 609600 h 964792"/>
              <a:gd name="connsiteX5" fmla="*/ 14270 w 1779707"/>
              <a:gd name="connsiteY5" fmla="*/ 541866 h 964792"/>
              <a:gd name="connsiteX6" fmla="*/ 14270 w 1779707"/>
              <a:gd name="connsiteY6" fmla="*/ 313266 h 964792"/>
              <a:gd name="connsiteX7" fmla="*/ 22737 w 1779707"/>
              <a:gd name="connsiteY7" fmla="*/ 287866 h 964792"/>
              <a:gd name="connsiteX8" fmla="*/ 73537 w 1779707"/>
              <a:gd name="connsiteY8" fmla="*/ 245533 h 964792"/>
              <a:gd name="connsiteX9" fmla="*/ 132804 w 1779707"/>
              <a:gd name="connsiteY9" fmla="*/ 186266 h 964792"/>
              <a:gd name="connsiteX10" fmla="*/ 158204 w 1779707"/>
              <a:gd name="connsiteY10" fmla="*/ 160866 h 964792"/>
              <a:gd name="connsiteX11" fmla="*/ 200537 w 1779707"/>
              <a:gd name="connsiteY11" fmla="*/ 101600 h 964792"/>
              <a:gd name="connsiteX12" fmla="*/ 268270 w 1779707"/>
              <a:gd name="connsiteY12" fmla="*/ 93133 h 964792"/>
              <a:gd name="connsiteX13" fmla="*/ 319070 w 1779707"/>
              <a:gd name="connsiteY13" fmla="*/ 42333 h 964792"/>
              <a:gd name="connsiteX14" fmla="*/ 496870 w 1779707"/>
              <a:gd name="connsiteY14" fmla="*/ 25400 h 964792"/>
              <a:gd name="connsiteX15" fmla="*/ 556137 w 1779707"/>
              <a:gd name="connsiteY15" fmla="*/ 16933 h 964792"/>
              <a:gd name="connsiteX16" fmla="*/ 657737 w 1779707"/>
              <a:gd name="connsiteY16" fmla="*/ 0 h 964792"/>
              <a:gd name="connsiteX17" fmla="*/ 1081070 w 1779707"/>
              <a:gd name="connsiteY17" fmla="*/ 16933 h 964792"/>
              <a:gd name="connsiteX18" fmla="*/ 1106470 w 1779707"/>
              <a:gd name="connsiteY18" fmla="*/ 25400 h 964792"/>
              <a:gd name="connsiteX19" fmla="*/ 1225004 w 1779707"/>
              <a:gd name="connsiteY19" fmla="*/ 67733 h 964792"/>
              <a:gd name="connsiteX20" fmla="*/ 1326604 w 1779707"/>
              <a:gd name="connsiteY20" fmla="*/ 76200 h 964792"/>
              <a:gd name="connsiteX21" fmla="*/ 1385870 w 1779707"/>
              <a:gd name="connsiteY21" fmla="*/ 101600 h 964792"/>
              <a:gd name="connsiteX22" fmla="*/ 1445137 w 1779707"/>
              <a:gd name="connsiteY22" fmla="*/ 110066 h 964792"/>
              <a:gd name="connsiteX23" fmla="*/ 1479004 w 1779707"/>
              <a:gd name="connsiteY23" fmla="*/ 135466 h 964792"/>
              <a:gd name="connsiteX24" fmla="*/ 1504404 w 1779707"/>
              <a:gd name="connsiteY24" fmla="*/ 143933 h 964792"/>
              <a:gd name="connsiteX25" fmla="*/ 1529804 w 1779707"/>
              <a:gd name="connsiteY25" fmla="*/ 160866 h 964792"/>
              <a:gd name="connsiteX26" fmla="*/ 1589070 w 1779707"/>
              <a:gd name="connsiteY26" fmla="*/ 211666 h 964792"/>
              <a:gd name="connsiteX27" fmla="*/ 1622937 w 1779707"/>
              <a:gd name="connsiteY27" fmla="*/ 262466 h 964792"/>
              <a:gd name="connsiteX28" fmla="*/ 1656804 w 1779707"/>
              <a:gd name="connsiteY28" fmla="*/ 270933 h 964792"/>
              <a:gd name="connsiteX29" fmla="*/ 1749937 w 1779707"/>
              <a:gd name="connsiteY29" fmla="*/ 347133 h 964792"/>
              <a:gd name="connsiteX30" fmla="*/ 1758404 w 1779707"/>
              <a:gd name="connsiteY30" fmla="*/ 372533 h 964792"/>
              <a:gd name="connsiteX31" fmla="*/ 1775337 w 1779707"/>
              <a:gd name="connsiteY31" fmla="*/ 397933 h 964792"/>
              <a:gd name="connsiteX32" fmla="*/ 1758404 w 1779707"/>
              <a:gd name="connsiteY32" fmla="*/ 584200 h 964792"/>
              <a:gd name="connsiteX33" fmla="*/ 1749937 w 1779707"/>
              <a:gd name="connsiteY33" fmla="*/ 618066 h 964792"/>
              <a:gd name="connsiteX34" fmla="*/ 1733004 w 1779707"/>
              <a:gd name="connsiteY34" fmla="*/ 635000 h 964792"/>
              <a:gd name="connsiteX35" fmla="*/ 1682204 w 1779707"/>
              <a:gd name="connsiteY35" fmla="*/ 702733 h 964792"/>
              <a:gd name="connsiteX36" fmla="*/ 1665270 w 1779707"/>
              <a:gd name="connsiteY36" fmla="*/ 745066 h 964792"/>
              <a:gd name="connsiteX37" fmla="*/ 1648337 w 1779707"/>
              <a:gd name="connsiteY37" fmla="*/ 762000 h 964792"/>
              <a:gd name="connsiteX38" fmla="*/ 1622937 w 1779707"/>
              <a:gd name="connsiteY38" fmla="*/ 795866 h 964792"/>
              <a:gd name="connsiteX39" fmla="*/ 1572137 w 1779707"/>
              <a:gd name="connsiteY39" fmla="*/ 838200 h 964792"/>
              <a:gd name="connsiteX40" fmla="*/ 1504404 w 1779707"/>
              <a:gd name="connsiteY40" fmla="*/ 872066 h 964792"/>
              <a:gd name="connsiteX41" fmla="*/ 1436670 w 1779707"/>
              <a:gd name="connsiteY41" fmla="*/ 880533 h 964792"/>
              <a:gd name="connsiteX42" fmla="*/ 1038737 w 1779707"/>
              <a:gd name="connsiteY42" fmla="*/ 939800 h 964792"/>
              <a:gd name="connsiteX43" fmla="*/ 1004870 w 1779707"/>
              <a:gd name="connsiteY43" fmla="*/ 948266 h 964792"/>
              <a:gd name="connsiteX44" fmla="*/ 632337 w 1779707"/>
              <a:gd name="connsiteY44" fmla="*/ 914400 h 964792"/>
              <a:gd name="connsiteX45" fmla="*/ 556137 w 1779707"/>
              <a:gd name="connsiteY45" fmla="*/ 889000 h 964792"/>
              <a:gd name="connsiteX46" fmla="*/ 522270 w 1779707"/>
              <a:gd name="connsiteY46" fmla="*/ 880533 h 964792"/>
              <a:gd name="connsiteX47" fmla="*/ 454537 w 1779707"/>
              <a:gd name="connsiteY47" fmla="*/ 863600 h 964792"/>
              <a:gd name="connsiteX48" fmla="*/ 437604 w 1779707"/>
              <a:gd name="connsiteY48" fmla="*/ 846666 h 964792"/>
              <a:gd name="connsiteX49" fmla="*/ 412204 w 1779707"/>
              <a:gd name="connsiteY49" fmla="*/ 838200 h 964792"/>
              <a:gd name="connsiteX50" fmla="*/ 352937 w 1779707"/>
              <a:gd name="connsiteY50" fmla="*/ 821266 h 964792"/>
              <a:gd name="connsiteX51" fmla="*/ 336004 w 1779707"/>
              <a:gd name="connsiteY51" fmla="*/ 795866 h 964792"/>
              <a:gd name="connsiteX52" fmla="*/ 293670 w 1779707"/>
              <a:gd name="connsiteY52" fmla="*/ 778933 h 964792"/>
              <a:gd name="connsiteX53" fmla="*/ 259804 w 1779707"/>
              <a:gd name="connsiteY53" fmla="*/ 762000 h 964792"/>
              <a:gd name="connsiteX54" fmla="*/ 200537 w 1779707"/>
              <a:gd name="connsiteY54" fmla="*/ 719666 h 964792"/>
              <a:gd name="connsiteX55" fmla="*/ 192070 w 1779707"/>
              <a:gd name="connsiteY55" fmla="*/ 719666 h 964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779707" h="964792">
                <a:moveTo>
                  <a:pt x="183604" y="812800"/>
                </a:moveTo>
                <a:cubicBezTo>
                  <a:pt x="155382" y="795867"/>
                  <a:pt x="120610" y="786769"/>
                  <a:pt x="98937" y="762000"/>
                </a:cubicBezTo>
                <a:cubicBezTo>
                  <a:pt x="78921" y="739124"/>
                  <a:pt x="74682" y="706170"/>
                  <a:pt x="65070" y="677333"/>
                </a:cubicBezTo>
                <a:cubicBezTo>
                  <a:pt x="62248" y="668866"/>
                  <a:pt x="58768" y="660591"/>
                  <a:pt x="56604" y="651933"/>
                </a:cubicBezTo>
                <a:cubicBezTo>
                  <a:pt x="53114" y="637972"/>
                  <a:pt x="53303" y="623031"/>
                  <a:pt x="48137" y="609600"/>
                </a:cubicBezTo>
                <a:cubicBezTo>
                  <a:pt x="39075" y="586040"/>
                  <a:pt x="25559" y="564444"/>
                  <a:pt x="14270" y="541866"/>
                </a:cubicBezTo>
                <a:cubicBezTo>
                  <a:pt x="-9008" y="448748"/>
                  <a:pt x="21" y="498512"/>
                  <a:pt x="14270" y="313266"/>
                </a:cubicBezTo>
                <a:cubicBezTo>
                  <a:pt x="14954" y="304368"/>
                  <a:pt x="16860" y="294582"/>
                  <a:pt x="22737" y="287866"/>
                </a:cubicBezTo>
                <a:cubicBezTo>
                  <a:pt x="37252" y="271278"/>
                  <a:pt x="57340" y="260484"/>
                  <a:pt x="73537" y="245533"/>
                </a:cubicBezTo>
                <a:cubicBezTo>
                  <a:pt x="94067" y="226583"/>
                  <a:pt x="113048" y="206022"/>
                  <a:pt x="132804" y="186266"/>
                </a:cubicBezTo>
                <a:cubicBezTo>
                  <a:pt x="141271" y="177799"/>
                  <a:pt x="151244" y="170609"/>
                  <a:pt x="158204" y="160866"/>
                </a:cubicBezTo>
                <a:cubicBezTo>
                  <a:pt x="172315" y="141111"/>
                  <a:pt x="179861" y="114324"/>
                  <a:pt x="200537" y="101600"/>
                </a:cubicBezTo>
                <a:cubicBezTo>
                  <a:pt x="219915" y="89675"/>
                  <a:pt x="245692" y="95955"/>
                  <a:pt x="268270" y="93133"/>
                </a:cubicBezTo>
                <a:cubicBezTo>
                  <a:pt x="285203" y="76200"/>
                  <a:pt x="295363" y="45720"/>
                  <a:pt x="319070" y="42333"/>
                </a:cubicBezTo>
                <a:cubicBezTo>
                  <a:pt x="417551" y="28264"/>
                  <a:pt x="358431" y="35288"/>
                  <a:pt x="496870" y="25400"/>
                </a:cubicBezTo>
                <a:lnTo>
                  <a:pt x="556137" y="16933"/>
                </a:lnTo>
                <a:cubicBezTo>
                  <a:pt x="646879" y="5590"/>
                  <a:pt x="606111" y="17207"/>
                  <a:pt x="657737" y="0"/>
                </a:cubicBezTo>
                <a:lnTo>
                  <a:pt x="1081070" y="16933"/>
                </a:lnTo>
                <a:cubicBezTo>
                  <a:pt x="1089980" y="17437"/>
                  <a:pt x="1098114" y="22266"/>
                  <a:pt x="1106470" y="25400"/>
                </a:cubicBezTo>
                <a:cubicBezTo>
                  <a:pt x="1135329" y="36222"/>
                  <a:pt x="1201917" y="65809"/>
                  <a:pt x="1225004" y="67733"/>
                </a:cubicBezTo>
                <a:lnTo>
                  <a:pt x="1326604" y="76200"/>
                </a:lnTo>
                <a:cubicBezTo>
                  <a:pt x="1346359" y="84667"/>
                  <a:pt x="1365204" y="95695"/>
                  <a:pt x="1385870" y="101600"/>
                </a:cubicBezTo>
                <a:cubicBezTo>
                  <a:pt x="1405058" y="107082"/>
                  <a:pt x="1426382" y="103246"/>
                  <a:pt x="1445137" y="110066"/>
                </a:cubicBezTo>
                <a:cubicBezTo>
                  <a:pt x="1458399" y="114888"/>
                  <a:pt x="1466752" y="128465"/>
                  <a:pt x="1479004" y="135466"/>
                </a:cubicBezTo>
                <a:cubicBezTo>
                  <a:pt x="1486753" y="139894"/>
                  <a:pt x="1496422" y="139942"/>
                  <a:pt x="1504404" y="143933"/>
                </a:cubicBezTo>
                <a:cubicBezTo>
                  <a:pt x="1513505" y="148484"/>
                  <a:pt x="1521524" y="154952"/>
                  <a:pt x="1529804" y="160866"/>
                </a:cubicBezTo>
                <a:cubicBezTo>
                  <a:pt x="1567816" y="188018"/>
                  <a:pt x="1558302" y="180898"/>
                  <a:pt x="1589070" y="211666"/>
                </a:cubicBezTo>
                <a:cubicBezTo>
                  <a:pt x="1597152" y="235912"/>
                  <a:pt x="1596823" y="247543"/>
                  <a:pt x="1622937" y="262466"/>
                </a:cubicBezTo>
                <a:cubicBezTo>
                  <a:pt x="1633040" y="268239"/>
                  <a:pt x="1645515" y="268111"/>
                  <a:pt x="1656804" y="270933"/>
                </a:cubicBezTo>
                <a:cubicBezTo>
                  <a:pt x="1734116" y="328917"/>
                  <a:pt x="1704581" y="301777"/>
                  <a:pt x="1749937" y="347133"/>
                </a:cubicBezTo>
                <a:cubicBezTo>
                  <a:pt x="1752759" y="355600"/>
                  <a:pt x="1754413" y="364551"/>
                  <a:pt x="1758404" y="372533"/>
                </a:cubicBezTo>
                <a:cubicBezTo>
                  <a:pt x="1762955" y="381634"/>
                  <a:pt x="1774875" y="387768"/>
                  <a:pt x="1775337" y="397933"/>
                </a:cubicBezTo>
                <a:cubicBezTo>
                  <a:pt x="1783769" y="583441"/>
                  <a:pt x="1780963" y="505244"/>
                  <a:pt x="1758404" y="584200"/>
                </a:cubicBezTo>
                <a:cubicBezTo>
                  <a:pt x="1755207" y="595388"/>
                  <a:pt x="1755141" y="607658"/>
                  <a:pt x="1749937" y="618066"/>
                </a:cubicBezTo>
                <a:cubicBezTo>
                  <a:pt x="1746367" y="625206"/>
                  <a:pt x="1737432" y="628358"/>
                  <a:pt x="1733004" y="635000"/>
                </a:cubicBezTo>
                <a:cubicBezTo>
                  <a:pt x="1684859" y="707217"/>
                  <a:pt x="1755442" y="629492"/>
                  <a:pt x="1682204" y="702733"/>
                </a:cubicBezTo>
                <a:cubicBezTo>
                  <a:pt x="1676559" y="716844"/>
                  <a:pt x="1672810" y="731870"/>
                  <a:pt x="1665270" y="745066"/>
                </a:cubicBezTo>
                <a:cubicBezTo>
                  <a:pt x="1661310" y="751997"/>
                  <a:pt x="1653447" y="755868"/>
                  <a:pt x="1648337" y="762000"/>
                </a:cubicBezTo>
                <a:cubicBezTo>
                  <a:pt x="1639303" y="772840"/>
                  <a:pt x="1631971" y="785026"/>
                  <a:pt x="1622937" y="795866"/>
                </a:cubicBezTo>
                <a:cubicBezTo>
                  <a:pt x="1610906" y="810304"/>
                  <a:pt x="1586087" y="830063"/>
                  <a:pt x="1572137" y="838200"/>
                </a:cubicBezTo>
                <a:cubicBezTo>
                  <a:pt x="1550333" y="850919"/>
                  <a:pt x="1529452" y="868935"/>
                  <a:pt x="1504404" y="872066"/>
                </a:cubicBezTo>
                <a:lnTo>
                  <a:pt x="1436670" y="880533"/>
                </a:lnTo>
                <a:cubicBezTo>
                  <a:pt x="1335471" y="1032335"/>
                  <a:pt x="1423150" y="930860"/>
                  <a:pt x="1038737" y="939800"/>
                </a:cubicBezTo>
                <a:cubicBezTo>
                  <a:pt x="1027448" y="942622"/>
                  <a:pt x="1016494" y="948794"/>
                  <a:pt x="1004870" y="948266"/>
                </a:cubicBezTo>
                <a:cubicBezTo>
                  <a:pt x="705198" y="934644"/>
                  <a:pt x="770829" y="949020"/>
                  <a:pt x="632337" y="914400"/>
                </a:cubicBezTo>
                <a:cubicBezTo>
                  <a:pt x="590077" y="886226"/>
                  <a:pt x="621321" y="902036"/>
                  <a:pt x="556137" y="889000"/>
                </a:cubicBezTo>
                <a:cubicBezTo>
                  <a:pt x="544727" y="886718"/>
                  <a:pt x="533629" y="883057"/>
                  <a:pt x="522270" y="880533"/>
                </a:cubicBezTo>
                <a:cubicBezTo>
                  <a:pt x="460966" y="866909"/>
                  <a:pt x="499927" y="878729"/>
                  <a:pt x="454537" y="863600"/>
                </a:cubicBezTo>
                <a:cubicBezTo>
                  <a:pt x="448893" y="857955"/>
                  <a:pt x="444449" y="850773"/>
                  <a:pt x="437604" y="846666"/>
                </a:cubicBezTo>
                <a:cubicBezTo>
                  <a:pt x="429951" y="842074"/>
                  <a:pt x="420785" y="840652"/>
                  <a:pt x="412204" y="838200"/>
                </a:cubicBezTo>
                <a:cubicBezTo>
                  <a:pt x="337812" y="816946"/>
                  <a:pt x="413817" y="841560"/>
                  <a:pt x="352937" y="821266"/>
                </a:cubicBezTo>
                <a:cubicBezTo>
                  <a:pt x="347293" y="812799"/>
                  <a:pt x="344284" y="801780"/>
                  <a:pt x="336004" y="795866"/>
                </a:cubicBezTo>
                <a:cubicBezTo>
                  <a:pt x="323637" y="787032"/>
                  <a:pt x="307558" y="785106"/>
                  <a:pt x="293670" y="778933"/>
                </a:cubicBezTo>
                <a:cubicBezTo>
                  <a:pt x="282137" y="773807"/>
                  <a:pt x="271093" y="767644"/>
                  <a:pt x="259804" y="762000"/>
                </a:cubicBezTo>
                <a:cubicBezTo>
                  <a:pt x="229967" y="722216"/>
                  <a:pt x="245996" y="728758"/>
                  <a:pt x="200537" y="719666"/>
                </a:cubicBezTo>
                <a:cubicBezTo>
                  <a:pt x="197769" y="719112"/>
                  <a:pt x="194892" y="719666"/>
                  <a:pt x="192070" y="71966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왼쪽 화살표 15"/>
          <p:cNvSpPr/>
          <p:nvPr/>
        </p:nvSpPr>
        <p:spPr>
          <a:xfrm>
            <a:off x="9867680" y="3740430"/>
            <a:ext cx="774473" cy="39178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PC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8917163" y="2905762"/>
            <a:ext cx="973667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0 </a:t>
            </a:r>
            <a:r>
              <a:rPr lang="en-US" altLang="ko-KR" dirty="0" err="1"/>
              <a:t>int</a:t>
            </a:r>
            <a:r>
              <a:rPr lang="en-US" altLang="ko-KR" dirty="0"/>
              <a:t> x</a:t>
            </a:r>
          </a:p>
          <a:p>
            <a:r>
              <a:rPr lang="en-US" altLang="ko-KR" dirty="0"/>
              <a:t>1 Line1</a:t>
            </a:r>
            <a:endParaRPr lang="ko-KR" altLang="en-US" dirty="0"/>
          </a:p>
          <a:p>
            <a:r>
              <a:rPr lang="en-US" altLang="ko-KR" dirty="0"/>
              <a:t>2 Line1</a:t>
            </a:r>
            <a:endParaRPr lang="ko-KR" altLang="en-US" dirty="0"/>
          </a:p>
          <a:p>
            <a:r>
              <a:rPr lang="en-US" altLang="ko-KR" dirty="0"/>
              <a:t>3 Line1</a:t>
            </a:r>
            <a:endParaRPr lang="ko-KR" altLang="en-US" dirty="0"/>
          </a:p>
          <a:p>
            <a:r>
              <a:rPr lang="en-US" altLang="ko-KR" dirty="0"/>
              <a:t>4 Line1</a:t>
            </a:r>
            <a:endParaRPr lang="ko-KR" altLang="en-US" dirty="0"/>
          </a:p>
          <a:p>
            <a:r>
              <a:rPr lang="en-US" altLang="ko-KR" dirty="0"/>
              <a:t>5 Line1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659439" y="2491248"/>
            <a:ext cx="71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600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627639" y="3650606"/>
            <a:ext cx="71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5718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PCB</a:t>
            </a:r>
          </a:p>
          <a:p>
            <a:pPr lvl="1"/>
            <a:r>
              <a:rPr lang="en-US" altLang="ko-KR" dirty="0"/>
              <a:t>Process state</a:t>
            </a:r>
          </a:p>
          <a:p>
            <a:pPr lvl="2"/>
            <a:r>
              <a:rPr lang="en-US" altLang="ko-KR" dirty="0"/>
              <a:t>The state may be new, ready, running, waiting, halted, and so on.</a:t>
            </a:r>
          </a:p>
          <a:p>
            <a:pPr lvl="1"/>
            <a:r>
              <a:rPr lang="en-US" altLang="ko-KR" dirty="0"/>
              <a:t>Program counter. </a:t>
            </a:r>
          </a:p>
          <a:p>
            <a:pPr lvl="2"/>
            <a:r>
              <a:rPr lang="en-US" altLang="ko-KR" dirty="0"/>
              <a:t>The address of the next instruction to be executed.</a:t>
            </a:r>
          </a:p>
          <a:p>
            <a:pPr lvl="1"/>
            <a:r>
              <a:rPr lang="en-US" altLang="ko-KR" dirty="0"/>
              <a:t>CPU registers. </a:t>
            </a:r>
          </a:p>
          <a:p>
            <a:pPr lvl="2"/>
            <a:r>
              <a:rPr lang="en-US" altLang="ko-KR" dirty="0"/>
              <a:t>Accumulators, index registers, stack pointers, and general-purpose registers, plus any condition-code information. </a:t>
            </a:r>
          </a:p>
          <a:p>
            <a:pPr lvl="1"/>
            <a:r>
              <a:rPr lang="en-US" altLang="ko-KR" dirty="0"/>
              <a:t>CPU-scheduling information. </a:t>
            </a:r>
          </a:p>
          <a:p>
            <a:pPr lvl="2"/>
            <a:r>
              <a:rPr lang="en-US" altLang="ko-KR" dirty="0"/>
              <a:t>A process priority, pointers to scheduling queues, and any other scheduling parameters.</a:t>
            </a:r>
          </a:p>
          <a:p>
            <a:pPr lvl="1"/>
            <a:r>
              <a:rPr lang="en-US" altLang="ko-KR" dirty="0"/>
              <a:t>Memory-management information. </a:t>
            </a:r>
          </a:p>
          <a:p>
            <a:pPr lvl="2"/>
            <a:r>
              <a:rPr lang="en-US" altLang="ko-KR" dirty="0"/>
              <a:t>The value of the base and limit registers and </a:t>
            </a:r>
          </a:p>
          <a:p>
            <a:pPr lvl="2"/>
            <a:r>
              <a:rPr lang="en-US" altLang="ko-KR" dirty="0"/>
              <a:t>the page tables, or the segment tables, depending on the memory system used by the operating system.</a:t>
            </a:r>
          </a:p>
          <a:p>
            <a:pPr lvl="1"/>
            <a:r>
              <a:rPr lang="en-US" altLang="ko-KR" dirty="0"/>
              <a:t>Accounting information. </a:t>
            </a:r>
          </a:p>
          <a:p>
            <a:pPr lvl="2"/>
            <a:r>
              <a:rPr lang="en-US" altLang="ko-KR" dirty="0"/>
              <a:t>The amount of </a:t>
            </a:r>
            <a:r>
              <a:rPr lang="en-US" altLang="ko-KR" sz="1200" dirty="0"/>
              <a:t>CPU </a:t>
            </a:r>
            <a:r>
              <a:rPr lang="en-US" altLang="ko-KR" dirty="0"/>
              <a:t>and real time used, time limits, account numbers, job or process numbers, and so on.</a:t>
            </a:r>
          </a:p>
          <a:p>
            <a:pPr lvl="1"/>
            <a:r>
              <a:rPr lang="en-US" altLang="ko-KR" dirty="0"/>
              <a:t>I/O status information. </a:t>
            </a:r>
          </a:p>
          <a:p>
            <a:pPr lvl="2"/>
            <a:r>
              <a:rPr lang="en-US" altLang="ko-KR" dirty="0"/>
              <a:t>The list of </a:t>
            </a:r>
            <a:r>
              <a:rPr lang="en-US" altLang="ko-KR" sz="1200" dirty="0"/>
              <a:t>I/O </a:t>
            </a:r>
            <a:r>
              <a:rPr lang="en-US" altLang="ko-KR" dirty="0"/>
              <a:t>devices allocated to the process, a list of open files, and so on.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6215" y="980226"/>
            <a:ext cx="2226587" cy="430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6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최초 실행</a:t>
            </a:r>
            <a:endParaRPr lang="en-US" altLang="ko-KR" dirty="0"/>
          </a:p>
          <a:p>
            <a:pPr lvl="1"/>
            <a:r>
              <a:rPr lang="en-US" altLang="ko-KR" dirty="0"/>
              <a:t>Loader</a:t>
            </a:r>
          </a:p>
          <a:p>
            <a:pPr lvl="2"/>
            <a:r>
              <a:rPr lang="en-US" altLang="ko-KR" dirty="0"/>
              <a:t>Program -&gt; Process</a:t>
            </a:r>
          </a:p>
          <a:p>
            <a:pPr lvl="2"/>
            <a:r>
              <a:rPr lang="en-US" altLang="ko-KR" dirty="0" err="1"/>
              <a:t>Initalize</a:t>
            </a:r>
            <a:r>
              <a:rPr lang="en-US" altLang="ko-KR" dirty="0"/>
              <a:t> </a:t>
            </a:r>
            <a:r>
              <a:rPr lang="en-US" altLang="ko-KR" dirty="0" err="1"/>
              <a:t>newProcess</a:t>
            </a:r>
            <a:r>
              <a:rPr lang="en-US" altLang="ko-KR" dirty="0"/>
              <a:t>::PCB – segment Registers</a:t>
            </a:r>
          </a:p>
          <a:p>
            <a:pPr lvl="2"/>
            <a:r>
              <a:rPr lang="en-US" altLang="ko-KR" dirty="0"/>
              <a:t>Add </a:t>
            </a:r>
            <a:r>
              <a:rPr lang="en-US" altLang="ko-KR" dirty="0" err="1"/>
              <a:t>newProcess</a:t>
            </a:r>
            <a:r>
              <a:rPr lang="en-US" altLang="ko-KR" dirty="0"/>
              <a:t> to </a:t>
            </a:r>
            <a:r>
              <a:rPr lang="en-US" altLang="ko-KR" dirty="0" err="1"/>
              <a:t>ReadyQueue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Context Switching</a:t>
            </a:r>
          </a:p>
          <a:p>
            <a:pPr lvl="1"/>
            <a:r>
              <a:rPr lang="en-US" altLang="ko-KR" dirty="0" err="1"/>
              <a:t>PreCondition</a:t>
            </a:r>
            <a:endParaRPr lang="en-US" altLang="ko-KR" dirty="0"/>
          </a:p>
          <a:p>
            <a:pPr lvl="2"/>
            <a:r>
              <a:rPr lang="en-US" altLang="ko-KR" dirty="0" err="1"/>
              <a:t>OldProcess</a:t>
            </a:r>
            <a:r>
              <a:rPr lang="en-US" altLang="ko-KR" dirty="0"/>
              <a:t> Running</a:t>
            </a:r>
          </a:p>
          <a:p>
            <a:pPr lvl="2"/>
            <a:r>
              <a:rPr lang="en-US" altLang="ko-KR" dirty="0" err="1"/>
              <a:t>TimerOut</a:t>
            </a:r>
            <a:r>
              <a:rPr lang="en-US" altLang="ko-KR" dirty="0"/>
              <a:t> Interrupt</a:t>
            </a:r>
          </a:p>
          <a:p>
            <a:pPr lvl="1"/>
            <a:r>
              <a:rPr lang="en-US" altLang="ko-KR" dirty="0"/>
              <a:t>Context Switching</a:t>
            </a:r>
          </a:p>
          <a:p>
            <a:pPr lvl="2"/>
            <a:r>
              <a:rPr lang="en-US" altLang="ko-KR" dirty="0" err="1"/>
              <a:t>CPU:Context</a:t>
            </a:r>
            <a:r>
              <a:rPr lang="en-US" altLang="ko-KR" dirty="0"/>
              <a:t> -&gt; </a:t>
            </a:r>
            <a:r>
              <a:rPr lang="en-US" altLang="ko-KR" dirty="0" err="1"/>
              <a:t>oldProcess:PCB</a:t>
            </a:r>
            <a:endParaRPr lang="en-US" altLang="ko-KR" dirty="0"/>
          </a:p>
          <a:p>
            <a:pPr lvl="2"/>
            <a:r>
              <a:rPr lang="en-US" altLang="ko-KR" dirty="0"/>
              <a:t>add </a:t>
            </a:r>
            <a:r>
              <a:rPr lang="en-US" altLang="ko-KR" dirty="0" err="1"/>
              <a:t>oldProcess</a:t>
            </a:r>
            <a:r>
              <a:rPr lang="en-US" altLang="ko-KR" dirty="0"/>
              <a:t> to </a:t>
            </a:r>
            <a:r>
              <a:rPr lang="en-US" altLang="ko-KR" dirty="0" err="1"/>
              <a:t>ReadQueue</a:t>
            </a:r>
            <a:endParaRPr lang="en-US" altLang="ko-KR" dirty="0"/>
          </a:p>
          <a:p>
            <a:pPr lvl="2"/>
            <a:r>
              <a:rPr lang="en-US" altLang="ko-KR" dirty="0"/>
              <a:t>Get </a:t>
            </a:r>
            <a:r>
              <a:rPr lang="en-US" altLang="ko-KR" dirty="0" err="1"/>
              <a:t>newProcess</a:t>
            </a:r>
            <a:r>
              <a:rPr lang="en-US" altLang="ko-KR" dirty="0"/>
              <a:t> from </a:t>
            </a:r>
            <a:r>
              <a:rPr lang="en-US" altLang="ko-KR" dirty="0" err="1"/>
              <a:t>ReadyQueue</a:t>
            </a:r>
            <a:endParaRPr lang="en-US" altLang="ko-KR" dirty="0"/>
          </a:p>
          <a:p>
            <a:pPr lvl="2"/>
            <a:r>
              <a:rPr lang="en-US" altLang="ko-KR" dirty="0" err="1"/>
              <a:t>newProcess</a:t>
            </a:r>
            <a:r>
              <a:rPr lang="en-US" altLang="ko-KR" dirty="0"/>
              <a:t>::PCB -&gt; CPU::Context</a:t>
            </a:r>
          </a:p>
          <a:p>
            <a:pPr lvl="3"/>
            <a:r>
              <a:rPr lang="en-US" altLang="ko-KR" dirty="0" err="1"/>
              <a:t>Segement</a:t>
            </a:r>
            <a:r>
              <a:rPr lang="en-US" altLang="ko-KR" dirty="0"/>
              <a:t> Registers</a:t>
            </a:r>
          </a:p>
          <a:p>
            <a:pPr lvl="3"/>
            <a:r>
              <a:rPr lang="en-US" altLang="ko-KR" dirty="0"/>
              <a:t>ALU Registers</a:t>
            </a:r>
          </a:p>
          <a:p>
            <a:pPr lvl="3"/>
            <a:r>
              <a:rPr lang="en-US" altLang="ko-KR" dirty="0"/>
              <a:t>CU Registers</a:t>
            </a:r>
          </a:p>
          <a:p>
            <a:pPr lvl="4"/>
            <a:r>
              <a:rPr lang="en-US" altLang="ko-KR" dirty="0"/>
              <a:t>PC</a:t>
            </a:r>
          </a:p>
          <a:p>
            <a:pPr lvl="2"/>
            <a:r>
              <a:rPr lang="en-US" altLang="ko-KR" dirty="0" err="1"/>
              <a:t>newPrcess</a:t>
            </a:r>
            <a:r>
              <a:rPr lang="en-US" altLang="ko-KR" dirty="0"/>
              <a:t> Status Setting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중간</a:t>
            </a:r>
            <a:r>
              <a:rPr lang="en-US" altLang="ko-KR" dirty="0"/>
              <a:t>/</a:t>
            </a:r>
            <a:r>
              <a:rPr lang="ko-KR" altLang="en-US" dirty="0"/>
              <a:t>기말 프로젝트</a:t>
            </a:r>
            <a:endParaRPr lang="en-US" altLang="ko-KR" dirty="0"/>
          </a:p>
          <a:p>
            <a:pPr lvl="1"/>
            <a:r>
              <a:rPr lang="ko-KR" altLang="en-US" dirty="0"/>
              <a:t>실행</a:t>
            </a:r>
            <a:endParaRPr lang="en-US" altLang="ko-KR" dirty="0"/>
          </a:p>
          <a:p>
            <a:pPr lvl="1"/>
            <a:r>
              <a:rPr lang="en-US" altLang="ko-KR" dirty="0"/>
              <a:t>UML </a:t>
            </a:r>
          </a:p>
          <a:p>
            <a:pPr lvl="2"/>
            <a:r>
              <a:rPr lang="en-US" altLang="ko-KR" dirty="0"/>
              <a:t>Reverse Engineering</a:t>
            </a:r>
          </a:p>
          <a:p>
            <a:pPr lvl="3"/>
            <a:r>
              <a:rPr lang="en-US" altLang="ko-KR" dirty="0"/>
              <a:t>Class Diagram</a:t>
            </a:r>
          </a:p>
          <a:p>
            <a:pPr lvl="2"/>
            <a:r>
              <a:rPr lang="en-US" altLang="ko-KR" dirty="0"/>
              <a:t>Sequence Diagram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9258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보고서</a:t>
            </a:r>
            <a:r>
              <a:rPr lang="en-US" altLang="ko-KR" dirty="0"/>
              <a:t> </a:t>
            </a:r>
            <a:r>
              <a:rPr lang="ko-KR" altLang="en-US" dirty="0"/>
              <a:t>작성방법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E-class </a:t>
            </a:r>
            <a:r>
              <a:rPr lang="ko-KR" altLang="en-US" dirty="0"/>
              <a:t>과제 함에 </a:t>
            </a:r>
            <a:r>
              <a:rPr lang="en-US" altLang="ko-KR" dirty="0"/>
              <a:t>Upload</a:t>
            </a:r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.pdf</a:t>
            </a:r>
          </a:p>
          <a:p>
            <a:pPr lvl="1"/>
            <a:r>
              <a:rPr lang="ko-KR" altLang="en-US" dirty="0"/>
              <a:t>프로그램</a:t>
            </a:r>
            <a:endParaRPr lang="en-US" altLang="ko-KR" dirty="0"/>
          </a:p>
          <a:p>
            <a:pPr lvl="2"/>
            <a:r>
              <a:rPr lang="en-US" altLang="ko-KR" dirty="0"/>
              <a:t>Zip</a:t>
            </a:r>
            <a:r>
              <a:rPr lang="ko-KR" altLang="en-US" dirty="0"/>
              <a:t>으로 </a:t>
            </a:r>
            <a:r>
              <a:rPr lang="en-US" altLang="ko-KR" dirty="0"/>
              <a:t>Java Project</a:t>
            </a:r>
            <a:r>
              <a:rPr lang="ko-KR" altLang="en-US" dirty="0"/>
              <a:t>를 압축하여</a:t>
            </a:r>
            <a:endParaRPr lang="en-US" altLang="ko-KR" dirty="0"/>
          </a:p>
          <a:p>
            <a:pPr lvl="2"/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.zip</a:t>
            </a:r>
          </a:p>
          <a:p>
            <a:pPr lvl="1"/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48542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Process </a:t>
            </a:r>
            <a:r>
              <a:rPr lang="ko-KR" altLang="en-US" dirty="0"/>
              <a:t>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다음 시간</a:t>
            </a:r>
            <a:endParaRPr lang="en-US" altLang="ko-KR" dirty="0"/>
          </a:p>
          <a:p>
            <a:pPr lvl="1"/>
            <a:r>
              <a:rPr lang="en-US" altLang="ko-KR"/>
              <a:t>Loader </a:t>
            </a:r>
            <a:r>
              <a:rPr lang="ko-KR" altLang="en-US"/>
              <a:t>설계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0063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2022-09-28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Loader</a:t>
            </a:r>
          </a:p>
          <a:p>
            <a:pPr lvl="2"/>
            <a:r>
              <a:rPr lang="en-US" altLang="ko-KR" dirty="0"/>
              <a:t>Executable File -&gt; Process</a:t>
            </a:r>
          </a:p>
          <a:p>
            <a:pPr lvl="3"/>
            <a:r>
              <a:rPr lang="en-US" altLang="ko-KR" dirty="0"/>
              <a:t>Executable File</a:t>
            </a:r>
          </a:p>
          <a:p>
            <a:pPr lvl="4"/>
            <a:r>
              <a:rPr lang="en-US" altLang="ko-KR" dirty="0"/>
              <a:t>Process </a:t>
            </a:r>
            <a:r>
              <a:rPr lang="ko-KR" altLang="en-US" dirty="0"/>
              <a:t>관련 정보</a:t>
            </a:r>
            <a:endParaRPr lang="en-US" altLang="ko-KR" dirty="0"/>
          </a:p>
          <a:p>
            <a:pPr lvl="4"/>
            <a:r>
              <a:rPr lang="en-US" altLang="ko-KR" dirty="0"/>
              <a:t>File </a:t>
            </a:r>
            <a:r>
              <a:rPr lang="ko-KR" altLang="en-US" dirty="0"/>
              <a:t>관리 정보</a:t>
            </a:r>
            <a:endParaRPr lang="en-US" altLang="ko-KR" dirty="0"/>
          </a:p>
          <a:p>
            <a:pPr lvl="4"/>
            <a:r>
              <a:rPr lang="ko-KR" altLang="en-US" dirty="0"/>
              <a:t>기계어 집함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Compiler</a:t>
            </a:r>
          </a:p>
          <a:p>
            <a:pPr lvl="1"/>
            <a:r>
              <a:rPr lang="en-US" altLang="ko-KR" dirty="0"/>
              <a:t>Machine Instruction Generation</a:t>
            </a:r>
          </a:p>
          <a:p>
            <a:pPr lvl="2"/>
            <a:r>
              <a:rPr lang="en-US" altLang="ko-KR" dirty="0"/>
              <a:t>Compile</a:t>
            </a:r>
          </a:p>
          <a:p>
            <a:pPr lvl="2"/>
            <a:r>
              <a:rPr lang="en-US" altLang="ko-KR" dirty="0"/>
              <a:t>Link</a:t>
            </a:r>
          </a:p>
          <a:p>
            <a:r>
              <a:rPr lang="en-US" altLang="ko-KR" dirty="0"/>
              <a:t>Loader</a:t>
            </a:r>
          </a:p>
          <a:p>
            <a:pPr lvl="1"/>
            <a:r>
              <a:rPr lang="en-US" altLang="ko-KR" dirty="0"/>
              <a:t>Load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7859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2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ko-KR" dirty="0"/>
              <a:t>Compile</a:t>
            </a:r>
          </a:p>
          <a:p>
            <a:pPr marL="412750" lvl="3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ko-KR" dirty="0"/>
              <a:t>Lexical Analysis – </a:t>
            </a:r>
            <a:r>
              <a:rPr lang="ko-KR" altLang="en-US" dirty="0"/>
              <a:t>단어를 추출</a:t>
            </a:r>
            <a:endParaRPr lang="en-US" altLang="ko-KR" dirty="0"/>
          </a:p>
          <a:p>
            <a:pPr marL="412750" lvl="3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ko-KR" dirty="0"/>
              <a:t>Parsing – </a:t>
            </a:r>
            <a:r>
              <a:rPr lang="ko-KR" altLang="en-US" dirty="0"/>
              <a:t>문법적 구조에 맞추러 문장을 구성</a:t>
            </a:r>
            <a:endParaRPr lang="en-US" altLang="ko-KR" dirty="0"/>
          </a:p>
          <a:p>
            <a:pPr marL="588963" lvl="4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ko-KR" dirty="0"/>
              <a:t>Symbol Table</a:t>
            </a:r>
          </a:p>
          <a:p>
            <a:pPr marL="588963" lvl="4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ko-KR" dirty="0"/>
              <a:t>Memory Allocation</a:t>
            </a:r>
          </a:p>
          <a:p>
            <a:pPr marL="588963" lvl="4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ko-KR" dirty="0"/>
              <a:t>Parse Tree</a:t>
            </a:r>
          </a:p>
          <a:p>
            <a:pPr marL="412750" lvl="3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ko-KR" dirty="0"/>
              <a:t>Code – Generation</a:t>
            </a:r>
          </a:p>
          <a:p>
            <a:pPr marL="588963" lvl="4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ko-KR" dirty="0" err="1"/>
              <a:t>Obj</a:t>
            </a:r>
            <a:r>
              <a:rPr lang="en-US" altLang="ko-KR" dirty="0"/>
              <a:t>, Class</a:t>
            </a:r>
          </a:p>
          <a:p>
            <a:pPr marL="228600" lvl="2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ko-KR" dirty="0"/>
              <a:t>Link</a:t>
            </a:r>
          </a:p>
          <a:p>
            <a:pPr marL="412750" lvl="3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ko-KR" dirty="0"/>
              <a:t>Static Lib</a:t>
            </a:r>
          </a:p>
          <a:p>
            <a:pPr marL="412750" lvl="3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ko-KR" dirty="0"/>
              <a:t>Exe</a:t>
            </a:r>
          </a:p>
          <a:p>
            <a:pPr marL="412750" lvl="3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28600" lvl="2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166803023"/>
              </p:ext>
            </p:extLst>
          </p:nvPr>
        </p:nvGraphicFramePr>
        <p:xfrm>
          <a:off x="5022766" y="3341165"/>
          <a:ext cx="1800107" cy="1241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186">
                  <a:extLst>
                    <a:ext uri="{9D8B030D-6E8A-4147-A177-3AD203B41FA5}">
                      <a16:colId xmlns:a16="http://schemas.microsoft.com/office/drawing/2014/main" val="2273219675"/>
                    </a:ext>
                  </a:extLst>
                </a:gridCol>
                <a:gridCol w="443885">
                  <a:extLst>
                    <a:ext uri="{9D8B030D-6E8A-4147-A177-3AD203B41FA5}">
                      <a16:colId xmlns:a16="http://schemas.microsoft.com/office/drawing/2014/main" val="2772034914"/>
                    </a:ext>
                  </a:extLst>
                </a:gridCol>
                <a:gridCol w="600036">
                  <a:extLst>
                    <a:ext uri="{9D8B030D-6E8A-4147-A177-3AD203B41FA5}">
                      <a16:colId xmlns:a16="http://schemas.microsoft.com/office/drawing/2014/main" val="1428790134"/>
                    </a:ext>
                  </a:extLst>
                </a:gridCol>
              </a:tblGrid>
              <a:tr h="310306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285718"/>
                  </a:ext>
                </a:extLst>
              </a:tr>
              <a:tr h="3103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sum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int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274492"/>
                  </a:ext>
                </a:extLst>
              </a:tr>
              <a:tr h="3103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length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int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585459"/>
                  </a:ext>
                </a:extLst>
              </a:tr>
              <a:tr h="3103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int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4691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899564" y="2761630"/>
            <a:ext cx="1987146" cy="27743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1400" dirty="0"/>
              <a:t>Code size 40</a:t>
            </a:r>
          </a:p>
          <a:p>
            <a:r>
              <a:rPr lang="en-US" altLang="ko-KR" sz="1400" dirty="0"/>
              <a:t>Data size 0</a:t>
            </a:r>
          </a:p>
          <a:p>
            <a:r>
              <a:rPr lang="en-US" altLang="ko-KR" sz="1400" dirty="0"/>
              <a:t>Stack size 4096</a:t>
            </a:r>
          </a:p>
          <a:p>
            <a:r>
              <a:rPr lang="en-US" altLang="ko-KR" sz="1400" dirty="0"/>
              <a:t>Heap size 4096</a:t>
            </a:r>
          </a:p>
          <a:p>
            <a:endParaRPr lang="en-US" altLang="ko-KR" sz="1400" dirty="0"/>
          </a:p>
          <a:p>
            <a:r>
              <a:rPr lang="en-US" altLang="ko-KR" sz="1400" dirty="0"/>
              <a:t>1. </a:t>
            </a:r>
            <a:r>
              <a:rPr lang="en-US" altLang="ko-KR" sz="1400" dirty="0" err="1"/>
              <a:t>Mv</a:t>
            </a:r>
            <a:r>
              <a:rPr lang="en-US" altLang="ko-KR" sz="1400" dirty="0"/>
              <a:t> @0, 0</a:t>
            </a:r>
          </a:p>
          <a:p>
            <a:r>
              <a:rPr lang="en-US" altLang="ko-KR" sz="1400" dirty="0"/>
              <a:t>2. Interrupt Read, @4</a:t>
            </a:r>
          </a:p>
          <a:p>
            <a:r>
              <a:rPr lang="en-US" altLang="ko-KR" sz="1400" dirty="0"/>
              <a:t>3. mv @8, 0</a:t>
            </a:r>
          </a:p>
          <a:p>
            <a:r>
              <a:rPr lang="en-US" altLang="ko-KR" sz="1400" dirty="0"/>
              <a:t>4. </a:t>
            </a:r>
            <a:r>
              <a:rPr lang="en-US" altLang="ko-KR" sz="1400" dirty="0" err="1"/>
              <a:t>bgt</a:t>
            </a:r>
            <a:r>
              <a:rPr lang="en-US" altLang="ko-KR" sz="1400" dirty="0"/>
              <a:t> @8, 10, 7</a:t>
            </a:r>
          </a:p>
          <a:p>
            <a:r>
              <a:rPr lang="en-US" altLang="ko-KR" sz="1400" dirty="0"/>
              <a:t>5. …</a:t>
            </a:r>
          </a:p>
          <a:p>
            <a:r>
              <a:rPr lang="en-US" altLang="ko-KR" sz="1400" dirty="0"/>
              <a:t>6.</a:t>
            </a:r>
          </a:p>
          <a:p>
            <a:r>
              <a:rPr lang="en-US" altLang="ko-KR" sz="1400" dirty="0"/>
              <a:t>7.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23140" y="3060612"/>
            <a:ext cx="2150132" cy="1802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1400" dirty="0" err="1"/>
              <a:t>Int</a:t>
            </a:r>
            <a:r>
              <a:rPr lang="ko-KR" altLang="en-US" sz="1400" dirty="0"/>
              <a:t> </a:t>
            </a:r>
            <a:r>
              <a:rPr lang="en-US" altLang="ko-KR" sz="1400" dirty="0"/>
              <a:t>sum = 0;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length = Read();</a:t>
            </a:r>
          </a:p>
          <a:p>
            <a:r>
              <a:rPr lang="en-US" altLang="ko-KR" sz="1400" dirty="0"/>
              <a:t>For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&lt;10;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{</a:t>
            </a:r>
          </a:p>
          <a:p>
            <a:r>
              <a:rPr lang="en-US" altLang="ko-KR" sz="1400" dirty="0"/>
              <a:t>   sum = sum + I;</a:t>
            </a:r>
          </a:p>
          <a:p>
            <a:r>
              <a:rPr lang="en-US" altLang="ko-KR" sz="1400" dirty="0"/>
              <a:t>}</a:t>
            </a:r>
          </a:p>
          <a:p>
            <a:r>
              <a:rPr lang="en-US" altLang="ko-KR" sz="1400" dirty="0"/>
              <a:t>Print(sum);</a:t>
            </a:r>
          </a:p>
          <a:p>
            <a:endParaRPr lang="en-US" altLang="ko-KR" sz="1400" dirty="0"/>
          </a:p>
        </p:txBody>
      </p:sp>
      <p:sp>
        <p:nvSpPr>
          <p:cNvPr id="7" name="직사각형 6"/>
          <p:cNvSpPr/>
          <p:nvPr/>
        </p:nvSpPr>
        <p:spPr>
          <a:xfrm>
            <a:off x="10111268" y="3501736"/>
            <a:ext cx="976746" cy="1080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9010616" y="3501737"/>
            <a:ext cx="976746" cy="1080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VM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83378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Loader</a:t>
            </a:r>
          </a:p>
          <a:p>
            <a:pPr lvl="1"/>
            <a:r>
              <a:rPr lang="en-US" altLang="ko-KR" dirty="0"/>
              <a:t>Read Exe</a:t>
            </a:r>
          </a:p>
          <a:p>
            <a:pPr lvl="1"/>
            <a:r>
              <a:rPr lang="en-US" altLang="ko-KR" dirty="0"/>
              <a:t>Parse Header</a:t>
            </a:r>
          </a:p>
          <a:p>
            <a:pPr lvl="1"/>
            <a:r>
              <a:rPr lang="en-US" altLang="ko-KR" dirty="0"/>
              <a:t>Memory Allocation</a:t>
            </a:r>
          </a:p>
          <a:p>
            <a:pPr lvl="1"/>
            <a:r>
              <a:rPr lang="en-US" altLang="ko-KR" dirty="0"/>
              <a:t>Memory Layout</a:t>
            </a:r>
          </a:p>
          <a:p>
            <a:pPr lvl="2"/>
            <a:r>
              <a:rPr lang="en-US" altLang="ko-KR" dirty="0"/>
              <a:t>Segment Register</a:t>
            </a:r>
          </a:p>
          <a:p>
            <a:pPr lvl="2"/>
            <a:r>
              <a:rPr lang="en-US" altLang="ko-KR" dirty="0"/>
              <a:t>PC</a:t>
            </a:r>
            <a:endParaRPr lang="ko-KR" altLang="en-US" dirty="0"/>
          </a:p>
          <a:p>
            <a:pPr lvl="1"/>
            <a:r>
              <a:rPr lang="en-US" altLang="ko-KR" dirty="0"/>
              <a:t>Run-Time Library</a:t>
            </a:r>
          </a:p>
          <a:p>
            <a:pPr lvl="2"/>
            <a:r>
              <a:rPr lang="en-US" altLang="ko-KR" dirty="0"/>
              <a:t>Link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Program</a:t>
            </a:r>
            <a:r>
              <a:rPr lang="ko-KR" altLang="en-US" dirty="0"/>
              <a:t>이 </a:t>
            </a:r>
            <a:r>
              <a:rPr lang="en-US" altLang="ko-KR" dirty="0"/>
              <a:t>Process</a:t>
            </a:r>
            <a:r>
              <a:rPr lang="ko-KR" altLang="en-US" dirty="0"/>
              <a:t>화 되는 과정 시나리오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3854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endParaRPr lang="en-US" altLang="ko-KR" dirty="0"/>
          </a:p>
          <a:p>
            <a:pPr lvl="1"/>
            <a:r>
              <a:rPr lang="en-US" altLang="ko-KR" dirty="0"/>
              <a:t>Parse Tress</a:t>
            </a:r>
          </a:p>
          <a:p>
            <a:pPr lvl="1"/>
            <a:r>
              <a:rPr lang="en-US" altLang="ko-KR" dirty="0"/>
              <a:t>Abstract Syntax Tree</a:t>
            </a:r>
            <a:endParaRPr lang="ko-KR" altLang="en-US" dirty="0"/>
          </a:p>
        </p:txBody>
      </p:sp>
      <p:pic>
        <p:nvPicPr>
          <p:cNvPr id="1026" name="Picture 2" descr="Parsing in Java (Part 1): Structures, Trees, and Rules - DZone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539" y="491706"/>
            <a:ext cx="4884160" cy="5508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516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D7FB47E-A11B-8CEF-62AC-D7370F034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3EB601-03F2-1EDF-C5B3-920556F76F1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4867EA-EB9D-55B1-9AA1-AE8D15979B08}"/>
              </a:ext>
            </a:extLst>
          </p:cNvPr>
          <p:cNvSpPr txBox="1"/>
          <p:nvPr/>
        </p:nvSpPr>
        <p:spPr>
          <a:xfrm>
            <a:off x="962820" y="896587"/>
            <a:ext cx="4851070" cy="46670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</a:rPr>
              <a:t>.program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.data</a:t>
            </a:r>
          </a:p>
          <a:p>
            <a:r>
              <a:rPr lang="en-US" altLang="ko-KR" sz="1400" dirty="0" err="1">
                <a:latin typeface="Courier New" panose="02070309020205020404" pitchFamily="49" charset="0"/>
              </a:rPr>
              <a:t>codeSize</a:t>
            </a:r>
            <a:r>
              <a:rPr lang="en-US" altLang="ko-KR" sz="1400" dirty="0">
                <a:latin typeface="Courier New" panose="02070309020205020404" pitchFamily="49" charset="0"/>
              </a:rPr>
              <a:t> 40</a:t>
            </a:r>
          </a:p>
          <a:p>
            <a:r>
              <a:rPr lang="en-US" altLang="ko-KR" sz="1400" dirty="0" err="1">
                <a:latin typeface="Courier New" panose="02070309020205020404" pitchFamily="49" charset="0"/>
              </a:rPr>
              <a:t>dataSize</a:t>
            </a:r>
            <a:r>
              <a:rPr lang="en-US" altLang="ko-KR" sz="1400" dirty="0">
                <a:latin typeface="Courier New" panose="02070309020205020404" pitchFamily="49" charset="0"/>
              </a:rPr>
              <a:t> 0</a:t>
            </a:r>
          </a:p>
          <a:p>
            <a:r>
              <a:rPr lang="en-US" altLang="ko-KR" sz="1400" dirty="0" err="1">
                <a:latin typeface="Courier New" panose="02070309020205020404" pitchFamily="49" charset="0"/>
              </a:rPr>
              <a:t>stackSize</a:t>
            </a:r>
            <a:r>
              <a:rPr lang="en-US" altLang="ko-KR" sz="1400" dirty="0">
                <a:latin typeface="Courier New" panose="02070309020205020404" pitchFamily="49" charset="0"/>
              </a:rPr>
              <a:t> 4096</a:t>
            </a:r>
          </a:p>
          <a:p>
            <a:r>
              <a:rPr lang="en-US" altLang="ko-KR" sz="1400" dirty="0" err="1">
                <a:latin typeface="Courier New" panose="02070309020205020404" pitchFamily="49" charset="0"/>
              </a:rPr>
              <a:t>heapSize</a:t>
            </a:r>
            <a:r>
              <a:rPr lang="en-US" altLang="ko-KR" sz="1400" dirty="0">
                <a:latin typeface="Courier New" panose="02070309020205020404" pitchFamily="49" charset="0"/>
              </a:rPr>
              <a:t> 4096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.code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move @0, 0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interrupt Read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move @4, r0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move @8, 0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.label loop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compare @8, @4</a:t>
            </a:r>
          </a:p>
          <a:p>
            <a:r>
              <a:rPr lang="en-US" altLang="ko-KR" sz="1400" dirty="0" err="1">
                <a:latin typeface="Courier New" panose="02070309020205020404" pitchFamily="49" charset="0"/>
              </a:rPr>
              <a:t>jumpGraterThan</a:t>
            </a:r>
            <a:r>
              <a:rPr lang="en-US" altLang="ko-KR" sz="1400" dirty="0">
                <a:latin typeface="Courier New" panose="02070309020205020404" pitchFamily="49" charset="0"/>
              </a:rPr>
              <a:t> </a:t>
            </a:r>
            <a:r>
              <a:rPr lang="en-US" altLang="ko-KR" sz="1400" dirty="0" err="1">
                <a:latin typeface="Courier New" panose="02070309020205020404" pitchFamily="49" charset="0"/>
              </a:rPr>
              <a:t>loopEnd</a:t>
            </a:r>
            <a:endParaRPr lang="en-US" altLang="ko-KR" sz="1400" dirty="0">
              <a:latin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</a:rPr>
              <a:t>add @8, 1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jump label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.label </a:t>
            </a:r>
            <a:r>
              <a:rPr lang="en-US" altLang="ko-KR" sz="1400" dirty="0" err="1">
                <a:latin typeface="Courier New" panose="02070309020205020404" pitchFamily="49" charset="0"/>
              </a:rPr>
              <a:t>loopEnd</a:t>
            </a:r>
            <a:endParaRPr lang="en-US" altLang="ko-KR" sz="1400" dirty="0">
              <a:latin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</a:rPr>
              <a:t>move r0, @4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interrupt write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Halt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.end</a:t>
            </a:r>
            <a:endParaRPr lang="ko-KR" altLang="en-US" sz="11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28664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353D149-364F-803B-79C4-568BB5773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2022-10-03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F206C0A-F858-CF20-51AF-004F84018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기계어</a:t>
            </a:r>
            <a:endParaRPr lang="en-US" altLang="ko-KR" dirty="0"/>
          </a:p>
          <a:p>
            <a:pPr lvl="1"/>
            <a:r>
              <a:rPr lang="ko-KR" altLang="en-US" dirty="0"/>
              <a:t>프로세스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B141920A-9C82-80BC-2F6E-FBE4C36C8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122926"/>
              </p:ext>
            </p:extLst>
          </p:nvPr>
        </p:nvGraphicFramePr>
        <p:xfrm>
          <a:off x="1319137" y="1826090"/>
          <a:ext cx="39364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164">
                  <a:extLst>
                    <a:ext uri="{9D8B030D-6E8A-4147-A177-3AD203B41FA5}">
                      <a16:colId xmlns:a16="http://schemas.microsoft.com/office/drawing/2014/main" val="3392401223"/>
                    </a:ext>
                  </a:extLst>
                </a:gridCol>
                <a:gridCol w="1312164">
                  <a:extLst>
                    <a:ext uri="{9D8B030D-6E8A-4147-A177-3AD203B41FA5}">
                      <a16:colId xmlns:a16="http://schemas.microsoft.com/office/drawing/2014/main" val="2999029694"/>
                    </a:ext>
                  </a:extLst>
                </a:gridCol>
                <a:gridCol w="1312164">
                  <a:extLst>
                    <a:ext uri="{9D8B030D-6E8A-4147-A177-3AD203B41FA5}">
                      <a16:colId xmlns:a16="http://schemas.microsoft.com/office/drawing/2014/main" val="4108723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Operator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Operand1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Operand2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176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84719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8D3E8890-D718-D2CE-1E9B-7080592A2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Memory Allocation</a:t>
            </a:r>
          </a:p>
          <a:p>
            <a:pPr lvl="1"/>
            <a:r>
              <a:rPr lang="en-US" altLang="ko-KR" dirty="0"/>
              <a:t>Data Segment</a:t>
            </a:r>
          </a:p>
          <a:p>
            <a:pPr lvl="2"/>
            <a:r>
              <a:rPr lang="en-US" altLang="ko-KR" dirty="0"/>
              <a:t>Static Variables</a:t>
            </a:r>
          </a:p>
          <a:p>
            <a:pPr lvl="1"/>
            <a:r>
              <a:rPr lang="en-US" altLang="ko-KR" dirty="0"/>
              <a:t>Stack Segment</a:t>
            </a:r>
          </a:p>
          <a:p>
            <a:pPr lvl="2"/>
            <a:r>
              <a:rPr lang="en-US" altLang="ko-KR" dirty="0"/>
              <a:t>Function Memory</a:t>
            </a:r>
          </a:p>
          <a:p>
            <a:pPr lvl="3"/>
            <a:r>
              <a:rPr lang="en-US" altLang="ko-KR" dirty="0"/>
              <a:t>Function call</a:t>
            </a:r>
          </a:p>
          <a:p>
            <a:pPr lvl="1"/>
            <a:r>
              <a:rPr lang="en-US" altLang="ko-KR" dirty="0"/>
              <a:t>Heap Segment</a:t>
            </a:r>
          </a:p>
          <a:p>
            <a:pPr lvl="2"/>
            <a:r>
              <a:rPr lang="en-US" altLang="ko-KR" dirty="0"/>
              <a:t>Dynamic Allocation</a:t>
            </a:r>
          </a:p>
          <a:p>
            <a:pPr lvl="3"/>
            <a:r>
              <a:rPr lang="en-US" altLang="ko-KR" dirty="0"/>
              <a:t>new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BC16D6-6E03-2D04-93F5-B3CD9BE09878}"/>
              </a:ext>
            </a:extLst>
          </p:cNvPr>
          <p:cNvSpPr txBox="1"/>
          <p:nvPr/>
        </p:nvSpPr>
        <p:spPr>
          <a:xfrm>
            <a:off x="4060101" y="851682"/>
            <a:ext cx="1886504" cy="23567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altLang="ko-KR" sz="1400" dirty="0"/>
              <a:t>Class C {</a:t>
            </a:r>
          </a:p>
          <a:p>
            <a:pPr marL="182563"/>
            <a:r>
              <a:rPr lang="en-US" altLang="ko-KR" sz="1400" dirty="0"/>
              <a:t>Int c, d, e;</a:t>
            </a:r>
          </a:p>
          <a:p>
            <a:pPr marL="182563"/>
            <a:r>
              <a:rPr lang="en-US" altLang="ko-KR" sz="1400" dirty="0"/>
              <a:t>void f() {</a:t>
            </a:r>
          </a:p>
          <a:p>
            <a:pPr marL="357188" lvl="1"/>
            <a:r>
              <a:rPr lang="en-US" altLang="ko-KR" sz="1400" dirty="0"/>
              <a:t>Int x, y, z</a:t>
            </a:r>
          </a:p>
          <a:p>
            <a:pPr marL="182563" lvl="1"/>
            <a:r>
              <a:rPr lang="en-US" altLang="ko-KR" sz="1400" dirty="0"/>
              <a:t>}</a:t>
            </a:r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/>
              <a:t>Int static main() {</a:t>
            </a:r>
          </a:p>
          <a:p>
            <a:r>
              <a:rPr lang="en-US" altLang="ko-KR" sz="1400" dirty="0"/>
              <a:t>   C </a:t>
            </a:r>
            <a:r>
              <a:rPr lang="en-US" altLang="ko-KR" sz="1400" dirty="0" err="1"/>
              <a:t>c</a:t>
            </a:r>
            <a:r>
              <a:rPr lang="en-US" altLang="ko-KR" sz="1400" dirty="0"/>
              <a:t> = new C();</a:t>
            </a:r>
          </a:p>
          <a:p>
            <a:r>
              <a:rPr lang="en-US" altLang="ko-KR" sz="1400" dirty="0"/>
              <a:t>   </a:t>
            </a:r>
            <a:r>
              <a:rPr lang="en-US" altLang="ko-KR" sz="1400" dirty="0" err="1"/>
              <a:t>c.f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58EB87-B27A-8970-235E-F4C639344330}"/>
              </a:ext>
            </a:extLst>
          </p:cNvPr>
          <p:cNvSpPr/>
          <p:nvPr/>
        </p:nvSpPr>
        <p:spPr>
          <a:xfrm>
            <a:off x="7045532" y="4437284"/>
            <a:ext cx="1752600" cy="15618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Heap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F5968D-0D2A-D5AE-3202-11641057B5EA}"/>
              </a:ext>
            </a:extLst>
          </p:cNvPr>
          <p:cNvSpPr/>
          <p:nvPr/>
        </p:nvSpPr>
        <p:spPr>
          <a:xfrm>
            <a:off x="7045532" y="3208464"/>
            <a:ext cx="1752600" cy="12288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Stack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ABE9FA0-DB55-F77C-9F7B-C5E68ADE2736}"/>
              </a:ext>
            </a:extLst>
          </p:cNvPr>
          <p:cNvGrpSpPr/>
          <p:nvPr/>
        </p:nvGrpSpPr>
        <p:grpSpPr>
          <a:xfrm>
            <a:off x="7045532" y="601721"/>
            <a:ext cx="1752600" cy="2617605"/>
            <a:chOff x="6317920" y="491706"/>
            <a:chExt cx="1752600" cy="3284424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896C1E9-9714-5A38-05A2-316FB4DEF930}"/>
                </a:ext>
              </a:extLst>
            </p:cNvPr>
            <p:cNvSpPr/>
            <p:nvPr/>
          </p:nvSpPr>
          <p:spPr>
            <a:xfrm>
              <a:off x="6317920" y="2676780"/>
              <a:ext cx="1752600" cy="10993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>
                  <a:solidFill>
                    <a:schemeClr val="accent5">
                      <a:lumMod val="50000"/>
                    </a:schemeClr>
                  </a:solidFill>
                </a:rPr>
                <a:t>Data</a:t>
              </a:r>
              <a:endParaRPr lang="ko-KR" altLang="en-US" sz="14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C2D451C-8AEA-EE00-2776-243CD943D0A6}"/>
                </a:ext>
              </a:extLst>
            </p:cNvPr>
            <p:cNvSpPr/>
            <p:nvPr/>
          </p:nvSpPr>
          <p:spPr>
            <a:xfrm>
              <a:off x="6317920" y="1577430"/>
              <a:ext cx="1752600" cy="10993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>
                  <a:solidFill>
                    <a:schemeClr val="accent5">
                      <a:lumMod val="50000"/>
                    </a:schemeClr>
                  </a:solidFill>
                </a:rPr>
                <a:t>Code</a:t>
              </a:r>
              <a:endParaRPr lang="ko-KR" altLang="en-US" sz="14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35919F3-2983-BED1-66F1-623DE92356D9}"/>
                </a:ext>
              </a:extLst>
            </p:cNvPr>
            <p:cNvSpPr/>
            <p:nvPr/>
          </p:nvSpPr>
          <p:spPr>
            <a:xfrm>
              <a:off x="6317920" y="491706"/>
              <a:ext cx="1752600" cy="10993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>
                  <a:solidFill>
                    <a:schemeClr val="accent5">
                      <a:lumMod val="50000"/>
                    </a:schemeClr>
                  </a:solidFill>
                </a:rPr>
                <a:t>PCB</a:t>
              </a:r>
              <a:endParaRPr lang="ko-KR" altLang="en-US" sz="14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7BC3D5-9C8B-556E-1F97-52E1131868FF}"/>
              </a:ext>
            </a:extLst>
          </p:cNvPr>
          <p:cNvSpPr/>
          <p:nvPr/>
        </p:nvSpPr>
        <p:spPr>
          <a:xfrm>
            <a:off x="7045532" y="4728164"/>
            <a:ext cx="1752600" cy="274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c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C41C7F9-C964-95F2-6D5A-573AA74315EA}"/>
              </a:ext>
            </a:extLst>
          </p:cNvPr>
          <p:cNvSpPr/>
          <p:nvPr/>
        </p:nvSpPr>
        <p:spPr>
          <a:xfrm>
            <a:off x="7045532" y="4986959"/>
            <a:ext cx="1752600" cy="274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d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A396E27-6AD3-97C8-919F-7C063979BFBA}"/>
              </a:ext>
            </a:extLst>
          </p:cNvPr>
          <p:cNvSpPr/>
          <p:nvPr/>
        </p:nvSpPr>
        <p:spPr>
          <a:xfrm>
            <a:off x="7045532" y="5254552"/>
            <a:ext cx="1752600" cy="274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1A2E450-FD03-4B59-6636-FE22A7E62806}"/>
              </a:ext>
            </a:extLst>
          </p:cNvPr>
          <p:cNvSpPr/>
          <p:nvPr/>
        </p:nvSpPr>
        <p:spPr>
          <a:xfrm>
            <a:off x="7045532" y="3625137"/>
            <a:ext cx="1752600" cy="274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x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19217E3-F190-8882-7740-C85D5F6428F6}"/>
              </a:ext>
            </a:extLst>
          </p:cNvPr>
          <p:cNvSpPr/>
          <p:nvPr/>
        </p:nvSpPr>
        <p:spPr>
          <a:xfrm>
            <a:off x="7045532" y="3883932"/>
            <a:ext cx="1752600" cy="274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y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DC20EFF-11DE-6F9A-26C9-F47B1BA80C0A}"/>
              </a:ext>
            </a:extLst>
          </p:cNvPr>
          <p:cNvSpPr/>
          <p:nvPr/>
        </p:nvSpPr>
        <p:spPr>
          <a:xfrm>
            <a:off x="7045532" y="4151525"/>
            <a:ext cx="1752600" cy="274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z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오른쪽 중괄호 22">
            <a:extLst>
              <a:ext uri="{FF2B5EF4-FFF2-40B4-BE49-F238E27FC236}">
                <a16:creationId xmlns:a16="http://schemas.microsoft.com/office/drawing/2014/main" id="{364A49D5-A402-E72F-15F6-260438957AF0}"/>
              </a:ext>
            </a:extLst>
          </p:cNvPr>
          <p:cNvSpPr/>
          <p:nvPr/>
        </p:nvSpPr>
        <p:spPr>
          <a:xfrm>
            <a:off x="8948068" y="3625139"/>
            <a:ext cx="155448" cy="8121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0049DE-63DF-D09D-7E2E-0606A7BD4C95}"/>
              </a:ext>
            </a:extLst>
          </p:cNvPr>
          <p:cNvSpPr txBox="1"/>
          <p:nvPr/>
        </p:nvSpPr>
        <p:spPr>
          <a:xfrm>
            <a:off x="9103516" y="3799555"/>
            <a:ext cx="914400" cy="50292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1400" dirty="0"/>
              <a:t>Activation </a:t>
            </a:r>
          </a:p>
          <a:p>
            <a:r>
              <a:rPr lang="en-US" altLang="ko-KR" sz="1400" dirty="0"/>
              <a:t>Record</a:t>
            </a:r>
            <a:endParaRPr lang="ko-KR" altLang="en-US" sz="1400" dirty="0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F41E01E2-29A6-EBD6-D1E8-6805FDE4769F}"/>
              </a:ext>
            </a:extLst>
          </p:cNvPr>
          <p:cNvSpPr/>
          <p:nvPr/>
        </p:nvSpPr>
        <p:spPr>
          <a:xfrm>
            <a:off x="6146720" y="1467016"/>
            <a:ext cx="836275" cy="613193"/>
          </a:xfrm>
          <a:prstGeom prst="rightArrow">
            <a:avLst>
              <a:gd name="adj1" fmla="val 50000"/>
              <a:gd name="adj2" fmla="val 3210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Loader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27EEDD6-31A5-705E-88BA-4D7D3879ECA8}"/>
              </a:ext>
            </a:extLst>
          </p:cNvPr>
          <p:cNvSpPr/>
          <p:nvPr/>
        </p:nvSpPr>
        <p:spPr>
          <a:xfrm>
            <a:off x="7045532" y="2644086"/>
            <a:ext cx="1752600" cy="274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c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0AD434-8470-9ED5-276B-35D18E9356C8}"/>
              </a:ext>
            </a:extLst>
          </p:cNvPr>
          <p:cNvSpPr txBox="1"/>
          <p:nvPr/>
        </p:nvSpPr>
        <p:spPr>
          <a:xfrm>
            <a:off x="6849705" y="6064030"/>
            <a:ext cx="2098365" cy="30226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1400" dirty="0"/>
              <a:t>Process Memory Layout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223827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A7563D1-3866-25E8-34C9-819284412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Machine Code</a:t>
            </a:r>
          </a:p>
          <a:p>
            <a:pPr lvl="1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2E0955-CB44-EBC7-860E-CB7ABA4A1A1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B789D9-DB7D-29F1-EBE4-A827F9340AEE}"/>
              </a:ext>
            </a:extLst>
          </p:cNvPr>
          <p:cNvSpPr txBox="1"/>
          <p:nvPr/>
        </p:nvSpPr>
        <p:spPr>
          <a:xfrm>
            <a:off x="4678998" y="990218"/>
            <a:ext cx="2682067" cy="4564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l"/>
            <a:r>
              <a:rPr lang="en-US" altLang="ko-KR" sz="1400" dirty="0">
                <a:latin typeface="Courier New" panose="02070309020205020404" pitchFamily="49" charset="0"/>
              </a:rPr>
              <a:t>.program</a:t>
            </a:r>
          </a:p>
          <a:p>
            <a:pPr algn="l"/>
            <a:r>
              <a:rPr lang="en-US" altLang="ko-KR" sz="1400" dirty="0">
                <a:latin typeface="Courier New" panose="02070309020205020404" pitchFamily="49" charset="0"/>
              </a:rPr>
              <a:t>.data</a:t>
            </a:r>
          </a:p>
          <a:p>
            <a:pPr algn="l"/>
            <a:r>
              <a:rPr lang="en-US" altLang="ko-KR" sz="1400" dirty="0" err="1">
                <a:latin typeface="Courier New" panose="02070309020205020404" pitchFamily="49" charset="0"/>
              </a:rPr>
              <a:t>codeSize</a:t>
            </a:r>
            <a:r>
              <a:rPr lang="en-US" altLang="ko-KR" sz="1400" dirty="0">
                <a:latin typeface="Courier New" panose="02070309020205020404" pitchFamily="49" charset="0"/>
              </a:rPr>
              <a:t> 40</a:t>
            </a:r>
          </a:p>
          <a:p>
            <a:pPr algn="l"/>
            <a:r>
              <a:rPr lang="en-US" altLang="ko-KR" sz="1400" dirty="0" err="1">
                <a:latin typeface="Courier New" panose="02070309020205020404" pitchFamily="49" charset="0"/>
              </a:rPr>
              <a:t>dataSize</a:t>
            </a:r>
            <a:r>
              <a:rPr lang="en-US" altLang="ko-KR" sz="1400" dirty="0">
                <a:latin typeface="Courier New" panose="02070309020205020404" pitchFamily="49" charset="0"/>
              </a:rPr>
              <a:t> 4096</a:t>
            </a:r>
          </a:p>
          <a:p>
            <a:pPr algn="l"/>
            <a:r>
              <a:rPr lang="en-US" altLang="ko-KR" sz="1400" dirty="0" err="1">
                <a:latin typeface="Courier New" panose="02070309020205020404" pitchFamily="49" charset="0"/>
              </a:rPr>
              <a:t>stackSize</a:t>
            </a:r>
            <a:r>
              <a:rPr lang="en-US" altLang="ko-KR" sz="1400" dirty="0">
                <a:latin typeface="Courier New" panose="02070309020205020404" pitchFamily="49" charset="0"/>
              </a:rPr>
              <a:t> 4096</a:t>
            </a:r>
          </a:p>
          <a:p>
            <a:pPr algn="l"/>
            <a:r>
              <a:rPr lang="en-US" altLang="ko-KR" sz="1400" dirty="0" err="1">
                <a:latin typeface="Courier New" panose="02070309020205020404" pitchFamily="49" charset="0"/>
              </a:rPr>
              <a:t>heapSize</a:t>
            </a:r>
            <a:r>
              <a:rPr lang="en-US" altLang="ko-KR" sz="1400" dirty="0">
                <a:latin typeface="Courier New" panose="02070309020205020404" pitchFamily="49" charset="0"/>
              </a:rPr>
              <a:t> 4096</a:t>
            </a:r>
          </a:p>
          <a:p>
            <a:pPr algn="l"/>
            <a:r>
              <a:rPr lang="en-US" altLang="ko-KR" sz="1400" dirty="0">
                <a:latin typeface="Courier New" panose="02070309020205020404" pitchFamily="49" charset="0"/>
              </a:rPr>
              <a:t>.code</a:t>
            </a:r>
          </a:p>
          <a:p>
            <a:pPr algn="l"/>
            <a:r>
              <a:rPr lang="en-US" altLang="ko-KR" sz="1400" dirty="0">
                <a:latin typeface="Courier New" panose="02070309020205020404" pitchFamily="49" charset="0"/>
              </a:rPr>
              <a:t>move @0, 0</a:t>
            </a:r>
          </a:p>
          <a:p>
            <a:pPr algn="l"/>
            <a:r>
              <a:rPr lang="en-US" altLang="ko-KR" sz="1400" dirty="0">
                <a:latin typeface="Courier New" panose="02070309020205020404" pitchFamily="49" charset="0"/>
              </a:rPr>
              <a:t>interrupt read</a:t>
            </a:r>
          </a:p>
          <a:p>
            <a:pPr algn="l"/>
            <a:r>
              <a:rPr lang="en-US" altLang="ko-KR" sz="1400" dirty="0">
                <a:latin typeface="Courier New" panose="02070309020205020404" pitchFamily="49" charset="0"/>
              </a:rPr>
              <a:t>move @4, r0</a:t>
            </a:r>
          </a:p>
          <a:p>
            <a:pPr algn="l"/>
            <a:r>
              <a:rPr lang="en-US" altLang="ko-KR" sz="1400" dirty="0">
                <a:latin typeface="Courier New" panose="02070309020205020404" pitchFamily="49" charset="0"/>
              </a:rPr>
              <a:t>move @8, 0</a:t>
            </a:r>
          </a:p>
          <a:p>
            <a:pPr algn="l"/>
            <a:r>
              <a:rPr lang="en-US" altLang="ko-KR" sz="1400" dirty="0">
                <a:latin typeface="Courier New" panose="02070309020205020404" pitchFamily="49" charset="0"/>
              </a:rPr>
              <a:t>.label loop</a:t>
            </a:r>
          </a:p>
          <a:p>
            <a:pPr algn="l"/>
            <a:r>
              <a:rPr lang="en-US" altLang="ko-KR" sz="1400" dirty="0">
                <a:latin typeface="Courier New" panose="02070309020205020404" pitchFamily="49" charset="0"/>
              </a:rPr>
              <a:t>compare @0, @4</a:t>
            </a:r>
          </a:p>
          <a:p>
            <a:pPr algn="l"/>
            <a:r>
              <a:rPr lang="en-US" altLang="ko-KR" sz="1400" dirty="0" err="1">
                <a:latin typeface="Courier New" panose="02070309020205020404" pitchFamily="49" charset="0"/>
              </a:rPr>
              <a:t>jumpGraterThan</a:t>
            </a:r>
            <a:r>
              <a:rPr lang="en-US" altLang="ko-KR" sz="1400" dirty="0">
                <a:latin typeface="Courier New" panose="02070309020205020404" pitchFamily="49" charset="0"/>
              </a:rPr>
              <a:t> </a:t>
            </a:r>
            <a:r>
              <a:rPr lang="en-US" altLang="ko-KR" sz="1400" dirty="0" err="1">
                <a:latin typeface="Courier New" panose="02070309020205020404" pitchFamily="49" charset="0"/>
              </a:rPr>
              <a:t>loopEnd</a:t>
            </a:r>
            <a:endParaRPr lang="en-US" altLang="ko-KR" sz="14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400" dirty="0">
                <a:latin typeface="Courier New" panose="02070309020205020404" pitchFamily="49" charset="0"/>
              </a:rPr>
              <a:t>add @8, 1</a:t>
            </a:r>
          </a:p>
          <a:p>
            <a:pPr algn="l"/>
            <a:r>
              <a:rPr lang="en-US" altLang="ko-KR" sz="1400" dirty="0">
                <a:latin typeface="Courier New" panose="02070309020205020404" pitchFamily="49" charset="0"/>
              </a:rPr>
              <a:t>jump label</a:t>
            </a:r>
          </a:p>
          <a:p>
            <a:pPr algn="l"/>
            <a:r>
              <a:rPr lang="en-US" altLang="ko-KR" sz="1400" dirty="0">
                <a:latin typeface="Courier New" panose="02070309020205020404" pitchFamily="49" charset="0"/>
              </a:rPr>
              <a:t>.label </a:t>
            </a:r>
            <a:r>
              <a:rPr lang="en-US" altLang="ko-KR" sz="1400" dirty="0" err="1">
                <a:latin typeface="Courier New" panose="02070309020205020404" pitchFamily="49" charset="0"/>
              </a:rPr>
              <a:t>loopEnd</a:t>
            </a:r>
            <a:endParaRPr lang="en-US" altLang="ko-KR" sz="14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400" dirty="0">
                <a:latin typeface="Courier New" panose="02070309020205020404" pitchFamily="49" charset="0"/>
              </a:rPr>
              <a:t>move r0, @8</a:t>
            </a:r>
          </a:p>
          <a:p>
            <a:pPr algn="l"/>
            <a:r>
              <a:rPr lang="en-US" altLang="ko-KR" sz="1400" dirty="0">
                <a:latin typeface="Courier New" panose="02070309020205020404" pitchFamily="49" charset="0"/>
              </a:rPr>
              <a:t>interrupt write</a:t>
            </a:r>
          </a:p>
          <a:p>
            <a:pPr algn="l"/>
            <a:r>
              <a:rPr lang="en-US" altLang="ko-KR" sz="1400" dirty="0">
                <a:latin typeface="Courier New" panose="02070309020205020404" pitchFamily="49" charset="0"/>
              </a:rPr>
              <a:t>halt</a:t>
            </a:r>
          </a:p>
          <a:p>
            <a:pPr algn="l"/>
            <a:r>
              <a:rPr lang="en-US" altLang="ko-KR" sz="1400" dirty="0">
                <a:latin typeface="Courier New" panose="02070309020205020404" pitchFamily="49" charset="0"/>
              </a:rPr>
              <a:t>.end</a:t>
            </a:r>
            <a:endParaRPr lang="ko-KR" alt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B0CBD4-FDB5-96C3-A542-563915BADC84}"/>
              </a:ext>
            </a:extLst>
          </p:cNvPr>
          <p:cNvSpPr txBox="1"/>
          <p:nvPr/>
        </p:nvSpPr>
        <p:spPr>
          <a:xfrm>
            <a:off x="1121664" y="1016317"/>
            <a:ext cx="2682067" cy="4564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l"/>
            <a:r>
              <a:rPr lang="en-US" altLang="ko-KR" sz="1400" dirty="0"/>
              <a:t>static void main() {</a:t>
            </a:r>
          </a:p>
          <a:p>
            <a:pPr lvl="1"/>
            <a:r>
              <a:rPr lang="en-US" altLang="ko-KR" sz="1400" dirty="0"/>
              <a:t>Int x;</a:t>
            </a:r>
          </a:p>
          <a:p>
            <a:pPr lvl="1"/>
            <a:r>
              <a:rPr lang="en-US" altLang="ko-KR" sz="1400" dirty="0"/>
              <a:t>Int y;</a:t>
            </a:r>
          </a:p>
          <a:p>
            <a:pPr lvl="1"/>
            <a:r>
              <a:rPr lang="en-US" altLang="ko-KR" sz="1400" dirty="0"/>
              <a:t>Int z;</a:t>
            </a:r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r>
              <a:rPr lang="en-US" altLang="ko-KR" sz="1400" dirty="0"/>
              <a:t>X = 0;</a:t>
            </a:r>
          </a:p>
          <a:p>
            <a:pPr lvl="1"/>
            <a:r>
              <a:rPr lang="en-US" altLang="ko-KR" sz="1400" dirty="0"/>
              <a:t>Y = Read();</a:t>
            </a:r>
          </a:p>
          <a:p>
            <a:pPr lvl="1"/>
            <a:r>
              <a:rPr lang="en-US" altLang="ko-KR" sz="1400" dirty="0"/>
              <a:t>Z = 0;</a:t>
            </a:r>
          </a:p>
          <a:p>
            <a:pPr lvl="1"/>
            <a:endParaRPr lang="en-US" altLang="ko-KR" sz="1400" dirty="0"/>
          </a:p>
          <a:p>
            <a:pPr lvl="1"/>
            <a:r>
              <a:rPr lang="en-US" altLang="ko-KR" sz="1400" dirty="0"/>
              <a:t>While (x&lt;=y) {</a:t>
            </a:r>
          </a:p>
          <a:p>
            <a:pPr lvl="1"/>
            <a:r>
              <a:rPr lang="en-US" altLang="ko-KR" sz="1400" dirty="0"/>
              <a:t>  Z++;</a:t>
            </a:r>
          </a:p>
          <a:p>
            <a:pPr lvl="1"/>
            <a:r>
              <a:rPr lang="en-US" altLang="ko-KR" sz="1400" dirty="0"/>
              <a:t>}</a:t>
            </a:r>
          </a:p>
          <a:p>
            <a:pPr lvl="1"/>
            <a:endParaRPr lang="en-US" altLang="ko-KR" sz="1400" dirty="0"/>
          </a:p>
          <a:p>
            <a:pPr lvl="1"/>
            <a:r>
              <a:rPr lang="en-US" altLang="ko-KR" sz="1400" dirty="0"/>
              <a:t>Write(z);</a:t>
            </a:r>
          </a:p>
          <a:p>
            <a:pPr algn="l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E7556792-C166-E336-039C-C036547A3A07}"/>
              </a:ext>
            </a:extLst>
          </p:cNvPr>
          <p:cNvSpPr/>
          <p:nvPr/>
        </p:nvSpPr>
        <p:spPr>
          <a:xfrm>
            <a:off x="4246322" y="3484751"/>
            <a:ext cx="484632" cy="905702"/>
          </a:xfrm>
          <a:custGeom>
            <a:avLst/>
            <a:gdLst>
              <a:gd name="connsiteX0" fmla="*/ 466344 w 484632"/>
              <a:gd name="connsiteY0" fmla="*/ 905702 h 905702"/>
              <a:gd name="connsiteX1" fmla="*/ 365760 w 484632"/>
              <a:gd name="connsiteY1" fmla="*/ 878270 h 905702"/>
              <a:gd name="connsiteX2" fmla="*/ 283464 w 484632"/>
              <a:gd name="connsiteY2" fmla="*/ 850838 h 905702"/>
              <a:gd name="connsiteX3" fmla="*/ 182880 w 484632"/>
              <a:gd name="connsiteY3" fmla="*/ 768542 h 905702"/>
              <a:gd name="connsiteX4" fmla="*/ 91440 w 484632"/>
              <a:gd name="connsiteY4" fmla="*/ 667958 h 905702"/>
              <a:gd name="connsiteX5" fmla="*/ 36576 w 484632"/>
              <a:gd name="connsiteY5" fmla="*/ 594806 h 905702"/>
              <a:gd name="connsiteX6" fmla="*/ 9144 w 484632"/>
              <a:gd name="connsiteY6" fmla="*/ 494222 h 905702"/>
              <a:gd name="connsiteX7" fmla="*/ 0 w 484632"/>
              <a:gd name="connsiteY7" fmla="*/ 457646 h 905702"/>
              <a:gd name="connsiteX8" fmla="*/ 9144 w 484632"/>
              <a:gd name="connsiteY8" fmla="*/ 302198 h 905702"/>
              <a:gd name="connsiteX9" fmla="*/ 27432 w 484632"/>
              <a:gd name="connsiteY9" fmla="*/ 274766 h 905702"/>
              <a:gd name="connsiteX10" fmla="*/ 82296 w 484632"/>
              <a:gd name="connsiteY10" fmla="*/ 201614 h 905702"/>
              <a:gd name="connsiteX11" fmla="*/ 118872 w 484632"/>
              <a:gd name="connsiteY11" fmla="*/ 146750 h 905702"/>
              <a:gd name="connsiteX12" fmla="*/ 164592 w 484632"/>
              <a:gd name="connsiteY12" fmla="*/ 119318 h 905702"/>
              <a:gd name="connsiteX13" fmla="*/ 192024 w 484632"/>
              <a:gd name="connsiteY13" fmla="*/ 82742 h 905702"/>
              <a:gd name="connsiteX14" fmla="*/ 256032 w 484632"/>
              <a:gd name="connsiteY14" fmla="*/ 46166 h 905702"/>
              <a:gd name="connsiteX15" fmla="*/ 292608 w 484632"/>
              <a:gd name="connsiteY15" fmla="*/ 18734 h 905702"/>
              <a:gd name="connsiteX16" fmla="*/ 365760 w 484632"/>
              <a:gd name="connsiteY16" fmla="*/ 9590 h 905702"/>
              <a:gd name="connsiteX17" fmla="*/ 484632 w 484632"/>
              <a:gd name="connsiteY17" fmla="*/ 446 h 905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84632" h="905702">
                <a:moveTo>
                  <a:pt x="466344" y="905702"/>
                </a:moveTo>
                <a:cubicBezTo>
                  <a:pt x="420428" y="896519"/>
                  <a:pt x="412166" y="896832"/>
                  <a:pt x="365760" y="878270"/>
                </a:cubicBezTo>
                <a:cubicBezTo>
                  <a:pt x="290044" y="847984"/>
                  <a:pt x="371327" y="868411"/>
                  <a:pt x="283464" y="850838"/>
                </a:cubicBezTo>
                <a:cubicBezTo>
                  <a:pt x="249936" y="823406"/>
                  <a:pt x="213512" y="799174"/>
                  <a:pt x="182880" y="768542"/>
                </a:cubicBezTo>
                <a:cubicBezTo>
                  <a:pt x="134696" y="720358"/>
                  <a:pt x="135086" y="723508"/>
                  <a:pt x="91440" y="667958"/>
                </a:cubicBezTo>
                <a:cubicBezTo>
                  <a:pt x="72609" y="643991"/>
                  <a:pt x="36576" y="594806"/>
                  <a:pt x="36576" y="594806"/>
                </a:cubicBezTo>
                <a:cubicBezTo>
                  <a:pt x="15894" y="512077"/>
                  <a:pt x="41755" y="613795"/>
                  <a:pt x="9144" y="494222"/>
                </a:cubicBezTo>
                <a:cubicBezTo>
                  <a:pt x="5837" y="482098"/>
                  <a:pt x="3048" y="469838"/>
                  <a:pt x="0" y="457646"/>
                </a:cubicBezTo>
                <a:cubicBezTo>
                  <a:pt x="3048" y="405830"/>
                  <a:pt x="1444" y="353529"/>
                  <a:pt x="9144" y="302198"/>
                </a:cubicBezTo>
                <a:cubicBezTo>
                  <a:pt x="10774" y="291330"/>
                  <a:pt x="20968" y="283654"/>
                  <a:pt x="27432" y="274766"/>
                </a:cubicBezTo>
                <a:cubicBezTo>
                  <a:pt x="45359" y="250116"/>
                  <a:pt x="64580" y="226417"/>
                  <a:pt x="82296" y="201614"/>
                </a:cubicBezTo>
                <a:cubicBezTo>
                  <a:pt x="95071" y="183729"/>
                  <a:pt x="103330" y="162292"/>
                  <a:pt x="118872" y="146750"/>
                </a:cubicBezTo>
                <a:cubicBezTo>
                  <a:pt x="131439" y="134183"/>
                  <a:pt x="149352" y="128462"/>
                  <a:pt x="164592" y="119318"/>
                </a:cubicBezTo>
                <a:cubicBezTo>
                  <a:pt x="173736" y="107126"/>
                  <a:pt x="181248" y="93518"/>
                  <a:pt x="192024" y="82742"/>
                </a:cubicBezTo>
                <a:cubicBezTo>
                  <a:pt x="208803" y="65963"/>
                  <a:pt x="236907" y="58119"/>
                  <a:pt x="256032" y="46166"/>
                </a:cubicBezTo>
                <a:cubicBezTo>
                  <a:pt x="268955" y="38089"/>
                  <a:pt x="278150" y="23553"/>
                  <a:pt x="292608" y="18734"/>
                </a:cubicBezTo>
                <a:cubicBezTo>
                  <a:pt x="315921" y="10963"/>
                  <a:pt x="341433" y="13065"/>
                  <a:pt x="365760" y="9590"/>
                </a:cubicBezTo>
                <a:cubicBezTo>
                  <a:pt x="454321" y="-3062"/>
                  <a:pt x="387524" y="446"/>
                  <a:pt x="484632" y="446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21109DFD-42D8-3B7B-B9E1-535F733A4401}"/>
              </a:ext>
            </a:extLst>
          </p:cNvPr>
          <p:cNvSpPr/>
          <p:nvPr/>
        </p:nvSpPr>
        <p:spPr>
          <a:xfrm>
            <a:off x="3770301" y="2732723"/>
            <a:ext cx="831372" cy="64052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B12415-FAE8-A67A-0A29-01154147AC54}"/>
              </a:ext>
            </a:extLst>
          </p:cNvPr>
          <p:cNvSpPr/>
          <p:nvPr/>
        </p:nvSpPr>
        <p:spPr>
          <a:xfrm>
            <a:off x="7948384" y="5639172"/>
            <a:ext cx="1752600" cy="6833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Heap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4FB927E-E210-DC4A-8B6D-60D0859803AE}"/>
              </a:ext>
            </a:extLst>
          </p:cNvPr>
          <p:cNvSpPr/>
          <p:nvPr/>
        </p:nvSpPr>
        <p:spPr>
          <a:xfrm>
            <a:off x="7948384" y="5062020"/>
            <a:ext cx="1752600" cy="577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Stack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FFFE8A-3898-1637-5045-8968D16B40D5}"/>
              </a:ext>
            </a:extLst>
          </p:cNvPr>
          <p:cNvSpPr/>
          <p:nvPr/>
        </p:nvSpPr>
        <p:spPr>
          <a:xfrm>
            <a:off x="7948384" y="3683939"/>
            <a:ext cx="1752600" cy="13780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Data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160852C-C3E4-5C15-9F42-EC34F3FFCA98}"/>
              </a:ext>
            </a:extLst>
          </p:cNvPr>
          <p:cNvSpPr/>
          <p:nvPr/>
        </p:nvSpPr>
        <p:spPr>
          <a:xfrm>
            <a:off x="7948384" y="1855513"/>
            <a:ext cx="1752600" cy="1828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Code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6C7BCF2-FADD-6B33-B8D4-6FD9DF23FBDD}"/>
              </a:ext>
            </a:extLst>
          </p:cNvPr>
          <p:cNvSpPr/>
          <p:nvPr/>
        </p:nvSpPr>
        <p:spPr>
          <a:xfrm>
            <a:off x="7948384" y="990220"/>
            <a:ext cx="1752600" cy="8761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PCB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CB34B06-CC99-3BA2-551D-9ABC068E0C43}"/>
              </a:ext>
            </a:extLst>
          </p:cNvPr>
          <p:cNvSpPr/>
          <p:nvPr/>
        </p:nvSpPr>
        <p:spPr>
          <a:xfrm>
            <a:off x="7948384" y="3936242"/>
            <a:ext cx="1752600" cy="274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x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EDB2C27-AAF5-73B8-92CE-2BF40CEC3D25}"/>
              </a:ext>
            </a:extLst>
          </p:cNvPr>
          <p:cNvSpPr/>
          <p:nvPr/>
        </p:nvSpPr>
        <p:spPr>
          <a:xfrm>
            <a:off x="7948384" y="4195037"/>
            <a:ext cx="1752600" cy="274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y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7F7359F-C7F6-D452-C6E5-0EB844BF8D75}"/>
              </a:ext>
            </a:extLst>
          </p:cNvPr>
          <p:cNvSpPr/>
          <p:nvPr/>
        </p:nvSpPr>
        <p:spPr>
          <a:xfrm>
            <a:off x="7948384" y="4462630"/>
            <a:ext cx="1752600" cy="274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z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9" name="오른쪽 중괄호 28">
            <a:extLst>
              <a:ext uri="{FF2B5EF4-FFF2-40B4-BE49-F238E27FC236}">
                <a16:creationId xmlns:a16="http://schemas.microsoft.com/office/drawing/2014/main" id="{4D82E62A-28F1-C2C4-6B54-3BC82BE43553}"/>
              </a:ext>
            </a:extLst>
          </p:cNvPr>
          <p:cNvSpPr/>
          <p:nvPr/>
        </p:nvSpPr>
        <p:spPr>
          <a:xfrm>
            <a:off x="7259104" y="2561860"/>
            <a:ext cx="534635" cy="2695940"/>
          </a:xfrm>
          <a:prstGeom prst="rightBrace">
            <a:avLst>
              <a:gd name="adj1" fmla="val 8333"/>
              <a:gd name="adj2" fmla="val 72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543E88F4-D904-9550-F40F-989B41B8EFB0}"/>
              </a:ext>
            </a:extLst>
          </p:cNvPr>
          <p:cNvSpPr/>
          <p:nvPr/>
        </p:nvSpPr>
        <p:spPr>
          <a:xfrm>
            <a:off x="4242816" y="3922778"/>
            <a:ext cx="475488" cy="631141"/>
          </a:xfrm>
          <a:custGeom>
            <a:avLst/>
            <a:gdLst>
              <a:gd name="connsiteX0" fmla="*/ 475488 w 475488"/>
              <a:gd name="connsiteY0" fmla="*/ 0 h 631141"/>
              <a:gd name="connsiteX1" fmla="*/ 374904 w 475488"/>
              <a:gd name="connsiteY1" fmla="*/ 36576 h 631141"/>
              <a:gd name="connsiteX2" fmla="*/ 338328 w 475488"/>
              <a:gd name="connsiteY2" fmla="*/ 45720 h 631141"/>
              <a:gd name="connsiteX3" fmla="*/ 237744 w 475488"/>
              <a:gd name="connsiteY3" fmla="*/ 118872 h 631141"/>
              <a:gd name="connsiteX4" fmla="*/ 201168 w 475488"/>
              <a:gd name="connsiteY4" fmla="*/ 137160 h 631141"/>
              <a:gd name="connsiteX5" fmla="*/ 164592 w 475488"/>
              <a:gd name="connsiteY5" fmla="*/ 173736 h 631141"/>
              <a:gd name="connsiteX6" fmla="*/ 91440 w 475488"/>
              <a:gd name="connsiteY6" fmla="*/ 237744 h 631141"/>
              <a:gd name="connsiteX7" fmla="*/ 64008 w 475488"/>
              <a:gd name="connsiteY7" fmla="*/ 274320 h 631141"/>
              <a:gd name="connsiteX8" fmla="*/ 36576 w 475488"/>
              <a:gd name="connsiteY8" fmla="*/ 301752 h 631141"/>
              <a:gd name="connsiteX9" fmla="*/ 0 w 475488"/>
              <a:gd name="connsiteY9" fmla="*/ 384048 h 631141"/>
              <a:gd name="connsiteX10" fmla="*/ 9144 w 475488"/>
              <a:gd name="connsiteY10" fmla="*/ 475488 h 631141"/>
              <a:gd name="connsiteX11" fmla="*/ 27432 w 475488"/>
              <a:gd name="connsiteY11" fmla="*/ 512064 h 631141"/>
              <a:gd name="connsiteX12" fmla="*/ 82296 w 475488"/>
              <a:gd name="connsiteY12" fmla="*/ 585216 h 631141"/>
              <a:gd name="connsiteX13" fmla="*/ 201168 w 475488"/>
              <a:gd name="connsiteY13" fmla="*/ 612648 h 631141"/>
              <a:gd name="connsiteX14" fmla="*/ 338328 w 475488"/>
              <a:gd name="connsiteY14" fmla="*/ 621792 h 631141"/>
              <a:gd name="connsiteX15" fmla="*/ 420624 w 475488"/>
              <a:gd name="connsiteY15" fmla="*/ 630936 h 631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5488" h="631141">
                <a:moveTo>
                  <a:pt x="475488" y="0"/>
                </a:moveTo>
                <a:cubicBezTo>
                  <a:pt x="431861" y="17451"/>
                  <a:pt x="421861" y="22489"/>
                  <a:pt x="374904" y="36576"/>
                </a:cubicBezTo>
                <a:cubicBezTo>
                  <a:pt x="362867" y="40187"/>
                  <a:pt x="350520" y="42672"/>
                  <a:pt x="338328" y="45720"/>
                </a:cubicBezTo>
                <a:cubicBezTo>
                  <a:pt x="296490" y="79190"/>
                  <a:pt x="285146" y="90431"/>
                  <a:pt x="237744" y="118872"/>
                </a:cubicBezTo>
                <a:cubicBezTo>
                  <a:pt x="226055" y="125885"/>
                  <a:pt x="212073" y="128981"/>
                  <a:pt x="201168" y="137160"/>
                </a:cubicBezTo>
                <a:cubicBezTo>
                  <a:pt x="187374" y="147505"/>
                  <a:pt x="177479" y="162281"/>
                  <a:pt x="164592" y="173736"/>
                </a:cubicBezTo>
                <a:cubicBezTo>
                  <a:pt x="128250" y="206040"/>
                  <a:pt x="119768" y="204695"/>
                  <a:pt x="91440" y="237744"/>
                </a:cubicBezTo>
                <a:cubicBezTo>
                  <a:pt x="81522" y="249315"/>
                  <a:pt x="73926" y="262749"/>
                  <a:pt x="64008" y="274320"/>
                </a:cubicBezTo>
                <a:cubicBezTo>
                  <a:pt x="55592" y="284138"/>
                  <a:pt x="43749" y="290992"/>
                  <a:pt x="36576" y="301752"/>
                </a:cubicBezTo>
                <a:cubicBezTo>
                  <a:pt x="15414" y="333495"/>
                  <a:pt x="10622" y="352182"/>
                  <a:pt x="0" y="384048"/>
                </a:cubicBezTo>
                <a:cubicBezTo>
                  <a:pt x="3048" y="414528"/>
                  <a:pt x="2726" y="445536"/>
                  <a:pt x="9144" y="475488"/>
                </a:cubicBezTo>
                <a:cubicBezTo>
                  <a:pt x="12000" y="488816"/>
                  <a:pt x="20812" y="500148"/>
                  <a:pt x="27432" y="512064"/>
                </a:cubicBezTo>
                <a:cubicBezTo>
                  <a:pt x="42865" y="539843"/>
                  <a:pt x="55869" y="566339"/>
                  <a:pt x="82296" y="585216"/>
                </a:cubicBezTo>
                <a:cubicBezTo>
                  <a:pt x="120669" y="612625"/>
                  <a:pt x="151673" y="608523"/>
                  <a:pt x="201168" y="612648"/>
                </a:cubicBezTo>
                <a:cubicBezTo>
                  <a:pt x="246831" y="616453"/>
                  <a:pt x="292608" y="618744"/>
                  <a:pt x="338328" y="621792"/>
                </a:cubicBezTo>
                <a:cubicBezTo>
                  <a:pt x="396003" y="633327"/>
                  <a:pt x="368506" y="630936"/>
                  <a:pt x="420624" y="630936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9890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D2AA754-B2E2-A547-CA6A-3850143FC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Initial Architecture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E894DE-E22D-B163-C286-609FC2E7CF6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530D50-C76F-962D-355E-8C60E0232DCD}"/>
              </a:ext>
            </a:extLst>
          </p:cNvPr>
          <p:cNvSpPr/>
          <p:nvPr/>
        </p:nvSpPr>
        <p:spPr>
          <a:xfrm>
            <a:off x="1144639" y="1271016"/>
            <a:ext cx="996696" cy="18470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CPU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9E3C73-6A5B-94A3-964B-9C0AF27124D3}"/>
              </a:ext>
            </a:extLst>
          </p:cNvPr>
          <p:cNvSpPr/>
          <p:nvPr/>
        </p:nvSpPr>
        <p:spPr>
          <a:xfrm>
            <a:off x="4151606" y="1289304"/>
            <a:ext cx="996696" cy="8503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Loader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D225A0-9421-F728-81BD-7321C971F9AF}"/>
              </a:ext>
            </a:extLst>
          </p:cNvPr>
          <p:cNvSpPr/>
          <p:nvPr/>
        </p:nvSpPr>
        <p:spPr>
          <a:xfrm>
            <a:off x="4151606" y="2286000"/>
            <a:ext cx="981100" cy="1999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Scheduler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7085B6-E0A6-8917-076C-CCCA8A607306}"/>
              </a:ext>
            </a:extLst>
          </p:cNvPr>
          <p:cNvSpPr/>
          <p:nvPr/>
        </p:nvSpPr>
        <p:spPr>
          <a:xfrm>
            <a:off x="2684669" y="1289305"/>
            <a:ext cx="1127200" cy="3884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Memory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581650E3-809A-9A8D-EC4E-05DFA4DF1BED}"/>
              </a:ext>
            </a:extLst>
          </p:cNvPr>
          <p:cNvSpPr/>
          <p:nvPr/>
        </p:nvSpPr>
        <p:spPr>
          <a:xfrm>
            <a:off x="2001805" y="2447157"/>
            <a:ext cx="608969" cy="4572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9E8B3E0-D045-FF00-EDED-52FC39AAF850}"/>
              </a:ext>
            </a:extLst>
          </p:cNvPr>
          <p:cNvSpPr/>
          <p:nvPr/>
        </p:nvSpPr>
        <p:spPr>
          <a:xfrm>
            <a:off x="5570796" y="1289304"/>
            <a:ext cx="1195765" cy="38844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File System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AB67778-0CAB-32BD-9E1E-4E7802F95BE8}"/>
              </a:ext>
            </a:extLst>
          </p:cNvPr>
          <p:cNvSpPr/>
          <p:nvPr/>
        </p:nvSpPr>
        <p:spPr>
          <a:xfrm>
            <a:off x="5736566" y="1965960"/>
            <a:ext cx="856258" cy="32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Exe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AF7E75-CA42-B949-0E02-D52AE11957B3}"/>
              </a:ext>
            </a:extLst>
          </p:cNvPr>
          <p:cNvSpPr/>
          <p:nvPr/>
        </p:nvSpPr>
        <p:spPr>
          <a:xfrm>
            <a:off x="2805177" y="2515737"/>
            <a:ext cx="808454" cy="32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E70A9757-685C-7FDA-2931-399F09EBB959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5148302" y="1714500"/>
            <a:ext cx="588264" cy="4114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860BAE2F-2D7C-ABB3-47D5-6D960A80D3B0}"/>
              </a:ext>
            </a:extLst>
          </p:cNvPr>
          <p:cNvCxnSpPr>
            <a:cxnSpLocks/>
            <a:stCxn id="5" idx="1"/>
            <a:endCxn id="11" idx="3"/>
          </p:cNvCxnSpPr>
          <p:nvPr/>
        </p:nvCxnSpPr>
        <p:spPr>
          <a:xfrm rot="10800000" flipV="1">
            <a:off x="3613634" y="1714501"/>
            <a:ext cx="537975" cy="9612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A3B1CC4-E2AA-70B2-72F6-13B89B0C3FA8}"/>
              </a:ext>
            </a:extLst>
          </p:cNvPr>
          <p:cNvSpPr/>
          <p:nvPr/>
        </p:nvSpPr>
        <p:spPr>
          <a:xfrm>
            <a:off x="4245728" y="3221069"/>
            <a:ext cx="808455" cy="8318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Ready Queue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DC1AAB96-D625-75C7-6568-17CC5C50C1A1}"/>
              </a:ext>
            </a:extLst>
          </p:cNvPr>
          <p:cNvCxnSpPr>
            <a:cxnSpLocks/>
            <a:stCxn id="5" idx="1"/>
            <a:endCxn id="20" idx="1"/>
          </p:cNvCxnSpPr>
          <p:nvPr/>
        </p:nvCxnSpPr>
        <p:spPr>
          <a:xfrm rot="10800000" flipH="1" flipV="1">
            <a:off x="4151606" y="1714500"/>
            <a:ext cx="94120" cy="1922514"/>
          </a:xfrm>
          <a:prstGeom prst="bentConnector3">
            <a:avLst>
              <a:gd name="adj1" fmla="val -2428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CFF851D-80F9-04AA-D0B9-7E8574203381}"/>
              </a:ext>
            </a:extLst>
          </p:cNvPr>
          <p:cNvSpPr/>
          <p:nvPr/>
        </p:nvSpPr>
        <p:spPr>
          <a:xfrm>
            <a:off x="4292786" y="3687051"/>
            <a:ext cx="808454" cy="32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21763B2-F080-66BF-A1BA-4FB28803A1F8}"/>
              </a:ext>
            </a:extLst>
          </p:cNvPr>
          <p:cNvSpPr/>
          <p:nvPr/>
        </p:nvSpPr>
        <p:spPr>
          <a:xfrm>
            <a:off x="4151604" y="4377167"/>
            <a:ext cx="991498" cy="796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UI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701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운영체제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컴퓨터</a:t>
            </a:r>
            <a:r>
              <a:rPr lang="en-US" altLang="ko-KR" dirty="0"/>
              <a:t> </a:t>
            </a:r>
            <a:r>
              <a:rPr lang="ko-KR" altLang="en-US" dirty="0"/>
              <a:t>구조</a:t>
            </a:r>
            <a:endParaRPr lang="en-US" altLang="ko-KR" dirty="0"/>
          </a:p>
          <a:p>
            <a:pPr lvl="1"/>
            <a:r>
              <a:rPr lang="en-US" altLang="ko-KR" dirty="0"/>
              <a:t>CPU</a:t>
            </a:r>
          </a:p>
          <a:p>
            <a:pPr lvl="1"/>
            <a:r>
              <a:rPr lang="en-US" altLang="ko-KR" dirty="0"/>
              <a:t>Memory</a:t>
            </a:r>
          </a:p>
          <a:p>
            <a:pPr lvl="1"/>
            <a:r>
              <a:rPr lang="en-US" altLang="ko-KR" dirty="0"/>
              <a:t>Storage</a:t>
            </a:r>
          </a:p>
          <a:p>
            <a:pPr lvl="1"/>
            <a:r>
              <a:rPr lang="en-US" altLang="ko-KR" dirty="0"/>
              <a:t>IO Devices</a:t>
            </a:r>
          </a:p>
          <a:p>
            <a:pPr lvl="2"/>
            <a:r>
              <a:rPr lang="en-US" altLang="ko-KR" dirty="0"/>
              <a:t>Keyboard, Mouse, Monitor, …</a:t>
            </a:r>
          </a:p>
          <a:p>
            <a:r>
              <a:rPr lang="en-US" altLang="ko-KR" dirty="0"/>
              <a:t>Operating System</a:t>
            </a:r>
          </a:p>
          <a:p>
            <a:pPr lvl="1"/>
            <a:r>
              <a:rPr lang="en-US" altLang="ko-KR" dirty="0"/>
              <a:t>Resource Manager</a:t>
            </a:r>
          </a:p>
          <a:p>
            <a:pPr lvl="2"/>
            <a:r>
              <a:rPr lang="en-US" altLang="ko-KR" dirty="0"/>
              <a:t>Process Management</a:t>
            </a:r>
          </a:p>
          <a:p>
            <a:pPr lvl="2"/>
            <a:r>
              <a:rPr lang="en-US" altLang="ko-KR" dirty="0"/>
              <a:t>Memory Management</a:t>
            </a:r>
          </a:p>
          <a:p>
            <a:pPr lvl="2"/>
            <a:r>
              <a:rPr lang="en-US" altLang="ko-KR" dirty="0"/>
              <a:t>File System Management</a:t>
            </a:r>
          </a:p>
          <a:p>
            <a:pPr lvl="2"/>
            <a:r>
              <a:rPr lang="en-US" altLang="ko-KR" dirty="0"/>
              <a:t>Disk Management</a:t>
            </a:r>
          </a:p>
          <a:p>
            <a:pPr lvl="2"/>
            <a:r>
              <a:rPr lang="en-US" altLang="ko-KR" dirty="0"/>
              <a:t>Io Device Management</a:t>
            </a:r>
          </a:p>
          <a:p>
            <a:pPr lvl="1"/>
            <a:r>
              <a:rPr lang="en-US" altLang="ko-KR" dirty="0"/>
              <a:t>User Interface Manager</a:t>
            </a:r>
          </a:p>
          <a:p>
            <a:endParaRPr lang="en-US" alt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323829" y="983411"/>
            <a:ext cx="3717985" cy="184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Computer</a:t>
            </a:r>
            <a:endParaRPr lang="ko-KR" altLang="en-US" sz="1400" dirty="0"/>
          </a:p>
        </p:txBody>
      </p:sp>
      <p:sp>
        <p:nvSpPr>
          <p:cNvPr id="12" name="타원 11"/>
          <p:cNvSpPr/>
          <p:nvPr/>
        </p:nvSpPr>
        <p:spPr>
          <a:xfrm>
            <a:off x="4811358" y="1210101"/>
            <a:ext cx="1595258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생각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9896134" y="1304834"/>
            <a:ext cx="810884" cy="8022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CPU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439006" y="1301422"/>
            <a:ext cx="1419515" cy="8056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Storage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6075344" y="1491092"/>
            <a:ext cx="1458194" cy="531333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Programming</a:t>
            </a:r>
            <a:r>
              <a:rPr lang="ko-KR" altLang="en-US" sz="1400" dirty="0"/>
              <a:t> 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930661" y="1301421"/>
            <a:ext cx="893066" cy="8056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Memory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7533331" y="1579599"/>
            <a:ext cx="1302589" cy="3939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Program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7439004" y="2192795"/>
            <a:ext cx="825102" cy="5098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IO device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297332" y="2175787"/>
            <a:ext cx="825102" cy="5098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IO device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171397" y="2217882"/>
            <a:ext cx="825102" cy="5098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IO device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045462" y="2217881"/>
            <a:ext cx="825102" cy="5098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IO device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7685731" y="1731999"/>
            <a:ext cx="1302589" cy="3939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Program.exe</a:t>
            </a:r>
            <a:endParaRPr lang="ko-KR" altLang="en-US" sz="1400" dirty="0"/>
          </a:p>
        </p:txBody>
      </p:sp>
      <p:sp>
        <p:nvSpPr>
          <p:cNvPr id="23" name="타원 22"/>
          <p:cNvSpPr/>
          <p:nvPr/>
        </p:nvSpPr>
        <p:spPr>
          <a:xfrm>
            <a:off x="8754730" y="1565148"/>
            <a:ext cx="1302589" cy="39394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Process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54462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176C9B0-AF14-6C9E-3A01-D89DCBC7F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2022-10-05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B92C831-8642-F13A-C5ED-B29615A68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en-US" altLang="ko-KR" dirty="0"/>
              <a:t>Loader</a:t>
            </a:r>
          </a:p>
          <a:p>
            <a:pPr lvl="2"/>
            <a:r>
              <a:rPr lang="en-US" altLang="ko-KR" dirty="0"/>
              <a:t>Process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CDE230-5357-A3E2-4A50-87FE9C5917E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r>
              <a:rPr lang="ko-KR" altLang="en-US" dirty="0"/>
              <a:t>참고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Java Virtual Machine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2A900FB-EFE0-5B67-686C-35CFAEE2CCFF}"/>
              </a:ext>
            </a:extLst>
          </p:cNvPr>
          <p:cNvSpPr/>
          <p:nvPr/>
        </p:nvSpPr>
        <p:spPr>
          <a:xfrm>
            <a:off x="4693490" y="2286681"/>
            <a:ext cx="651534" cy="9130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Exe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195369-04CA-A96C-F313-CADA9F69B0A2}"/>
              </a:ext>
            </a:extLst>
          </p:cNvPr>
          <p:cNvSpPr/>
          <p:nvPr/>
        </p:nvSpPr>
        <p:spPr>
          <a:xfrm>
            <a:off x="6455438" y="2286681"/>
            <a:ext cx="876983" cy="9130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D140E4-A0C7-851F-F52A-2ED761B5C20E}"/>
              </a:ext>
            </a:extLst>
          </p:cNvPr>
          <p:cNvSpPr/>
          <p:nvPr/>
        </p:nvSpPr>
        <p:spPr>
          <a:xfrm>
            <a:off x="1216894" y="2286681"/>
            <a:ext cx="651534" cy="9130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Src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09C1CC8-DB0C-6D72-80A0-7AD0CE06C601}"/>
              </a:ext>
            </a:extLst>
          </p:cNvPr>
          <p:cNvSpPr/>
          <p:nvPr/>
        </p:nvSpPr>
        <p:spPr>
          <a:xfrm>
            <a:off x="2949677" y="2286681"/>
            <a:ext cx="651534" cy="9130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Obj</a:t>
            </a:r>
          </a:p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/</a:t>
            </a:r>
          </a:p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Byte Code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9294B44D-0053-18A9-2B27-D4BDE4579205}"/>
              </a:ext>
            </a:extLst>
          </p:cNvPr>
          <p:cNvSpPr/>
          <p:nvPr/>
        </p:nvSpPr>
        <p:spPr>
          <a:xfrm>
            <a:off x="1993837" y="2492105"/>
            <a:ext cx="897849" cy="556895"/>
          </a:xfrm>
          <a:prstGeom prst="rightArrow">
            <a:avLst>
              <a:gd name="adj1" fmla="val 50000"/>
              <a:gd name="adj2" fmla="val 3745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Compile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DF92337B-839E-F0DD-05B4-95976B28EBCD}"/>
              </a:ext>
            </a:extLst>
          </p:cNvPr>
          <p:cNvSpPr/>
          <p:nvPr/>
        </p:nvSpPr>
        <p:spPr>
          <a:xfrm>
            <a:off x="3698428" y="2492105"/>
            <a:ext cx="897849" cy="556895"/>
          </a:xfrm>
          <a:prstGeom prst="rightArrow">
            <a:avLst>
              <a:gd name="adj1" fmla="val 50000"/>
              <a:gd name="adj2" fmla="val 3745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Link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EF7C4F4-08BB-2F69-DD73-77BC8DF62A13}"/>
              </a:ext>
            </a:extLst>
          </p:cNvPr>
          <p:cNvSpPr/>
          <p:nvPr/>
        </p:nvSpPr>
        <p:spPr>
          <a:xfrm>
            <a:off x="2166979" y="3199719"/>
            <a:ext cx="651534" cy="9677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Static Lib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A7FB771D-96B1-96FC-A0D5-6A7FE3D27761}"/>
              </a:ext>
            </a:extLst>
          </p:cNvPr>
          <p:cNvSpPr/>
          <p:nvPr/>
        </p:nvSpPr>
        <p:spPr>
          <a:xfrm>
            <a:off x="5465063" y="2492104"/>
            <a:ext cx="897849" cy="556895"/>
          </a:xfrm>
          <a:prstGeom prst="rightArrow">
            <a:avLst>
              <a:gd name="adj1" fmla="val 50000"/>
              <a:gd name="adj2" fmla="val 3745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Loader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46E1CD9-3CE5-33E6-F1AD-5123773C8BD5}"/>
              </a:ext>
            </a:extLst>
          </p:cNvPr>
          <p:cNvSpPr/>
          <p:nvPr/>
        </p:nvSpPr>
        <p:spPr>
          <a:xfrm>
            <a:off x="5554657" y="3199719"/>
            <a:ext cx="790486" cy="9677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System Lib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D9826D9-9309-E763-0CDE-7340C054675D}"/>
              </a:ext>
            </a:extLst>
          </p:cNvPr>
          <p:cNvSpPr/>
          <p:nvPr/>
        </p:nvSpPr>
        <p:spPr>
          <a:xfrm>
            <a:off x="6470550" y="3391814"/>
            <a:ext cx="865854" cy="9677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Runtime Lib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E0D71E-0672-03AA-0B2B-4FE6996FDA86}"/>
              </a:ext>
            </a:extLst>
          </p:cNvPr>
          <p:cNvSpPr/>
          <p:nvPr/>
        </p:nvSpPr>
        <p:spPr>
          <a:xfrm>
            <a:off x="8621305" y="3145152"/>
            <a:ext cx="1024870" cy="4467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Windows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EA50557-655D-A5E5-8CFF-4EBD20B2006F}"/>
              </a:ext>
            </a:extLst>
          </p:cNvPr>
          <p:cNvSpPr/>
          <p:nvPr/>
        </p:nvSpPr>
        <p:spPr>
          <a:xfrm>
            <a:off x="9801924" y="3145152"/>
            <a:ext cx="1024870" cy="4467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Linux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4BFACEA-3EC8-4C7A-0D90-E82790798E43}"/>
              </a:ext>
            </a:extLst>
          </p:cNvPr>
          <p:cNvSpPr/>
          <p:nvPr/>
        </p:nvSpPr>
        <p:spPr>
          <a:xfrm>
            <a:off x="8621305" y="3591876"/>
            <a:ext cx="1024870" cy="4467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HW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B1515AF-1AB3-E4C7-1DC0-874D5FFA8348}"/>
              </a:ext>
            </a:extLst>
          </p:cNvPr>
          <p:cNvSpPr/>
          <p:nvPr/>
        </p:nvSpPr>
        <p:spPr>
          <a:xfrm>
            <a:off x="9802449" y="3591876"/>
            <a:ext cx="1024870" cy="4467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HW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13EC92B-2592-6448-80F8-8D0CD7E4A341}"/>
              </a:ext>
            </a:extLst>
          </p:cNvPr>
          <p:cNvSpPr/>
          <p:nvPr/>
        </p:nvSpPr>
        <p:spPr>
          <a:xfrm>
            <a:off x="8621307" y="2234414"/>
            <a:ext cx="2204387" cy="44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Exe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4D44CD8-26B9-D95D-4D25-D230DBC32B0B}"/>
              </a:ext>
            </a:extLst>
          </p:cNvPr>
          <p:cNvSpPr/>
          <p:nvPr/>
        </p:nvSpPr>
        <p:spPr>
          <a:xfrm>
            <a:off x="8621305" y="2743200"/>
            <a:ext cx="1024870" cy="3398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JVM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E22440-D90C-64E6-4D56-AC897734D1AD}"/>
              </a:ext>
            </a:extLst>
          </p:cNvPr>
          <p:cNvSpPr/>
          <p:nvPr/>
        </p:nvSpPr>
        <p:spPr>
          <a:xfrm>
            <a:off x="9800822" y="2743200"/>
            <a:ext cx="1024870" cy="3398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JVM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5084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065D946-8501-6C49-8622-21F0D7338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프로그램</a:t>
            </a:r>
            <a:r>
              <a:rPr lang="en-US" altLang="ko-KR" dirty="0"/>
              <a:t> </a:t>
            </a:r>
            <a:r>
              <a:rPr lang="ko-KR" altLang="en-US" dirty="0"/>
              <a:t>방식</a:t>
            </a:r>
            <a:endParaRPr lang="en-US" altLang="ko-KR" dirty="0"/>
          </a:p>
          <a:p>
            <a:pPr lvl="1"/>
            <a:r>
              <a:rPr lang="ko-KR" altLang="en-US" dirty="0"/>
              <a:t>함수적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객체지향적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F096DF-35DE-49C3-685E-00938276502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Modularity</a:t>
            </a:r>
          </a:p>
          <a:p>
            <a:pPr lvl="2"/>
            <a:r>
              <a:rPr lang="en-US" altLang="ko-KR" dirty="0"/>
              <a:t>Self-Contained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13588D-410B-9971-390C-2805AB229F53}"/>
              </a:ext>
            </a:extLst>
          </p:cNvPr>
          <p:cNvSpPr/>
          <p:nvPr/>
        </p:nvSpPr>
        <p:spPr>
          <a:xfrm>
            <a:off x="1568450" y="1987550"/>
            <a:ext cx="1276350" cy="539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24AA13-5629-E75A-A903-0BA40D5A1110}"/>
              </a:ext>
            </a:extLst>
          </p:cNvPr>
          <p:cNvSpPr/>
          <p:nvPr/>
        </p:nvSpPr>
        <p:spPr>
          <a:xfrm>
            <a:off x="1568450" y="1162050"/>
            <a:ext cx="1276350" cy="539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Loader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E4614AB-50D3-E567-CE91-709E209CE995}"/>
              </a:ext>
            </a:extLst>
          </p:cNvPr>
          <p:cNvCxnSpPr>
            <a:stCxn id="8" idx="2"/>
            <a:endCxn id="7" idx="0"/>
          </p:cNvCxnSpPr>
          <p:nvPr/>
        </p:nvCxnSpPr>
        <p:spPr>
          <a:xfrm>
            <a:off x="2206625" y="1701800"/>
            <a:ext cx="0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순서도: 문서 10">
            <a:extLst>
              <a:ext uri="{FF2B5EF4-FFF2-40B4-BE49-F238E27FC236}">
                <a16:creationId xmlns:a16="http://schemas.microsoft.com/office/drawing/2014/main" id="{784273BC-A91E-F97F-A526-F379145EEEF9}"/>
              </a:ext>
            </a:extLst>
          </p:cNvPr>
          <p:cNvSpPr/>
          <p:nvPr/>
        </p:nvSpPr>
        <p:spPr>
          <a:xfrm>
            <a:off x="3270250" y="1146175"/>
            <a:ext cx="1047750" cy="60325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exe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6AAF5BC-F9C3-5420-758E-69953AF8A317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2844800" y="1431927"/>
            <a:ext cx="425450" cy="15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BD181CA-3AC3-1385-ABA0-CF8261C812C4}"/>
              </a:ext>
            </a:extLst>
          </p:cNvPr>
          <p:cNvSpPr/>
          <p:nvPr/>
        </p:nvSpPr>
        <p:spPr>
          <a:xfrm>
            <a:off x="1581150" y="4060826"/>
            <a:ext cx="1276350" cy="539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5BB3CCA-E8DC-9E92-8FF7-9337F3D53D63}"/>
              </a:ext>
            </a:extLst>
          </p:cNvPr>
          <p:cNvSpPr/>
          <p:nvPr/>
        </p:nvSpPr>
        <p:spPr>
          <a:xfrm>
            <a:off x="1581150" y="3235326"/>
            <a:ext cx="1276350" cy="539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Loader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B7DDFD3-5516-4D02-C00C-EEB7A26AD20F}"/>
              </a:ext>
            </a:extLst>
          </p:cNvPr>
          <p:cNvCxnSpPr>
            <a:stCxn id="20" idx="2"/>
            <a:endCxn id="19" idx="0"/>
          </p:cNvCxnSpPr>
          <p:nvPr/>
        </p:nvCxnSpPr>
        <p:spPr>
          <a:xfrm>
            <a:off x="2219325" y="3775076"/>
            <a:ext cx="0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문서 21">
            <a:extLst>
              <a:ext uri="{FF2B5EF4-FFF2-40B4-BE49-F238E27FC236}">
                <a16:creationId xmlns:a16="http://schemas.microsoft.com/office/drawing/2014/main" id="{DD8CA1BA-EFC0-85AC-249A-B55580A3258E}"/>
              </a:ext>
            </a:extLst>
          </p:cNvPr>
          <p:cNvSpPr/>
          <p:nvPr/>
        </p:nvSpPr>
        <p:spPr>
          <a:xfrm>
            <a:off x="3282950" y="4029076"/>
            <a:ext cx="1047750" cy="60325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exe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988C575-6508-1287-CFB8-5D414E8F4A68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>
            <a:off x="2857500" y="4330701"/>
            <a:ext cx="425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F6AB52E-B8C1-0DFF-1C02-BB77081ADEA4}"/>
              </a:ext>
            </a:extLst>
          </p:cNvPr>
          <p:cNvSpPr/>
          <p:nvPr/>
        </p:nvSpPr>
        <p:spPr>
          <a:xfrm>
            <a:off x="6666840" y="2609850"/>
            <a:ext cx="1626590" cy="17081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Student</a:t>
            </a:r>
          </a:p>
          <a:p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// Attributes</a:t>
            </a:r>
          </a:p>
          <a:p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Int id;</a:t>
            </a:r>
          </a:p>
          <a:p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Int address</a:t>
            </a:r>
          </a:p>
          <a:p>
            <a:pPr marL="285750" indent="-285750" algn="ctr">
              <a:buFontTx/>
              <a:buChar char="-"/>
            </a:pP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Read()</a:t>
            </a:r>
          </a:p>
          <a:p>
            <a:pPr marL="285750" indent="-285750" algn="ctr">
              <a:buFontTx/>
              <a:buChar char="-"/>
            </a:pP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Write()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6146EAB-CAF3-2483-C308-1F354B2E928A}"/>
              </a:ext>
            </a:extLst>
          </p:cNvPr>
          <p:cNvSpPr/>
          <p:nvPr/>
        </p:nvSpPr>
        <p:spPr>
          <a:xfrm>
            <a:off x="8724240" y="2578100"/>
            <a:ext cx="1626590" cy="17081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Lecture</a:t>
            </a:r>
          </a:p>
          <a:p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// Attributes</a:t>
            </a:r>
          </a:p>
          <a:p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Int id;</a:t>
            </a:r>
          </a:p>
          <a:p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Int address</a:t>
            </a:r>
          </a:p>
          <a:p>
            <a:pPr marL="285750" indent="-285750" algn="ctr">
              <a:buFontTx/>
              <a:buChar char="-"/>
            </a:pP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Read()</a:t>
            </a:r>
          </a:p>
          <a:p>
            <a:pPr marL="285750" indent="-285750" algn="ctr">
              <a:buFontTx/>
              <a:buChar char="-"/>
            </a:pP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Write()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46074B6-50B2-8F99-E27A-6F28CA1021E1}"/>
              </a:ext>
            </a:extLst>
          </p:cNvPr>
          <p:cNvSpPr/>
          <p:nvPr/>
        </p:nvSpPr>
        <p:spPr>
          <a:xfrm>
            <a:off x="7693953" y="1447800"/>
            <a:ext cx="1733550" cy="78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LMS</a:t>
            </a:r>
          </a:p>
          <a:p>
            <a:pPr marL="285750" indent="-285750" algn="ctr">
              <a:buFontTx/>
              <a:buChar char="-"/>
            </a:pP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Read()</a:t>
            </a:r>
          </a:p>
          <a:p>
            <a:pPr marL="285750" indent="-285750" algn="ctr">
              <a:buFontTx/>
              <a:buChar char="-"/>
            </a:pP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Write()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9" name="순서도: 문서 28">
            <a:extLst>
              <a:ext uri="{FF2B5EF4-FFF2-40B4-BE49-F238E27FC236}">
                <a16:creationId xmlns:a16="http://schemas.microsoft.com/office/drawing/2014/main" id="{61FF1651-CD2C-B938-8BD8-E78AC31AA7FA}"/>
              </a:ext>
            </a:extLst>
          </p:cNvPr>
          <p:cNvSpPr/>
          <p:nvPr/>
        </p:nvSpPr>
        <p:spPr>
          <a:xfrm>
            <a:off x="8200365" y="4571206"/>
            <a:ext cx="1047750" cy="603250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File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A92E0CE-F8ED-F6A4-4A19-A4C38755BA11}"/>
              </a:ext>
            </a:extLst>
          </p:cNvPr>
          <p:cNvCxnSpPr>
            <a:cxnSpLocks/>
            <a:stCxn id="26" idx="2"/>
            <a:endCxn id="29" idx="0"/>
          </p:cNvCxnSpPr>
          <p:nvPr/>
        </p:nvCxnSpPr>
        <p:spPr>
          <a:xfrm>
            <a:off x="7480137" y="4318000"/>
            <a:ext cx="1244105" cy="253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FC8C08F-3E6A-090D-621E-A0AC600560F3}"/>
              </a:ext>
            </a:extLst>
          </p:cNvPr>
          <p:cNvCxnSpPr>
            <a:cxnSpLocks/>
            <a:stCxn id="28" idx="2"/>
            <a:endCxn id="26" idx="0"/>
          </p:cNvCxnSpPr>
          <p:nvPr/>
        </p:nvCxnSpPr>
        <p:spPr>
          <a:xfrm flipH="1">
            <a:off x="7480137" y="2235200"/>
            <a:ext cx="1080593" cy="374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DEF65C5-96B2-6121-3D38-92E30CC84E64}"/>
              </a:ext>
            </a:extLst>
          </p:cNvPr>
          <p:cNvCxnSpPr>
            <a:cxnSpLocks/>
            <a:stCxn id="28" idx="2"/>
            <a:endCxn id="27" idx="0"/>
          </p:cNvCxnSpPr>
          <p:nvPr/>
        </p:nvCxnSpPr>
        <p:spPr>
          <a:xfrm>
            <a:off x="8560730" y="2235200"/>
            <a:ext cx="976807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A8E5642-2DA9-12A7-B4ED-5D994ACEF5BB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 flipH="1">
            <a:off x="8724242" y="4286250"/>
            <a:ext cx="813295" cy="284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7653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9FAAEA5-F208-7CED-339C-82964BAF9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Scheduler</a:t>
            </a:r>
            <a:r>
              <a:rPr lang="ko-KR" altLang="en-US" dirty="0"/>
              <a:t>를 </a:t>
            </a:r>
            <a:r>
              <a:rPr lang="ko-KR" altLang="en-US" dirty="0" err="1"/>
              <a:t>한줄</a:t>
            </a:r>
            <a:r>
              <a:rPr lang="ko-KR" altLang="en-US" dirty="0"/>
              <a:t> 씩 실행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5EFD93-E34F-8259-2BBB-925A3076D9F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할 일</a:t>
            </a:r>
            <a:endParaRPr lang="en-US" altLang="ko-KR" dirty="0"/>
          </a:p>
          <a:p>
            <a:pPr lvl="1"/>
            <a:r>
              <a:rPr lang="en-US" altLang="ko-KR" dirty="0"/>
              <a:t>Scheduler</a:t>
            </a:r>
          </a:p>
          <a:p>
            <a:pPr lvl="2"/>
            <a:r>
              <a:rPr lang="en-US" altLang="ko-KR" dirty="0"/>
              <a:t>Instruction</a:t>
            </a:r>
            <a:r>
              <a:rPr lang="ko-KR" altLang="en-US" dirty="0"/>
              <a:t> </a:t>
            </a:r>
            <a:r>
              <a:rPr lang="en-US" altLang="ko-KR" dirty="0"/>
              <a:t>Execution</a:t>
            </a:r>
          </a:p>
          <a:p>
            <a:pPr lvl="2"/>
            <a:r>
              <a:rPr lang="en-US" altLang="ko-KR" dirty="0"/>
              <a:t>Interrupt Handling</a:t>
            </a:r>
          </a:p>
          <a:p>
            <a:pPr lvl="2"/>
            <a:r>
              <a:rPr lang="en-US" altLang="ko-KR" dirty="0"/>
              <a:t>Multi-Tasking</a:t>
            </a:r>
          </a:p>
          <a:p>
            <a:pPr lvl="2"/>
            <a:r>
              <a:rPr lang="en-US" altLang="ko-KR"/>
              <a:t>Memory Management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88604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133398F-C03D-09CF-F1DB-20C5AABD0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중간 평가</a:t>
            </a:r>
            <a:endParaRPr lang="en-US" altLang="ko-KR" dirty="0"/>
          </a:p>
          <a:p>
            <a:pPr lvl="1"/>
            <a:r>
              <a:rPr lang="en-US" altLang="ko-KR" dirty="0"/>
              <a:t>10/24 </a:t>
            </a:r>
            <a:r>
              <a:rPr lang="ko-KR" altLang="en-US" dirty="0"/>
              <a:t>수업 시간</a:t>
            </a:r>
            <a:endParaRPr lang="en-US" altLang="ko-KR" dirty="0"/>
          </a:p>
          <a:p>
            <a:pPr lvl="1"/>
            <a:r>
              <a:rPr lang="ko-KR" altLang="en-US" dirty="0"/>
              <a:t>면접 평가</a:t>
            </a:r>
            <a:endParaRPr lang="en-US" altLang="ko-KR" dirty="0"/>
          </a:p>
          <a:p>
            <a:pPr lvl="1"/>
            <a:r>
              <a:rPr lang="ko-KR" altLang="en-US" dirty="0"/>
              <a:t>코드 제출 </a:t>
            </a:r>
            <a:r>
              <a:rPr lang="en-US" altLang="ko-KR" dirty="0"/>
              <a:t>: </a:t>
            </a:r>
            <a:r>
              <a:rPr lang="ko-KR" altLang="en-US" dirty="0"/>
              <a:t>평가 당일 </a:t>
            </a:r>
            <a:r>
              <a:rPr lang="en-US" altLang="ko-KR" dirty="0"/>
              <a:t>00:00 </a:t>
            </a:r>
            <a:r>
              <a:rPr lang="ko-KR" altLang="en-US" dirty="0"/>
              <a:t>까지 </a:t>
            </a:r>
            <a:endParaRPr lang="en-US" altLang="ko-KR" dirty="0"/>
          </a:p>
          <a:p>
            <a:pPr lvl="1"/>
            <a:r>
              <a:rPr lang="ko-KR" altLang="en-US" dirty="0"/>
              <a:t>평가 내용</a:t>
            </a:r>
            <a:endParaRPr lang="en-US" altLang="ko-KR" dirty="0"/>
          </a:p>
          <a:p>
            <a:pPr lvl="2"/>
            <a:r>
              <a:rPr lang="en-US" altLang="ko-KR" dirty="0"/>
              <a:t>Scheduler</a:t>
            </a:r>
            <a:r>
              <a:rPr lang="ko-KR" altLang="en-US" dirty="0"/>
              <a:t>로 </a:t>
            </a:r>
            <a:r>
              <a:rPr lang="en-US" altLang="ko-KR" dirty="0"/>
              <a:t>Process </a:t>
            </a:r>
            <a:r>
              <a:rPr lang="ko-KR" altLang="en-US" dirty="0"/>
              <a:t>실행</a:t>
            </a:r>
            <a:endParaRPr lang="en-US" altLang="ko-KR" dirty="0"/>
          </a:p>
          <a:p>
            <a:pPr lvl="3"/>
            <a:r>
              <a:rPr lang="en-US" altLang="ko-KR" dirty="0"/>
              <a:t>Exe</a:t>
            </a:r>
            <a:r>
              <a:rPr lang="ko-KR" altLang="en-US" dirty="0"/>
              <a:t> 작성 </a:t>
            </a:r>
            <a:r>
              <a:rPr lang="en-US" altLang="ko-KR" dirty="0"/>
              <a:t>: 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3"/>
            <a:r>
              <a:rPr lang="en-US" altLang="ko-KR" dirty="0"/>
              <a:t>Loading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Process</a:t>
            </a:r>
            <a:r>
              <a:rPr lang="ko-KR" altLang="en-US" dirty="0"/>
              <a:t> 만들기 </a:t>
            </a:r>
            <a:r>
              <a:rPr lang="en-US" altLang="ko-KR" dirty="0"/>
              <a:t>: 30</a:t>
            </a:r>
            <a:r>
              <a:rPr lang="ko-KR" altLang="en-US" dirty="0"/>
              <a:t>점</a:t>
            </a:r>
            <a:endParaRPr lang="en-US" altLang="ko-KR" dirty="0"/>
          </a:p>
          <a:p>
            <a:pPr lvl="3"/>
            <a:r>
              <a:rPr lang="en-US" altLang="ko-KR" dirty="0"/>
              <a:t>Scheduler </a:t>
            </a:r>
            <a:r>
              <a:rPr lang="ko-KR" altLang="en-US" dirty="0"/>
              <a:t>실행 </a:t>
            </a:r>
            <a:r>
              <a:rPr lang="en-US" altLang="ko-KR" dirty="0"/>
              <a:t>: 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en-US" altLang="ko-KR" dirty="0"/>
              <a:t>Ready Queue 10</a:t>
            </a:r>
          </a:p>
          <a:p>
            <a:pPr lvl="4"/>
            <a:r>
              <a:rPr lang="en-US" altLang="ko-KR" dirty="0"/>
              <a:t>Wait Queue/ Interrupt 20</a:t>
            </a:r>
          </a:p>
          <a:p>
            <a:pPr lvl="3"/>
            <a:r>
              <a:rPr lang="ko-KR" altLang="en-US" dirty="0"/>
              <a:t>기타</a:t>
            </a:r>
            <a:r>
              <a:rPr lang="en-US" altLang="ko-KR" dirty="0"/>
              <a:t> </a:t>
            </a:r>
            <a:r>
              <a:rPr lang="ko-KR" altLang="en-US" dirty="0"/>
              <a:t>추가 기능</a:t>
            </a:r>
            <a:endParaRPr lang="en-US" altLang="ko-KR" dirty="0"/>
          </a:p>
          <a:p>
            <a:pPr lvl="4"/>
            <a:r>
              <a:rPr lang="ko-KR" altLang="en-US" dirty="0"/>
              <a:t>기능 당 </a:t>
            </a:r>
            <a:r>
              <a:rPr lang="en-US" altLang="ko-KR" dirty="0"/>
              <a:t>10</a:t>
            </a:r>
            <a:r>
              <a:rPr lang="ko-KR" altLang="en-US" dirty="0"/>
              <a:t>점 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D07DD22-1D6D-8D0F-DDFD-681E60010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2022-10-10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67F0DC-E99C-FC55-331C-4812A79E2D3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4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37815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908974-8F9D-3960-3433-9C39C25DB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Scheduler</a:t>
            </a:r>
            <a:r>
              <a:rPr lang="ko-KR" altLang="en-US" dirty="0"/>
              <a:t>를 한 줄 씩 실행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6" name="표 27">
            <a:extLst>
              <a:ext uri="{FF2B5EF4-FFF2-40B4-BE49-F238E27FC236}">
                <a16:creationId xmlns:a16="http://schemas.microsoft.com/office/drawing/2014/main" id="{9FDEAED9-7721-8363-D338-4886F75D8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402111"/>
              </p:ext>
            </p:extLst>
          </p:nvPr>
        </p:nvGraphicFramePr>
        <p:xfrm>
          <a:off x="1167970" y="2371920"/>
          <a:ext cx="2678944" cy="459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736">
                  <a:extLst>
                    <a:ext uri="{9D8B030D-6E8A-4147-A177-3AD203B41FA5}">
                      <a16:colId xmlns:a16="http://schemas.microsoft.com/office/drawing/2014/main" val="116490186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566842374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385777135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1384065734"/>
                    </a:ext>
                  </a:extLst>
                </a:gridCol>
              </a:tblGrid>
              <a:tr h="4595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956683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5906CB34-1278-89FA-0A43-C2B899C90BC8}"/>
              </a:ext>
            </a:extLst>
          </p:cNvPr>
          <p:cNvSpPr/>
          <p:nvPr/>
        </p:nvSpPr>
        <p:spPr>
          <a:xfrm>
            <a:off x="2879272" y="2433518"/>
            <a:ext cx="814236" cy="31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22A680-C00A-5D99-B784-D9DB9FBDADF4}"/>
              </a:ext>
            </a:extLst>
          </p:cNvPr>
          <p:cNvSpPr/>
          <p:nvPr/>
        </p:nvSpPr>
        <p:spPr>
          <a:xfrm>
            <a:off x="3287384" y="1383589"/>
            <a:ext cx="1276350" cy="539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Loader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066DFEA-2398-13DD-CB77-A0E123BE7377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flipH="1">
            <a:off x="3286390" y="1923339"/>
            <a:ext cx="639169" cy="510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순서도: 문서 9">
            <a:extLst>
              <a:ext uri="{FF2B5EF4-FFF2-40B4-BE49-F238E27FC236}">
                <a16:creationId xmlns:a16="http://schemas.microsoft.com/office/drawing/2014/main" id="{EB3698CF-7748-9FC1-28A3-31C7ECA32F48}"/>
              </a:ext>
            </a:extLst>
          </p:cNvPr>
          <p:cNvSpPr/>
          <p:nvPr/>
        </p:nvSpPr>
        <p:spPr>
          <a:xfrm>
            <a:off x="4125482" y="2290693"/>
            <a:ext cx="1047750" cy="60325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exe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ACFCDD6-D6C4-76A0-20D5-FB060F192B26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3693508" y="2592318"/>
            <a:ext cx="431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D7A8602-81A6-3233-87C0-A62AA9DD4B4C}"/>
              </a:ext>
            </a:extLst>
          </p:cNvPr>
          <p:cNvSpPr/>
          <p:nvPr/>
        </p:nvSpPr>
        <p:spPr>
          <a:xfrm>
            <a:off x="1557322" y="1383589"/>
            <a:ext cx="1276350" cy="539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Scheduler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0DD3242-1FD8-15DD-DF74-36ADCB57B5D2}"/>
              </a:ext>
            </a:extLst>
          </p:cNvPr>
          <p:cNvCxnSpPr>
            <a:cxnSpLocks/>
            <a:stCxn id="12" idx="2"/>
            <a:endCxn id="7" idx="0"/>
          </p:cNvCxnSpPr>
          <p:nvPr/>
        </p:nvCxnSpPr>
        <p:spPr>
          <a:xfrm>
            <a:off x="2195497" y="1923339"/>
            <a:ext cx="1090893" cy="510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27">
            <a:extLst>
              <a:ext uri="{FF2B5EF4-FFF2-40B4-BE49-F238E27FC236}">
                <a16:creationId xmlns:a16="http://schemas.microsoft.com/office/drawing/2014/main" id="{8D6F5B08-6A35-4476-12FA-AED4BF11EB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062424"/>
              </p:ext>
            </p:extLst>
          </p:nvPr>
        </p:nvGraphicFramePr>
        <p:xfrm>
          <a:off x="1167970" y="2969471"/>
          <a:ext cx="2678944" cy="459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736">
                  <a:extLst>
                    <a:ext uri="{9D8B030D-6E8A-4147-A177-3AD203B41FA5}">
                      <a16:colId xmlns:a16="http://schemas.microsoft.com/office/drawing/2014/main" val="116490186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566842374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385777135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1384065734"/>
                    </a:ext>
                  </a:extLst>
                </a:gridCol>
              </a:tblGrid>
              <a:tr h="4595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956683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4B4204-FB6A-E368-5A6C-36DD06C3187C}"/>
              </a:ext>
            </a:extLst>
          </p:cNvPr>
          <p:cNvSpPr/>
          <p:nvPr/>
        </p:nvSpPr>
        <p:spPr>
          <a:xfrm>
            <a:off x="2879272" y="3038667"/>
            <a:ext cx="814236" cy="31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A21CDFA9-2C10-9793-3BC4-A817BFFDF24C}"/>
              </a:ext>
            </a:extLst>
          </p:cNvPr>
          <p:cNvSpPr/>
          <p:nvPr/>
        </p:nvSpPr>
        <p:spPr>
          <a:xfrm>
            <a:off x="5726160" y="1098327"/>
            <a:ext cx="2856020" cy="2542084"/>
          </a:xfrm>
          <a:prstGeom prst="downArrow">
            <a:avLst>
              <a:gd name="adj1" fmla="val 71954"/>
              <a:gd name="adj2" fmla="val 2293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UI.run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Loader.load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()</a:t>
            </a:r>
          </a:p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Scheduler.getReadyQueue.enqueue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(process)</a:t>
            </a:r>
          </a:p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F66E3654-AA4B-E28D-55C3-B407BC798672}"/>
              </a:ext>
            </a:extLst>
          </p:cNvPr>
          <p:cNvSpPr/>
          <p:nvPr/>
        </p:nvSpPr>
        <p:spPr>
          <a:xfrm>
            <a:off x="8722165" y="1098327"/>
            <a:ext cx="2856020" cy="2542084"/>
          </a:xfrm>
          <a:prstGeom prst="downArrow">
            <a:avLst>
              <a:gd name="adj1" fmla="val 71954"/>
              <a:gd name="adj2" fmla="val 2293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Scheudler.run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readyQueue.dequeue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()</a:t>
            </a:r>
          </a:p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DF7965-EBDE-0033-4C10-801B0FC7B6F3}"/>
              </a:ext>
            </a:extLst>
          </p:cNvPr>
          <p:cNvSpPr/>
          <p:nvPr/>
        </p:nvSpPr>
        <p:spPr>
          <a:xfrm>
            <a:off x="8306869" y="1735522"/>
            <a:ext cx="1324810" cy="3756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Ready Queue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8DA5024D-FAC4-FCC9-25CA-7692F5D209DE}"/>
              </a:ext>
            </a:extLst>
          </p:cNvPr>
          <p:cNvSpPr/>
          <p:nvPr/>
        </p:nvSpPr>
        <p:spPr>
          <a:xfrm>
            <a:off x="10863023" y="1622901"/>
            <a:ext cx="903831" cy="2542084"/>
          </a:xfrm>
          <a:prstGeom prst="downArrow">
            <a:avLst>
              <a:gd name="adj1" fmla="val 71954"/>
              <a:gd name="adj2" fmla="val 2293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Timer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ADD790D5-03BB-B761-67F2-65EB096C3F1F}"/>
              </a:ext>
            </a:extLst>
          </p:cNvPr>
          <p:cNvSpPr/>
          <p:nvPr/>
        </p:nvSpPr>
        <p:spPr>
          <a:xfrm>
            <a:off x="10747531" y="2369369"/>
            <a:ext cx="496389" cy="357052"/>
          </a:xfrm>
          <a:custGeom>
            <a:avLst/>
            <a:gdLst>
              <a:gd name="connsiteX0" fmla="*/ 496389 w 496389"/>
              <a:gd name="connsiteY0" fmla="*/ 121920 h 357052"/>
              <a:gd name="connsiteX1" fmla="*/ 478972 w 496389"/>
              <a:gd name="connsiteY1" fmla="*/ 78378 h 357052"/>
              <a:gd name="connsiteX2" fmla="*/ 374469 w 496389"/>
              <a:gd name="connsiteY2" fmla="*/ 8709 h 357052"/>
              <a:gd name="connsiteX3" fmla="*/ 339635 w 496389"/>
              <a:gd name="connsiteY3" fmla="*/ 0 h 357052"/>
              <a:gd name="connsiteX4" fmla="*/ 52252 w 496389"/>
              <a:gd name="connsiteY4" fmla="*/ 34835 h 357052"/>
              <a:gd name="connsiteX5" fmla="*/ 17417 w 496389"/>
              <a:gd name="connsiteY5" fmla="*/ 52252 h 357052"/>
              <a:gd name="connsiteX6" fmla="*/ 0 w 496389"/>
              <a:gd name="connsiteY6" fmla="*/ 121920 h 357052"/>
              <a:gd name="connsiteX7" fmla="*/ 26126 w 496389"/>
              <a:gd name="connsiteY7" fmla="*/ 252549 h 357052"/>
              <a:gd name="connsiteX8" fmla="*/ 60960 w 496389"/>
              <a:gd name="connsiteY8" fmla="*/ 278675 h 357052"/>
              <a:gd name="connsiteX9" fmla="*/ 95795 w 496389"/>
              <a:gd name="connsiteY9" fmla="*/ 313509 h 357052"/>
              <a:gd name="connsiteX10" fmla="*/ 174172 w 496389"/>
              <a:gd name="connsiteY10" fmla="*/ 348343 h 357052"/>
              <a:gd name="connsiteX11" fmla="*/ 209006 w 496389"/>
              <a:gd name="connsiteY11" fmla="*/ 357052 h 357052"/>
              <a:gd name="connsiteX12" fmla="*/ 435429 w 496389"/>
              <a:gd name="connsiteY12" fmla="*/ 322218 h 357052"/>
              <a:gd name="connsiteX13" fmla="*/ 487680 w 496389"/>
              <a:gd name="connsiteY13" fmla="*/ 269966 h 357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6389" h="357052">
                <a:moveTo>
                  <a:pt x="496389" y="121920"/>
                </a:moveTo>
                <a:cubicBezTo>
                  <a:pt x="490583" y="107406"/>
                  <a:pt x="489487" y="89945"/>
                  <a:pt x="478972" y="78378"/>
                </a:cubicBezTo>
                <a:cubicBezTo>
                  <a:pt x="461003" y="58612"/>
                  <a:pt x="407502" y="21097"/>
                  <a:pt x="374469" y="8709"/>
                </a:cubicBezTo>
                <a:cubicBezTo>
                  <a:pt x="363262" y="4506"/>
                  <a:pt x="351246" y="2903"/>
                  <a:pt x="339635" y="0"/>
                </a:cubicBezTo>
                <a:cubicBezTo>
                  <a:pt x="243841" y="11612"/>
                  <a:pt x="147503" y="19389"/>
                  <a:pt x="52252" y="34835"/>
                </a:cubicBezTo>
                <a:cubicBezTo>
                  <a:pt x="39437" y="36913"/>
                  <a:pt x="24096" y="41120"/>
                  <a:pt x="17417" y="52252"/>
                </a:cubicBezTo>
                <a:cubicBezTo>
                  <a:pt x="5101" y="72778"/>
                  <a:pt x="5806" y="98697"/>
                  <a:pt x="0" y="121920"/>
                </a:cubicBezTo>
                <a:cubicBezTo>
                  <a:pt x="8709" y="165463"/>
                  <a:pt x="10032" y="211163"/>
                  <a:pt x="26126" y="252549"/>
                </a:cubicBezTo>
                <a:cubicBezTo>
                  <a:pt x="31387" y="266076"/>
                  <a:pt x="50037" y="269117"/>
                  <a:pt x="60960" y="278675"/>
                </a:cubicBezTo>
                <a:cubicBezTo>
                  <a:pt x="73318" y="289488"/>
                  <a:pt x="82342" y="304092"/>
                  <a:pt x="95795" y="313509"/>
                </a:cubicBezTo>
                <a:cubicBezTo>
                  <a:pt x="116201" y="327793"/>
                  <a:pt x="148455" y="340995"/>
                  <a:pt x="174172" y="348343"/>
                </a:cubicBezTo>
                <a:cubicBezTo>
                  <a:pt x="185680" y="351631"/>
                  <a:pt x="197395" y="354149"/>
                  <a:pt x="209006" y="357052"/>
                </a:cubicBezTo>
                <a:cubicBezTo>
                  <a:pt x="303400" y="351808"/>
                  <a:pt x="358051" y="364423"/>
                  <a:pt x="435429" y="322218"/>
                </a:cubicBezTo>
                <a:cubicBezTo>
                  <a:pt x="435432" y="322216"/>
                  <a:pt x="487677" y="269969"/>
                  <a:pt x="487680" y="269966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DD3A6475-7C54-C16A-05A9-C03A3A395E54}"/>
              </a:ext>
            </a:extLst>
          </p:cNvPr>
          <p:cNvSpPr/>
          <p:nvPr/>
        </p:nvSpPr>
        <p:spPr>
          <a:xfrm>
            <a:off x="10747531" y="1933641"/>
            <a:ext cx="496389" cy="357052"/>
          </a:xfrm>
          <a:custGeom>
            <a:avLst/>
            <a:gdLst>
              <a:gd name="connsiteX0" fmla="*/ 496389 w 496389"/>
              <a:gd name="connsiteY0" fmla="*/ 121920 h 357052"/>
              <a:gd name="connsiteX1" fmla="*/ 478972 w 496389"/>
              <a:gd name="connsiteY1" fmla="*/ 78378 h 357052"/>
              <a:gd name="connsiteX2" fmla="*/ 374469 w 496389"/>
              <a:gd name="connsiteY2" fmla="*/ 8709 h 357052"/>
              <a:gd name="connsiteX3" fmla="*/ 339635 w 496389"/>
              <a:gd name="connsiteY3" fmla="*/ 0 h 357052"/>
              <a:gd name="connsiteX4" fmla="*/ 52252 w 496389"/>
              <a:gd name="connsiteY4" fmla="*/ 34835 h 357052"/>
              <a:gd name="connsiteX5" fmla="*/ 17417 w 496389"/>
              <a:gd name="connsiteY5" fmla="*/ 52252 h 357052"/>
              <a:gd name="connsiteX6" fmla="*/ 0 w 496389"/>
              <a:gd name="connsiteY6" fmla="*/ 121920 h 357052"/>
              <a:gd name="connsiteX7" fmla="*/ 26126 w 496389"/>
              <a:gd name="connsiteY7" fmla="*/ 252549 h 357052"/>
              <a:gd name="connsiteX8" fmla="*/ 60960 w 496389"/>
              <a:gd name="connsiteY8" fmla="*/ 278675 h 357052"/>
              <a:gd name="connsiteX9" fmla="*/ 95795 w 496389"/>
              <a:gd name="connsiteY9" fmla="*/ 313509 h 357052"/>
              <a:gd name="connsiteX10" fmla="*/ 174172 w 496389"/>
              <a:gd name="connsiteY10" fmla="*/ 348343 h 357052"/>
              <a:gd name="connsiteX11" fmla="*/ 209006 w 496389"/>
              <a:gd name="connsiteY11" fmla="*/ 357052 h 357052"/>
              <a:gd name="connsiteX12" fmla="*/ 435429 w 496389"/>
              <a:gd name="connsiteY12" fmla="*/ 322218 h 357052"/>
              <a:gd name="connsiteX13" fmla="*/ 487680 w 496389"/>
              <a:gd name="connsiteY13" fmla="*/ 269966 h 357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6389" h="357052">
                <a:moveTo>
                  <a:pt x="496389" y="121920"/>
                </a:moveTo>
                <a:cubicBezTo>
                  <a:pt x="490583" y="107406"/>
                  <a:pt x="489487" y="89945"/>
                  <a:pt x="478972" y="78378"/>
                </a:cubicBezTo>
                <a:cubicBezTo>
                  <a:pt x="461003" y="58612"/>
                  <a:pt x="407502" y="21097"/>
                  <a:pt x="374469" y="8709"/>
                </a:cubicBezTo>
                <a:cubicBezTo>
                  <a:pt x="363262" y="4506"/>
                  <a:pt x="351246" y="2903"/>
                  <a:pt x="339635" y="0"/>
                </a:cubicBezTo>
                <a:cubicBezTo>
                  <a:pt x="243841" y="11612"/>
                  <a:pt x="147503" y="19389"/>
                  <a:pt x="52252" y="34835"/>
                </a:cubicBezTo>
                <a:cubicBezTo>
                  <a:pt x="39437" y="36913"/>
                  <a:pt x="24096" y="41120"/>
                  <a:pt x="17417" y="52252"/>
                </a:cubicBezTo>
                <a:cubicBezTo>
                  <a:pt x="5101" y="72778"/>
                  <a:pt x="5806" y="98697"/>
                  <a:pt x="0" y="121920"/>
                </a:cubicBezTo>
                <a:cubicBezTo>
                  <a:pt x="8709" y="165463"/>
                  <a:pt x="10032" y="211163"/>
                  <a:pt x="26126" y="252549"/>
                </a:cubicBezTo>
                <a:cubicBezTo>
                  <a:pt x="31387" y="266076"/>
                  <a:pt x="50037" y="269117"/>
                  <a:pt x="60960" y="278675"/>
                </a:cubicBezTo>
                <a:cubicBezTo>
                  <a:pt x="73318" y="289488"/>
                  <a:pt x="82342" y="304092"/>
                  <a:pt x="95795" y="313509"/>
                </a:cubicBezTo>
                <a:cubicBezTo>
                  <a:pt x="116201" y="327793"/>
                  <a:pt x="148455" y="340995"/>
                  <a:pt x="174172" y="348343"/>
                </a:cubicBezTo>
                <a:cubicBezTo>
                  <a:pt x="185680" y="351631"/>
                  <a:pt x="197395" y="354149"/>
                  <a:pt x="209006" y="357052"/>
                </a:cubicBezTo>
                <a:cubicBezTo>
                  <a:pt x="303400" y="351808"/>
                  <a:pt x="358051" y="364423"/>
                  <a:pt x="435429" y="322218"/>
                </a:cubicBezTo>
                <a:cubicBezTo>
                  <a:pt x="435432" y="322216"/>
                  <a:pt x="487677" y="269969"/>
                  <a:pt x="487680" y="269966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29F674A9-4E95-8261-DC38-B65791F081B4}"/>
              </a:ext>
            </a:extLst>
          </p:cNvPr>
          <p:cNvSpPr/>
          <p:nvPr/>
        </p:nvSpPr>
        <p:spPr>
          <a:xfrm>
            <a:off x="10731268" y="2805097"/>
            <a:ext cx="496389" cy="357052"/>
          </a:xfrm>
          <a:custGeom>
            <a:avLst/>
            <a:gdLst>
              <a:gd name="connsiteX0" fmla="*/ 496389 w 496389"/>
              <a:gd name="connsiteY0" fmla="*/ 121920 h 357052"/>
              <a:gd name="connsiteX1" fmla="*/ 478972 w 496389"/>
              <a:gd name="connsiteY1" fmla="*/ 78378 h 357052"/>
              <a:gd name="connsiteX2" fmla="*/ 374469 w 496389"/>
              <a:gd name="connsiteY2" fmla="*/ 8709 h 357052"/>
              <a:gd name="connsiteX3" fmla="*/ 339635 w 496389"/>
              <a:gd name="connsiteY3" fmla="*/ 0 h 357052"/>
              <a:gd name="connsiteX4" fmla="*/ 52252 w 496389"/>
              <a:gd name="connsiteY4" fmla="*/ 34835 h 357052"/>
              <a:gd name="connsiteX5" fmla="*/ 17417 w 496389"/>
              <a:gd name="connsiteY5" fmla="*/ 52252 h 357052"/>
              <a:gd name="connsiteX6" fmla="*/ 0 w 496389"/>
              <a:gd name="connsiteY6" fmla="*/ 121920 h 357052"/>
              <a:gd name="connsiteX7" fmla="*/ 26126 w 496389"/>
              <a:gd name="connsiteY7" fmla="*/ 252549 h 357052"/>
              <a:gd name="connsiteX8" fmla="*/ 60960 w 496389"/>
              <a:gd name="connsiteY8" fmla="*/ 278675 h 357052"/>
              <a:gd name="connsiteX9" fmla="*/ 95795 w 496389"/>
              <a:gd name="connsiteY9" fmla="*/ 313509 h 357052"/>
              <a:gd name="connsiteX10" fmla="*/ 174172 w 496389"/>
              <a:gd name="connsiteY10" fmla="*/ 348343 h 357052"/>
              <a:gd name="connsiteX11" fmla="*/ 209006 w 496389"/>
              <a:gd name="connsiteY11" fmla="*/ 357052 h 357052"/>
              <a:gd name="connsiteX12" fmla="*/ 435429 w 496389"/>
              <a:gd name="connsiteY12" fmla="*/ 322218 h 357052"/>
              <a:gd name="connsiteX13" fmla="*/ 487680 w 496389"/>
              <a:gd name="connsiteY13" fmla="*/ 269966 h 357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6389" h="357052">
                <a:moveTo>
                  <a:pt x="496389" y="121920"/>
                </a:moveTo>
                <a:cubicBezTo>
                  <a:pt x="490583" y="107406"/>
                  <a:pt x="489487" y="89945"/>
                  <a:pt x="478972" y="78378"/>
                </a:cubicBezTo>
                <a:cubicBezTo>
                  <a:pt x="461003" y="58612"/>
                  <a:pt x="407502" y="21097"/>
                  <a:pt x="374469" y="8709"/>
                </a:cubicBezTo>
                <a:cubicBezTo>
                  <a:pt x="363262" y="4506"/>
                  <a:pt x="351246" y="2903"/>
                  <a:pt x="339635" y="0"/>
                </a:cubicBezTo>
                <a:cubicBezTo>
                  <a:pt x="243841" y="11612"/>
                  <a:pt x="147503" y="19389"/>
                  <a:pt x="52252" y="34835"/>
                </a:cubicBezTo>
                <a:cubicBezTo>
                  <a:pt x="39437" y="36913"/>
                  <a:pt x="24096" y="41120"/>
                  <a:pt x="17417" y="52252"/>
                </a:cubicBezTo>
                <a:cubicBezTo>
                  <a:pt x="5101" y="72778"/>
                  <a:pt x="5806" y="98697"/>
                  <a:pt x="0" y="121920"/>
                </a:cubicBezTo>
                <a:cubicBezTo>
                  <a:pt x="8709" y="165463"/>
                  <a:pt x="10032" y="211163"/>
                  <a:pt x="26126" y="252549"/>
                </a:cubicBezTo>
                <a:cubicBezTo>
                  <a:pt x="31387" y="266076"/>
                  <a:pt x="50037" y="269117"/>
                  <a:pt x="60960" y="278675"/>
                </a:cubicBezTo>
                <a:cubicBezTo>
                  <a:pt x="73318" y="289488"/>
                  <a:pt x="82342" y="304092"/>
                  <a:pt x="95795" y="313509"/>
                </a:cubicBezTo>
                <a:cubicBezTo>
                  <a:pt x="116201" y="327793"/>
                  <a:pt x="148455" y="340995"/>
                  <a:pt x="174172" y="348343"/>
                </a:cubicBezTo>
                <a:cubicBezTo>
                  <a:pt x="185680" y="351631"/>
                  <a:pt x="197395" y="354149"/>
                  <a:pt x="209006" y="357052"/>
                </a:cubicBezTo>
                <a:cubicBezTo>
                  <a:pt x="303400" y="351808"/>
                  <a:pt x="358051" y="364423"/>
                  <a:pt x="435429" y="322218"/>
                </a:cubicBezTo>
                <a:cubicBezTo>
                  <a:pt x="435432" y="322216"/>
                  <a:pt x="487677" y="269969"/>
                  <a:pt x="487680" y="269966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7313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E9A1D01-9B5F-E6AB-2C8C-CD97D6BE2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Interrupt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6B68E0-516A-B578-C7AC-DFAB97BFB56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1) time-out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2) IO Started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3) IO Terminated</a:t>
            </a:r>
          </a:p>
          <a:p>
            <a:endParaRPr lang="ko-KR" altLang="en-US" dirty="0"/>
          </a:p>
        </p:txBody>
      </p:sp>
      <p:graphicFrame>
        <p:nvGraphicFramePr>
          <p:cNvPr id="4" name="표 27">
            <a:extLst>
              <a:ext uri="{FF2B5EF4-FFF2-40B4-BE49-F238E27FC236}">
                <a16:creationId xmlns:a16="http://schemas.microsoft.com/office/drawing/2014/main" id="{59231EFF-C588-2DA0-73C9-633904CB4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612439"/>
              </p:ext>
            </p:extLst>
          </p:nvPr>
        </p:nvGraphicFramePr>
        <p:xfrm>
          <a:off x="1542439" y="2223874"/>
          <a:ext cx="2678944" cy="459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736">
                  <a:extLst>
                    <a:ext uri="{9D8B030D-6E8A-4147-A177-3AD203B41FA5}">
                      <a16:colId xmlns:a16="http://schemas.microsoft.com/office/drawing/2014/main" val="116490186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566842374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385777135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1384065734"/>
                    </a:ext>
                  </a:extLst>
                </a:gridCol>
              </a:tblGrid>
              <a:tr h="4595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956683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998BDB9B-0F95-F97B-3B94-783F81BECA65}"/>
              </a:ext>
            </a:extLst>
          </p:cNvPr>
          <p:cNvSpPr/>
          <p:nvPr/>
        </p:nvSpPr>
        <p:spPr>
          <a:xfrm>
            <a:off x="3202666" y="2293855"/>
            <a:ext cx="814236" cy="31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A44A60-75F5-FEB6-8916-9D2E7B665C5D}"/>
              </a:ext>
            </a:extLst>
          </p:cNvPr>
          <p:cNvSpPr/>
          <p:nvPr/>
        </p:nvSpPr>
        <p:spPr>
          <a:xfrm>
            <a:off x="3661853" y="1235543"/>
            <a:ext cx="1276350" cy="539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Loader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6BC2AD8-A962-3F86-6B42-F29BD2C3E2AE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3609784" y="1775293"/>
            <a:ext cx="690244" cy="518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DA6A6F-DDC0-7C1F-B66A-38469488D9F8}"/>
              </a:ext>
            </a:extLst>
          </p:cNvPr>
          <p:cNvSpPr/>
          <p:nvPr/>
        </p:nvSpPr>
        <p:spPr>
          <a:xfrm>
            <a:off x="1931791" y="1235543"/>
            <a:ext cx="1276350" cy="539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Scheduler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F6B224F-2C39-479B-76CD-764D3F3EAADC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2569966" y="1775293"/>
            <a:ext cx="1039818" cy="518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27">
            <a:extLst>
              <a:ext uri="{FF2B5EF4-FFF2-40B4-BE49-F238E27FC236}">
                <a16:creationId xmlns:a16="http://schemas.microsoft.com/office/drawing/2014/main" id="{60B52FD9-C96D-3E04-E344-47CDA71DB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514408"/>
              </p:ext>
            </p:extLst>
          </p:nvPr>
        </p:nvGraphicFramePr>
        <p:xfrm>
          <a:off x="1542439" y="2821425"/>
          <a:ext cx="2678944" cy="459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736">
                  <a:extLst>
                    <a:ext uri="{9D8B030D-6E8A-4147-A177-3AD203B41FA5}">
                      <a16:colId xmlns:a16="http://schemas.microsoft.com/office/drawing/2014/main" val="116490186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566842374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385777135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1384065734"/>
                    </a:ext>
                  </a:extLst>
                </a:gridCol>
              </a:tblGrid>
              <a:tr h="4595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956683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3E170FB5-7E51-7764-863C-05982C68116E}"/>
              </a:ext>
            </a:extLst>
          </p:cNvPr>
          <p:cNvSpPr/>
          <p:nvPr/>
        </p:nvSpPr>
        <p:spPr>
          <a:xfrm>
            <a:off x="3253741" y="2890621"/>
            <a:ext cx="814236" cy="31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14" name="표 27">
            <a:extLst>
              <a:ext uri="{FF2B5EF4-FFF2-40B4-BE49-F238E27FC236}">
                <a16:creationId xmlns:a16="http://schemas.microsoft.com/office/drawing/2014/main" id="{8C9EBCE5-B71B-BC4C-320A-10F01BDE1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794093"/>
              </p:ext>
            </p:extLst>
          </p:nvPr>
        </p:nvGraphicFramePr>
        <p:xfrm>
          <a:off x="5779279" y="1211692"/>
          <a:ext cx="2678944" cy="459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736">
                  <a:extLst>
                    <a:ext uri="{9D8B030D-6E8A-4147-A177-3AD203B41FA5}">
                      <a16:colId xmlns:a16="http://schemas.microsoft.com/office/drawing/2014/main" val="116490186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566842374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385777135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1384065734"/>
                    </a:ext>
                  </a:extLst>
                </a:gridCol>
              </a:tblGrid>
              <a:tr h="4595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956683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B7F43E84-82EF-515E-33E9-05F4DC2BD74E}"/>
              </a:ext>
            </a:extLst>
          </p:cNvPr>
          <p:cNvSpPr/>
          <p:nvPr/>
        </p:nvSpPr>
        <p:spPr>
          <a:xfrm>
            <a:off x="8669338" y="1491643"/>
            <a:ext cx="814236" cy="31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128DAC5-0F17-9070-81B9-F0CB51B2086B}"/>
              </a:ext>
            </a:extLst>
          </p:cNvPr>
          <p:cNvSpPr/>
          <p:nvPr/>
        </p:nvSpPr>
        <p:spPr>
          <a:xfrm>
            <a:off x="9695314" y="1160746"/>
            <a:ext cx="1068217" cy="5397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Scheduler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20" name="표 27">
            <a:extLst>
              <a:ext uri="{FF2B5EF4-FFF2-40B4-BE49-F238E27FC236}">
                <a16:creationId xmlns:a16="http://schemas.microsoft.com/office/drawing/2014/main" id="{7D5D54AB-684E-4981-155F-F1770EEF3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018426"/>
              </p:ext>
            </p:extLst>
          </p:nvPr>
        </p:nvGraphicFramePr>
        <p:xfrm>
          <a:off x="5779279" y="1809243"/>
          <a:ext cx="2678944" cy="459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736">
                  <a:extLst>
                    <a:ext uri="{9D8B030D-6E8A-4147-A177-3AD203B41FA5}">
                      <a16:colId xmlns:a16="http://schemas.microsoft.com/office/drawing/2014/main" val="116490186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566842374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385777135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1384065734"/>
                    </a:ext>
                  </a:extLst>
                </a:gridCol>
              </a:tblGrid>
              <a:tr h="4595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956683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735346DE-5D05-FE77-51ED-D928AAFB728A}"/>
              </a:ext>
            </a:extLst>
          </p:cNvPr>
          <p:cNvSpPr/>
          <p:nvPr/>
        </p:nvSpPr>
        <p:spPr>
          <a:xfrm>
            <a:off x="5820116" y="1249456"/>
            <a:ext cx="804029" cy="3456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7EC01B0-3C20-5703-2A6E-DC2F24FBE711}"/>
              </a:ext>
            </a:extLst>
          </p:cNvPr>
          <p:cNvSpPr/>
          <p:nvPr/>
        </p:nvSpPr>
        <p:spPr>
          <a:xfrm>
            <a:off x="9753614" y="1947710"/>
            <a:ext cx="1009917" cy="377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Interrupt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E88A127-06D9-9A11-1701-D6FE6568006C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10229423" y="1700496"/>
            <a:ext cx="29150" cy="247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표 27">
            <a:extLst>
              <a:ext uri="{FF2B5EF4-FFF2-40B4-BE49-F238E27FC236}">
                <a16:creationId xmlns:a16="http://schemas.microsoft.com/office/drawing/2014/main" id="{D66CF420-0022-975D-1F7B-4DE6C4CD3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577736"/>
              </p:ext>
            </p:extLst>
          </p:nvPr>
        </p:nvGraphicFramePr>
        <p:xfrm>
          <a:off x="5848502" y="3076452"/>
          <a:ext cx="2678944" cy="459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736">
                  <a:extLst>
                    <a:ext uri="{9D8B030D-6E8A-4147-A177-3AD203B41FA5}">
                      <a16:colId xmlns:a16="http://schemas.microsoft.com/office/drawing/2014/main" val="116490186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566842374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385777135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1384065734"/>
                    </a:ext>
                  </a:extLst>
                </a:gridCol>
              </a:tblGrid>
              <a:tr h="4595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956683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CF6FF968-D057-B7F0-1053-D2EEC2940791}"/>
              </a:ext>
            </a:extLst>
          </p:cNvPr>
          <p:cNvSpPr/>
          <p:nvPr/>
        </p:nvSpPr>
        <p:spPr>
          <a:xfrm>
            <a:off x="9709807" y="2996231"/>
            <a:ext cx="1126517" cy="5397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Scheduler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34" name="표 27">
            <a:extLst>
              <a:ext uri="{FF2B5EF4-FFF2-40B4-BE49-F238E27FC236}">
                <a16:creationId xmlns:a16="http://schemas.microsoft.com/office/drawing/2014/main" id="{2A2FA0C6-E36A-F6DA-06DC-DD9359591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319672"/>
              </p:ext>
            </p:extLst>
          </p:nvPr>
        </p:nvGraphicFramePr>
        <p:xfrm>
          <a:off x="5848502" y="3674003"/>
          <a:ext cx="2678944" cy="459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736">
                  <a:extLst>
                    <a:ext uri="{9D8B030D-6E8A-4147-A177-3AD203B41FA5}">
                      <a16:colId xmlns:a16="http://schemas.microsoft.com/office/drawing/2014/main" val="116490186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566842374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385777135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1384065734"/>
                    </a:ext>
                  </a:extLst>
                </a:gridCol>
              </a:tblGrid>
              <a:tr h="4595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956683"/>
                  </a:ext>
                </a:extLst>
              </a:tr>
            </a:tbl>
          </a:graphicData>
        </a:graphic>
      </p:graphicFrame>
      <p:sp>
        <p:nvSpPr>
          <p:cNvPr id="36" name="직사각형 35">
            <a:extLst>
              <a:ext uri="{FF2B5EF4-FFF2-40B4-BE49-F238E27FC236}">
                <a16:creationId xmlns:a16="http://schemas.microsoft.com/office/drawing/2014/main" id="{A739C0A2-F898-EE29-B09C-67B1A388765F}"/>
              </a:ext>
            </a:extLst>
          </p:cNvPr>
          <p:cNvSpPr/>
          <p:nvPr/>
        </p:nvSpPr>
        <p:spPr>
          <a:xfrm>
            <a:off x="9768107" y="3783195"/>
            <a:ext cx="1068217" cy="377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Interrupt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3F4719D-DEFD-5DAD-A9D4-5E66AC1BCB90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>
          <a:xfrm>
            <a:off x="10273066" y="3535981"/>
            <a:ext cx="29150" cy="247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58B311-1E70-09EA-36CF-B534EA0789D6}"/>
              </a:ext>
            </a:extLst>
          </p:cNvPr>
          <p:cNvSpPr/>
          <p:nvPr/>
        </p:nvSpPr>
        <p:spPr>
          <a:xfrm>
            <a:off x="5915674" y="3758158"/>
            <a:ext cx="814236" cy="31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3661CEE-D14B-20BE-CC7C-0D1A35C9F4A4}"/>
              </a:ext>
            </a:extLst>
          </p:cNvPr>
          <p:cNvSpPr/>
          <p:nvPr/>
        </p:nvSpPr>
        <p:spPr>
          <a:xfrm>
            <a:off x="9768107" y="4708195"/>
            <a:ext cx="1068217" cy="5397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File System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EF39ECA-71D4-37DC-3425-4E1BA9C1003B}"/>
              </a:ext>
            </a:extLst>
          </p:cNvPr>
          <p:cNvCxnSpPr>
            <a:cxnSpLocks/>
            <a:stCxn id="39" idx="0"/>
            <a:endCxn id="36" idx="2"/>
          </p:cNvCxnSpPr>
          <p:nvPr/>
        </p:nvCxnSpPr>
        <p:spPr>
          <a:xfrm flipV="1">
            <a:off x="10302216" y="4160348"/>
            <a:ext cx="0" cy="547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936C458B-5320-74CF-546C-F9B0F3720305}"/>
              </a:ext>
            </a:extLst>
          </p:cNvPr>
          <p:cNvCxnSpPr>
            <a:stCxn id="39" idx="1"/>
            <a:endCxn id="34" idx="1"/>
          </p:cNvCxnSpPr>
          <p:nvPr/>
        </p:nvCxnSpPr>
        <p:spPr>
          <a:xfrm rot="10800000">
            <a:off x="5848503" y="3903768"/>
            <a:ext cx="3919605" cy="1074303"/>
          </a:xfrm>
          <a:prstGeom prst="bentConnector3">
            <a:avLst>
              <a:gd name="adj1" fmla="val 1058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D2E99CF-2A2F-651A-7090-B8D6AA140091}"/>
              </a:ext>
            </a:extLst>
          </p:cNvPr>
          <p:cNvSpPr/>
          <p:nvPr/>
        </p:nvSpPr>
        <p:spPr>
          <a:xfrm>
            <a:off x="7525725" y="1249456"/>
            <a:ext cx="804029" cy="3456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294F0F1-4EE2-FC51-54FD-5735B2DCCB5A}"/>
              </a:ext>
            </a:extLst>
          </p:cNvPr>
          <p:cNvSpPr/>
          <p:nvPr/>
        </p:nvSpPr>
        <p:spPr>
          <a:xfrm>
            <a:off x="6664982" y="1247878"/>
            <a:ext cx="804029" cy="3456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F1D8E40-F364-1783-370B-C8BE9E89E58E}"/>
              </a:ext>
            </a:extLst>
          </p:cNvPr>
          <p:cNvSpPr/>
          <p:nvPr/>
        </p:nvSpPr>
        <p:spPr>
          <a:xfrm>
            <a:off x="11088177" y="1866411"/>
            <a:ext cx="698871" cy="5397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Timer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4DE7D6E-0C91-AA53-E5CA-B7B3FE48DB86}"/>
              </a:ext>
            </a:extLst>
          </p:cNvPr>
          <p:cNvCxnSpPr>
            <a:cxnSpLocks/>
            <a:stCxn id="52" idx="1"/>
            <a:endCxn id="25" idx="3"/>
          </p:cNvCxnSpPr>
          <p:nvPr/>
        </p:nvCxnSpPr>
        <p:spPr>
          <a:xfrm flipH="1">
            <a:off x="10763531" y="2136286"/>
            <a:ext cx="3246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1184C6A-910B-B8AB-D4CA-4FBCA3B29D7D}"/>
              </a:ext>
            </a:extLst>
          </p:cNvPr>
          <p:cNvSpPr/>
          <p:nvPr/>
        </p:nvSpPr>
        <p:spPr>
          <a:xfrm>
            <a:off x="8742872" y="671942"/>
            <a:ext cx="698871" cy="5397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CPU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9E995A6-2FAE-C296-C0E8-E36619E2500C}"/>
              </a:ext>
            </a:extLst>
          </p:cNvPr>
          <p:cNvSpPr/>
          <p:nvPr/>
        </p:nvSpPr>
        <p:spPr>
          <a:xfrm>
            <a:off x="6785959" y="3133385"/>
            <a:ext cx="804029" cy="3456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F4CDAC6-B8FA-90D0-9CAF-A3766630E176}"/>
              </a:ext>
            </a:extLst>
          </p:cNvPr>
          <p:cNvSpPr/>
          <p:nvPr/>
        </p:nvSpPr>
        <p:spPr>
          <a:xfrm>
            <a:off x="8725803" y="3402045"/>
            <a:ext cx="804029" cy="3456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6EE7DA4-E365-B008-AB36-0B681A58F60E}"/>
              </a:ext>
            </a:extLst>
          </p:cNvPr>
          <p:cNvSpPr/>
          <p:nvPr/>
        </p:nvSpPr>
        <p:spPr>
          <a:xfrm>
            <a:off x="7626973" y="3123667"/>
            <a:ext cx="804029" cy="3456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89171B7-5694-213C-CEAA-79E51A6D92D1}"/>
              </a:ext>
            </a:extLst>
          </p:cNvPr>
          <p:cNvSpPr/>
          <p:nvPr/>
        </p:nvSpPr>
        <p:spPr>
          <a:xfrm>
            <a:off x="5894401" y="3137317"/>
            <a:ext cx="814236" cy="31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6" name="화살표: 위쪽 65">
            <a:extLst>
              <a:ext uri="{FF2B5EF4-FFF2-40B4-BE49-F238E27FC236}">
                <a16:creationId xmlns:a16="http://schemas.microsoft.com/office/drawing/2014/main" id="{D3EC2B9E-ACBB-DBC0-80EF-B86BD10A135E}"/>
              </a:ext>
            </a:extLst>
          </p:cNvPr>
          <p:cNvSpPr/>
          <p:nvPr/>
        </p:nvSpPr>
        <p:spPr>
          <a:xfrm>
            <a:off x="6324835" y="3512118"/>
            <a:ext cx="383802" cy="235589"/>
          </a:xfrm>
          <a:prstGeom prst="up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3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7" name="화살표: 아래쪽 66">
            <a:extLst>
              <a:ext uri="{FF2B5EF4-FFF2-40B4-BE49-F238E27FC236}">
                <a16:creationId xmlns:a16="http://schemas.microsoft.com/office/drawing/2014/main" id="{BAAF936C-8136-D157-CE4D-3805D3BA7C42}"/>
              </a:ext>
            </a:extLst>
          </p:cNvPr>
          <p:cNvSpPr/>
          <p:nvPr/>
        </p:nvSpPr>
        <p:spPr>
          <a:xfrm rot="5400000">
            <a:off x="6712658" y="3760000"/>
            <a:ext cx="393026" cy="278548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897EF3BB-5A9D-C812-4176-284534AB42A3}"/>
              </a:ext>
            </a:extLst>
          </p:cNvPr>
          <p:cNvCxnSpPr>
            <a:stCxn id="63" idx="2"/>
            <a:endCxn id="67" idx="0"/>
          </p:cNvCxnSpPr>
          <p:nvPr/>
        </p:nvCxnSpPr>
        <p:spPr>
          <a:xfrm rot="5400000">
            <a:off x="8012349" y="2783804"/>
            <a:ext cx="151567" cy="20793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0035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0E4E3D8-9D9C-8B34-08BA-90604BBC3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Thread and Critical Section</a:t>
            </a:r>
            <a:endParaRPr lang="ko-KR" altLang="en-US" dirty="0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A8DE457E-A9E8-5209-4F20-DAE537C045F4}"/>
              </a:ext>
            </a:extLst>
          </p:cNvPr>
          <p:cNvSpPr/>
          <p:nvPr/>
        </p:nvSpPr>
        <p:spPr>
          <a:xfrm>
            <a:off x="1764866" y="1810089"/>
            <a:ext cx="2771997" cy="4096089"/>
          </a:xfrm>
          <a:prstGeom prst="downArrow">
            <a:avLst>
              <a:gd name="adj1" fmla="val 78674"/>
              <a:gd name="adj2" fmla="val 2795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Thread1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6E649FEB-5BCB-08D7-859D-66D9BFD8422A}"/>
              </a:ext>
            </a:extLst>
          </p:cNvPr>
          <p:cNvSpPr/>
          <p:nvPr/>
        </p:nvSpPr>
        <p:spPr>
          <a:xfrm>
            <a:off x="4456590" y="1835635"/>
            <a:ext cx="2771997" cy="4096089"/>
          </a:xfrm>
          <a:prstGeom prst="downArrow">
            <a:avLst>
              <a:gd name="adj1" fmla="val 78674"/>
              <a:gd name="adj2" fmla="val 2795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Thread2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26AC180-AE26-2F51-08EA-C889C631A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2022-10-12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AD49E6-D8EA-59E5-5306-D4749E32467C}"/>
              </a:ext>
            </a:extLst>
          </p:cNvPr>
          <p:cNvSpPr/>
          <p:nvPr/>
        </p:nvSpPr>
        <p:spPr>
          <a:xfrm>
            <a:off x="2238499" y="2297875"/>
            <a:ext cx="688769" cy="25472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UI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5E64531-5454-D27C-4B46-62D0B63C2D7A}"/>
              </a:ext>
            </a:extLst>
          </p:cNvPr>
          <p:cNvSpPr/>
          <p:nvPr/>
        </p:nvSpPr>
        <p:spPr>
          <a:xfrm>
            <a:off x="944222" y="3152899"/>
            <a:ext cx="926276" cy="83721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User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4A423D1-7B77-E664-BCFC-133562D4F7D8}"/>
              </a:ext>
            </a:extLst>
          </p:cNvPr>
          <p:cNvCxnSpPr>
            <a:stCxn id="8" idx="6"/>
            <a:endCxn id="7" idx="1"/>
          </p:cNvCxnSpPr>
          <p:nvPr/>
        </p:nvCxnSpPr>
        <p:spPr>
          <a:xfrm>
            <a:off x="1870498" y="3571504"/>
            <a:ext cx="368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6C6FCEC-728C-9737-1B76-C9FAEB8D4378}"/>
              </a:ext>
            </a:extLst>
          </p:cNvPr>
          <p:cNvSpPr/>
          <p:nvPr/>
        </p:nvSpPr>
        <p:spPr>
          <a:xfrm>
            <a:off x="5469506" y="2297874"/>
            <a:ext cx="1193338" cy="25472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Scheduler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7E9505B-349D-904C-D48F-812A6C565620}"/>
              </a:ext>
            </a:extLst>
          </p:cNvPr>
          <p:cNvSpPr/>
          <p:nvPr/>
        </p:nvSpPr>
        <p:spPr>
          <a:xfrm>
            <a:off x="3093467" y="2297873"/>
            <a:ext cx="810099" cy="25472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Loader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E54AE0-B841-C5A9-C435-5A53B3F806F0}"/>
              </a:ext>
            </a:extLst>
          </p:cNvPr>
          <p:cNvSpPr/>
          <p:nvPr/>
        </p:nvSpPr>
        <p:spPr>
          <a:xfrm>
            <a:off x="4479467" y="3075709"/>
            <a:ext cx="1257102" cy="4957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Ready Queue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1A133C2-3730-2411-9416-28F47E05D80C}"/>
              </a:ext>
            </a:extLst>
          </p:cNvPr>
          <p:cNvSpPr/>
          <p:nvPr/>
        </p:nvSpPr>
        <p:spPr>
          <a:xfrm>
            <a:off x="5842589" y="3091977"/>
            <a:ext cx="710799" cy="4186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8905A8D1-65DB-2CAE-F7BC-D61F381677FB}"/>
              </a:ext>
            </a:extLst>
          </p:cNvPr>
          <p:cNvSpPr/>
          <p:nvPr/>
        </p:nvSpPr>
        <p:spPr>
          <a:xfrm>
            <a:off x="2695699" y="3022270"/>
            <a:ext cx="3470850" cy="1341912"/>
          </a:xfrm>
          <a:custGeom>
            <a:avLst/>
            <a:gdLst>
              <a:gd name="connsiteX0" fmla="*/ 0 w 3470850"/>
              <a:gd name="connsiteY0" fmla="*/ 0 h 1341912"/>
              <a:gd name="connsiteX1" fmla="*/ 83127 w 3470850"/>
              <a:gd name="connsiteY1" fmla="*/ 59377 h 1341912"/>
              <a:gd name="connsiteX2" fmla="*/ 231569 w 3470850"/>
              <a:gd name="connsiteY2" fmla="*/ 124691 h 1341912"/>
              <a:gd name="connsiteX3" fmla="*/ 326571 w 3470850"/>
              <a:gd name="connsiteY3" fmla="*/ 142504 h 1341912"/>
              <a:gd name="connsiteX4" fmla="*/ 374072 w 3470850"/>
              <a:gd name="connsiteY4" fmla="*/ 154379 h 1341912"/>
              <a:gd name="connsiteX5" fmla="*/ 469075 w 3470850"/>
              <a:gd name="connsiteY5" fmla="*/ 166255 h 1341912"/>
              <a:gd name="connsiteX6" fmla="*/ 1787236 w 3470850"/>
              <a:gd name="connsiteY6" fmla="*/ 160317 h 1341912"/>
              <a:gd name="connsiteX7" fmla="*/ 2042556 w 3470850"/>
              <a:gd name="connsiteY7" fmla="*/ 148442 h 1341912"/>
              <a:gd name="connsiteX8" fmla="*/ 2565070 w 3470850"/>
              <a:gd name="connsiteY8" fmla="*/ 154379 h 1341912"/>
              <a:gd name="connsiteX9" fmla="*/ 2588820 w 3470850"/>
              <a:gd name="connsiteY9" fmla="*/ 172192 h 1341912"/>
              <a:gd name="connsiteX10" fmla="*/ 2642259 w 3470850"/>
              <a:gd name="connsiteY10" fmla="*/ 201881 h 1341912"/>
              <a:gd name="connsiteX11" fmla="*/ 2731324 w 3470850"/>
              <a:gd name="connsiteY11" fmla="*/ 320634 h 1341912"/>
              <a:gd name="connsiteX12" fmla="*/ 2909454 w 3470850"/>
              <a:gd name="connsiteY12" fmla="*/ 314696 h 1341912"/>
              <a:gd name="connsiteX13" fmla="*/ 3051958 w 3470850"/>
              <a:gd name="connsiteY13" fmla="*/ 255320 h 1341912"/>
              <a:gd name="connsiteX14" fmla="*/ 3331028 w 3470850"/>
              <a:gd name="connsiteY14" fmla="*/ 237507 h 1341912"/>
              <a:gd name="connsiteX15" fmla="*/ 3461657 w 3470850"/>
              <a:gd name="connsiteY15" fmla="*/ 273133 h 1341912"/>
              <a:gd name="connsiteX16" fmla="*/ 3449782 w 3470850"/>
              <a:gd name="connsiteY16" fmla="*/ 368135 h 1341912"/>
              <a:gd name="connsiteX17" fmla="*/ 3408218 w 3470850"/>
              <a:gd name="connsiteY17" fmla="*/ 403761 h 1341912"/>
              <a:gd name="connsiteX18" fmla="*/ 3372592 w 3470850"/>
              <a:gd name="connsiteY18" fmla="*/ 427512 h 1341912"/>
              <a:gd name="connsiteX19" fmla="*/ 3313215 w 3470850"/>
              <a:gd name="connsiteY19" fmla="*/ 445325 h 1341912"/>
              <a:gd name="connsiteX20" fmla="*/ 3230088 w 3470850"/>
              <a:gd name="connsiteY20" fmla="*/ 463138 h 1341912"/>
              <a:gd name="connsiteX21" fmla="*/ 3141023 w 3470850"/>
              <a:gd name="connsiteY21" fmla="*/ 415636 h 1341912"/>
              <a:gd name="connsiteX22" fmla="*/ 3200400 w 3470850"/>
              <a:gd name="connsiteY22" fmla="*/ 332509 h 1341912"/>
              <a:gd name="connsiteX23" fmla="*/ 3325091 w 3470850"/>
              <a:gd name="connsiteY23" fmla="*/ 374073 h 1341912"/>
              <a:gd name="connsiteX24" fmla="*/ 3426031 w 3470850"/>
              <a:gd name="connsiteY24" fmla="*/ 427512 h 1341912"/>
              <a:gd name="connsiteX25" fmla="*/ 3408218 w 3470850"/>
              <a:gd name="connsiteY25" fmla="*/ 641268 h 1341912"/>
              <a:gd name="connsiteX26" fmla="*/ 3289465 w 3470850"/>
              <a:gd name="connsiteY26" fmla="*/ 676894 h 1341912"/>
              <a:gd name="connsiteX27" fmla="*/ 3253839 w 3470850"/>
              <a:gd name="connsiteY27" fmla="*/ 516577 h 1341912"/>
              <a:gd name="connsiteX28" fmla="*/ 3301340 w 3470850"/>
              <a:gd name="connsiteY28" fmla="*/ 498764 h 1341912"/>
              <a:gd name="connsiteX29" fmla="*/ 3360717 w 3470850"/>
              <a:gd name="connsiteY29" fmla="*/ 564078 h 1341912"/>
              <a:gd name="connsiteX30" fmla="*/ 3384467 w 3470850"/>
              <a:gd name="connsiteY30" fmla="*/ 783772 h 1341912"/>
              <a:gd name="connsiteX31" fmla="*/ 3319153 w 3470850"/>
              <a:gd name="connsiteY31" fmla="*/ 807522 h 1341912"/>
              <a:gd name="connsiteX32" fmla="*/ 3289465 w 3470850"/>
              <a:gd name="connsiteY32" fmla="*/ 795647 h 1341912"/>
              <a:gd name="connsiteX33" fmla="*/ 3325091 w 3470850"/>
              <a:gd name="connsiteY33" fmla="*/ 724395 h 1341912"/>
              <a:gd name="connsiteX34" fmla="*/ 3426031 w 3470850"/>
              <a:gd name="connsiteY34" fmla="*/ 866899 h 1341912"/>
              <a:gd name="connsiteX35" fmla="*/ 3431969 w 3470850"/>
              <a:gd name="connsiteY35" fmla="*/ 926275 h 1341912"/>
              <a:gd name="connsiteX36" fmla="*/ 3378530 w 3470850"/>
              <a:gd name="connsiteY36" fmla="*/ 1092530 h 1341912"/>
              <a:gd name="connsiteX37" fmla="*/ 3360717 w 3470850"/>
              <a:gd name="connsiteY37" fmla="*/ 1104405 h 1341912"/>
              <a:gd name="connsiteX38" fmla="*/ 3319153 w 3470850"/>
              <a:gd name="connsiteY38" fmla="*/ 973777 h 1341912"/>
              <a:gd name="connsiteX39" fmla="*/ 3402280 w 3470850"/>
              <a:gd name="connsiteY39" fmla="*/ 1039091 h 1341912"/>
              <a:gd name="connsiteX40" fmla="*/ 3431969 w 3470850"/>
              <a:gd name="connsiteY40" fmla="*/ 1122218 h 1341912"/>
              <a:gd name="connsiteX41" fmla="*/ 3325091 w 3470850"/>
              <a:gd name="connsiteY41" fmla="*/ 1294411 h 1341912"/>
              <a:gd name="connsiteX42" fmla="*/ 3283527 w 3470850"/>
              <a:gd name="connsiteY42" fmla="*/ 1306286 h 1341912"/>
              <a:gd name="connsiteX43" fmla="*/ 3265714 w 3470850"/>
              <a:gd name="connsiteY43" fmla="*/ 1276598 h 1341912"/>
              <a:gd name="connsiteX44" fmla="*/ 3295402 w 3470850"/>
              <a:gd name="connsiteY44" fmla="*/ 1246909 h 1341912"/>
              <a:gd name="connsiteX45" fmla="*/ 3301340 w 3470850"/>
              <a:gd name="connsiteY45" fmla="*/ 1270660 h 1341912"/>
              <a:gd name="connsiteX46" fmla="*/ 3283527 w 3470850"/>
              <a:gd name="connsiteY46" fmla="*/ 1330036 h 1341912"/>
              <a:gd name="connsiteX47" fmla="*/ 3271652 w 3470850"/>
              <a:gd name="connsiteY47" fmla="*/ 1341912 h 1341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470850" h="1341912">
                <a:moveTo>
                  <a:pt x="0" y="0"/>
                </a:moveTo>
                <a:cubicBezTo>
                  <a:pt x="27709" y="19792"/>
                  <a:pt x="53145" y="43233"/>
                  <a:pt x="83127" y="59377"/>
                </a:cubicBezTo>
                <a:cubicBezTo>
                  <a:pt x="130724" y="85006"/>
                  <a:pt x="178436" y="114729"/>
                  <a:pt x="231569" y="124691"/>
                </a:cubicBezTo>
                <a:cubicBezTo>
                  <a:pt x="263236" y="130629"/>
                  <a:pt x="295029" y="135933"/>
                  <a:pt x="326571" y="142504"/>
                </a:cubicBezTo>
                <a:cubicBezTo>
                  <a:pt x="342549" y="145833"/>
                  <a:pt x="357973" y="151696"/>
                  <a:pt x="374072" y="154379"/>
                </a:cubicBezTo>
                <a:cubicBezTo>
                  <a:pt x="405552" y="159626"/>
                  <a:pt x="437407" y="162296"/>
                  <a:pt x="469075" y="166255"/>
                </a:cubicBezTo>
                <a:lnTo>
                  <a:pt x="1787236" y="160317"/>
                </a:lnTo>
                <a:cubicBezTo>
                  <a:pt x="1872429" y="159353"/>
                  <a:pt x="1957360" y="149092"/>
                  <a:pt x="2042556" y="148442"/>
                </a:cubicBezTo>
                <a:lnTo>
                  <a:pt x="2565070" y="154379"/>
                </a:lnTo>
                <a:cubicBezTo>
                  <a:pt x="2572987" y="160317"/>
                  <a:pt x="2580392" y="167005"/>
                  <a:pt x="2588820" y="172192"/>
                </a:cubicBezTo>
                <a:cubicBezTo>
                  <a:pt x="2606175" y="182872"/>
                  <a:pt x="2628840" y="186545"/>
                  <a:pt x="2642259" y="201881"/>
                </a:cubicBezTo>
                <a:cubicBezTo>
                  <a:pt x="2757441" y="333518"/>
                  <a:pt x="2665605" y="298726"/>
                  <a:pt x="2731324" y="320634"/>
                </a:cubicBezTo>
                <a:cubicBezTo>
                  <a:pt x="2790701" y="318655"/>
                  <a:pt x="2851240" y="326554"/>
                  <a:pt x="2909454" y="314696"/>
                </a:cubicBezTo>
                <a:cubicBezTo>
                  <a:pt x="2959878" y="304424"/>
                  <a:pt x="3000587" y="258342"/>
                  <a:pt x="3051958" y="255320"/>
                </a:cubicBezTo>
                <a:cubicBezTo>
                  <a:pt x="3279600" y="241929"/>
                  <a:pt x="3186628" y="248614"/>
                  <a:pt x="3331028" y="237507"/>
                </a:cubicBezTo>
                <a:cubicBezTo>
                  <a:pt x="3374571" y="249382"/>
                  <a:pt x="3431297" y="239737"/>
                  <a:pt x="3461657" y="273133"/>
                </a:cubicBezTo>
                <a:cubicBezTo>
                  <a:pt x="3483125" y="296747"/>
                  <a:pt x="3461866" y="338597"/>
                  <a:pt x="3449782" y="368135"/>
                </a:cubicBezTo>
                <a:cubicBezTo>
                  <a:pt x="3442873" y="385024"/>
                  <a:pt x="3422681" y="392635"/>
                  <a:pt x="3408218" y="403761"/>
                </a:cubicBezTo>
                <a:cubicBezTo>
                  <a:pt x="3396905" y="412463"/>
                  <a:pt x="3385668" y="421791"/>
                  <a:pt x="3372592" y="427512"/>
                </a:cubicBezTo>
                <a:cubicBezTo>
                  <a:pt x="3353661" y="435794"/>
                  <a:pt x="3332965" y="439248"/>
                  <a:pt x="3313215" y="445325"/>
                </a:cubicBezTo>
                <a:cubicBezTo>
                  <a:pt x="3266511" y="459695"/>
                  <a:pt x="3329483" y="445065"/>
                  <a:pt x="3230088" y="463138"/>
                </a:cubicBezTo>
                <a:cubicBezTo>
                  <a:pt x="3200400" y="447304"/>
                  <a:pt x="3148480" y="448446"/>
                  <a:pt x="3141023" y="415636"/>
                </a:cubicBezTo>
                <a:cubicBezTo>
                  <a:pt x="3133477" y="382431"/>
                  <a:pt x="3167184" y="340009"/>
                  <a:pt x="3200400" y="332509"/>
                </a:cubicBezTo>
                <a:cubicBezTo>
                  <a:pt x="3243136" y="322859"/>
                  <a:pt x="3284328" y="358015"/>
                  <a:pt x="3325091" y="374073"/>
                </a:cubicBezTo>
                <a:cubicBezTo>
                  <a:pt x="3364680" y="389669"/>
                  <a:pt x="3391820" y="406985"/>
                  <a:pt x="3426031" y="427512"/>
                </a:cubicBezTo>
                <a:cubicBezTo>
                  <a:pt x="3436003" y="497318"/>
                  <a:pt x="3457219" y="575116"/>
                  <a:pt x="3408218" y="641268"/>
                </a:cubicBezTo>
                <a:cubicBezTo>
                  <a:pt x="3396783" y="656705"/>
                  <a:pt x="3321717" y="670443"/>
                  <a:pt x="3289465" y="676894"/>
                </a:cubicBezTo>
                <a:cubicBezTo>
                  <a:pt x="3221836" y="638248"/>
                  <a:pt x="3208670" y="647064"/>
                  <a:pt x="3253839" y="516577"/>
                </a:cubicBezTo>
                <a:cubicBezTo>
                  <a:pt x="3259371" y="500597"/>
                  <a:pt x="3285506" y="504702"/>
                  <a:pt x="3301340" y="498764"/>
                </a:cubicBezTo>
                <a:cubicBezTo>
                  <a:pt x="3321132" y="520535"/>
                  <a:pt x="3344142" y="539768"/>
                  <a:pt x="3360717" y="564078"/>
                </a:cubicBezTo>
                <a:cubicBezTo>
                  <a:pt x="3402279" y="625035"/>
                  <a:pt x="3411643" y="715832"/>
                  <a:pt x="3384467" y="783772"/>
                </a:cubicBezTo>
                <a:cubicBezTo>
                  <a:pt x="3375863" y="805281"/>
                  <a:pt x="3340924" y="799605"/>
                  <a:pt x="3319153" y="807522"/>
                </a:cubicBezTo>
                <a:cubicBezTo>
                  <a:pt x="3309257" y="803564"/>
                  <a:pt x="3295377" y="804515"/>
                  <a:pt x="3289465" y="795647"/>
                </a:cubicBezTo>
                <a:cubicBezTo>
                  <a:pt x="3260390" y="752034"/>
                  <a:pt x="3297356" y="744205"/>
                  <a:pt x="3325091" y="724395"/>
                </a:cubicBezTo>
                <a:cubicBezTo>
                  <a:pt x="3362434" y="769207"/>
                  <a:pt x="3400925" y="812824"/>
                  <a:pt x="3426031" y="866899"/>
                </a:cubicBezTo>
                <a:cubicBezTo>
                  <a:pt x="3434407" y="884940"/>
                  <a:pt x="3429990" y="906483"/>
                  <a:pt x="3431969" y="926275"/>
                </a:cubicBezTo>
                <a:cubicBezTo>
                  <a:pt x="3418147" y="1092130"/>
                  <a:pt x="3461686" y="1042636"/>
                  <a:pt x="3378530" y="1092530"/>
                </a:cubicBezTo>
                <a:cubicBezTo>
                  <a:pt x="3372411" y="1096202"/>
                  <a:pt x="3366655" y="1100447"/>
                  <a:pt x="3360717" y="1104405"/>
                </a:cubicBezTo>
                <a:cubicBezTo>
                  <a:pt x="3357253" y="1102096"/>
                  <a:pt x="3190541" y="1013968"/>
                  <a:pt x="3319153" y="973777"/>
                </a:cubicBezTo>
                <a:cubicBezTo>
                  <a:pt x="3352788" y="963266"/>
                  <a:pt x="3374571" y="1017320"/>
                  <a:pt x="3402280" y="1039091"/>
                </a:cubicBezTo>
                <a:cubicBezTo>
                  <a:pt x="3412176" y="1066800"/>
                  <a:pt x="3431969" y="1092795"/>
                  <a:pt x="3431969" y="1122218"/>
                </a:cubicBezTo>
                <a:cubicBezTo>
                  <a:pt x="3431969" y="1198601"/>
                  <a:pt x="3381276" y="1252272"/>
                  <a:pt x="3325091" y="1294411"/>
                </a:cubicBezTo>
                <a:cubicBezTo>
                  <a:pt x="3313564" y="1303056"/>
                  <a:pt x="3297382" y="1302328"/>
                  <a:pt x="3283527" y="1306286"/>
                </a:cubicBezTo>
                <a:cubicBezTo>
                  <a:pt x="3277589" y="1296390"/>
                  <a:pt x="3263451" y="1287915"/>
                  <a:pt x="3265714" y="1276598"/>
                </a:cubicBezTo>
                <a:cubicBezTo>
                  <a:pt x="3268459" y="1262874"/>
                  <a:pt x="3281597" y="1249210"/>
                  <a:pt x="3295402" y="1246909"/>
                </a:cubicBezTo>
                <a:cubicBezTo>
                  <a:pt x="3303452" y="1245567"/>
                  <a:pt x="3299361" y="1262743"/>
                  <a:pt x="3301340" y="1270660"/>
                </a:cubicBezTo>
                <a:cubicBezTo>
                  <a:pt x="3295402" y="1290452"/>
                  <a:pt x="3291474" y="1310962"/>
                  <a:pt x="3283527" y="1330036"/>
                </a:cubicBezTo>
                <a:cubicBezTo>
                  <a:pt x="3281374" y="1335204"/>
                  <a:pt x="3271652" y="1341912"/>
                  <a:pt x="3271652" y="1341912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9167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24A3FF3-949E-B0FD-18C2-2FCFA2FCB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Thread</a:t>
            </a:r>
          </a:p>
          <a:p>
            <a:pPr lvl="1"/>
            <a:r>
              <a:rPr lang="en-US" altLang="ko-KR" dirty="0"/>
              <a:t>Execution Sequence</a:t>
            </a:r>
          </a:p>
          <a:p>
            <a:pPr lvl="2"/>
            <a:r>
              <a:rPr lang="en-US" altLang="ko-KR" dirty="0"/>
              <a:t>Thread1</a:t>
            </a:r>
          </a:p>
          <a:p>
            <a:pPr lvl="2"/>
            <a:r>
              <a:rPr lang="en-US" altLang="ko-KR" dirty="0"/>
              <a:t>Thread2</a:t>
            </a:r>
          </a:p>
          <a:p>
            <a:pPr lvl="2"/>
            <a:r>
              <a:rPr lang="en-US" altLang="ko-KR" dirty="0"/>
              <a:t>Critical section : Data2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DD9F3D-6D96-4A2C-6F32-63BED5291FF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AB3304-7200-B342-E118-7D89080F4C8C}"/>
              </a:ext>
            </a:extLst>
          </p:cNvPr>
          <p:cNvSpPr/>
          <p:nvPr/>
        </p:nvSpPr>
        <p:spPr>
          <a:xfrm>
            <a:off x="1646040" y="2051464"/>
            <a:ext cx="1171749" cy="13775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O1</a:t>
            </a:r>
          </a:p>
          <a:p>
            <a:pPr marL="177800" indent="-177800">
              <a:buFontTx/>
              <a:buChar char="-"/>
            </a:pP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f1</a:t>
            </a:r>
          </a:p>
          <a:p>
            <a:pPr marL="177800" indent="-177800">
              <a:buFontTx/>
              <a:buChar char="-"/>
            </a:pP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f2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D22354C-36F7-3E18-1888-AC571222B5F9}"/>
              </a:ext>
            </a:extLst>
          </p:cNvPr>
          <p:cNvSpPr/>
          <p:nvPr/>
        </p:nvSpPr>
        <p:spPr>
          <a:xfrm>
            <a:off x="3128374" y="2051463"/>
            <a:ext cx="1095317" cy="13775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O2</a:t>
            </a:r>
          </a:p>
          <a:p>
            <a:pPr marL="177800" indent="-177800">
              <a:buFontTx/>
              <a:buChar char="-"/>
            </a:pP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f1</a:t>
            </a:r>
          </a:p>
          <a:p>
            <a:pPr marL="177800" indent="-177800">
              <a:buFontTx/>
              <a:buChar char="-"/>
            </a:pP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f2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B803FB-E30D-ED3D-24FB-78FEF1AC3423}"/>
              </a:ext>
            </a:extLst>
          </p:cNvPr>
          <p:cNvSpPr/>
          <p:nvPr/>
        </p:nvSpPr>
        <p:spPr>
          <a:xfrm>
            <a:off x="4578991" y="2051462"/>
            <a:ext cx="1046040" cy="13775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O3</a:t>
            </a:r>
          </a:p>
          <a:p>
            <a:pPr marL="177800" indent="-177800">
              <a:buFontTx/>
              <a:buChar char="-"/>
            </a:pP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f1</a:t>
            </a:r>
          </a:p>
          <a:p>
            <a:pPr marL="177800" indent="-177800">
              <a:buFontTx/>
              <a:buChar char="-"/>
            </a:pP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f2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E0058B3B-A4BA-D038-AE30-5FCEC5618B63}"/>
              </a:ext>
            </a:extLst>
          </p:cNvPr>
          <p:cNvSpPr/>
          <p:nvPr/>
        </p:nvSpPr>
        <p:spPr>
          <a:xfrm>
            <a:off x="1212590" y="2241469"/>
            <a:ext cx="3859481" cy="521862"/>
          </a:xfrm>
          <a:custGeom>
            <a:avLst/>
            <a:gdLst>
              <a:gd name="connsiteX0" fmla="*/ 0 w 3859481"/>
              <a:gd name="connsiteY0" fmla="*/ 207818 h 521862"/>
              <a:gd name="connsiteX1" fmla="*/ 29689 w 3859481"/>
              <a:gd name="connsiteY1" fmla="*/ 195943 h 521862"/>
              <a:gd name="connsiteX2" fmla="*/ 391886 w 3859481"/>
              <a:gd name="connsiteY2" fmla="*/ 190005 h 521862"/>
              <a:gd name="connsiteX3" fmla="*/ 795647 w 3859481"/>
              <a:gd name="connsiteY3" fmla="*/ 172192 h 521862"/>
              <a:gd name="connsiteX4" fmla="*/ 950026 w 3859481"/>
              <a:gd name="connsiteY4" fmla="*/ 166255 h 521862"/>
              <a:gd name="connsiteX5" fmla="*/ 1330037 w 3859481"/>
              <a:gd name="connsiteY5" fmla="*/ 172192 h 521862"/>
              <a:gd name="connsiteX6" fmla="*/ 1425039 w 3859481"/>
              <a:gd name="connsiteY6" fmla="*/ 190005 h 521862"/>
              <a:gd name="connsiteX7" fmla="*/ 1520042 w 3859481"/>
              <a:gd name="connsiteY7" fmla="*/ 231569 h 521862"/>
              <a:gd name="connsiteX8" fmla="*/ 1692234 w 3859481"/>
              <a:gd name="connsiteY8" fmla="*/ 285008 h 521862"/>
              <a:gd name="connsiteX9" fmla="*/ 1745673 w 3859481"/>
              <a:gd name="connsiteY9" fmla="*/ 290946 h 521862"/>
              <a:gd name="connsiteX10" fmla="*/ 1828800 w 3859481"/>
              <a:gd name="connsiteY10" fmla="*/ 320634 h 521862"/>
              <a:gd name="connsiteX11" fmla="*/ 1852551 w 3859481"/>
              <a:gd name="connsiteY11" fmla="*/ 338447 h 521862"/>
              <a:gd name="connsiteX12" fmla="*/ 1971304 w 3859481"/>
              <a:gd name="connsiteY12" fmla="*/ 356260 h 521862"/>
              <a:gd name="connsiteX13" fmla="*/ 2107870 w 3859481"/>
              <a:gd name="connsiteY13" fmla="*/ 385948 h 521862"/>
              <a:gd name="connsiteX14" fmla="*/ 2155372 w 3859481"/>
              <a:gd name="connsiteY14" fmla="*/ 391886 h 521862"/>
              <a:gd name="connsiteX15" fmla="*/ 2256312 w 3859481"/>
              <a:gd name="connsiteY15" fmla="*/ 409699 h 521862"/>
              <a:gd name="connsiteX16" fmla="*/ 2422567 w 3859481"/>
              <a:gd name="connsiteY16" fmla="*/ 486888 h 521862"/>
              <a:gd name="connsiteX17" fmla="*/ 2452255 w 3859481"/>
              <a:gd name="connsiteY17" fmla="*/ 492826 h 521862"/>
              <a:gd name="connsiteX18" fmla="*/ 2529444 w 3859481"/>
              <a:gd name="connsiteY18" fmla="*/ 504701 h 521862"/>
              <a:gd name="connsiteX19" fmla="*/ 2689761 w 3859481"/>
              <a:gd name="connsiteY19" fmla="*/ 510639 h 521862"/>
              <a:gd name="connsiteX20" fmla="*/ 2737263 w 3859481"/>
              <a:gd name="connsiteY20" fmla="*/ 492826 h 521862"/>
              <a:gd name="connsiteX21" fmla="*/ 2826328 w 3859481"/>
              <a:gd name="connsiteY21" fmla="*/ 486888 h 521862"/>
              <a:gd name="connsiteX22" fmla="*/ 2856016 w 3859481"/>
              <a:gd name="connsiteY22" fmla="*/ 480951 h 521862"/>
              <a:gd name="connsiteX23" fmla="*/ 2903517 w 3859481"/>
              <a:gd name="connsiteY23" fmla="*/ 457200 h 521862"/>
              <a:gd name="connsiteX24" fmla="*/ 2980707 w 3859481"/>
              <a:gd name="connsiteY24" fmla="*/ 451262 h 521862"/>
              <a:gd name="connsiteX25" fmla="*/ 2998520 w 3859481"/>
              <a:gd name="connsiteY25" fmla="*/ 439387 h 521862"/>
              <a:gd name="connsiteX26" fmla="*/ 3040083 w 3859481"/>
              <a:gd name="connsiteY26" fmla="*/ 427512 h 521862"/>
              <a:gd name="connsiteX27" fmla="*/ 3200400 w 3859481"/>
              <a:gd name="connsiteY27" fmla="*/ 391886 h 521862"/>
              <a:gd name="connsiteX28" fmla="*/ 3336967 w 3859481"/>
              <a:gd name="connsiteY28" fmla="*/ 356260 h 521862"/>
              <a:gd name="connsiteX29" fmla="*/ 3402281 w 3859481"/>
              <a:gd name="connsiteY29" fmla="*/ 290946 h 521862"/>
              <a:gd name="connsiteX30" fmla="*/ 3449782 w 3859481"/>
              <a:gd name="connsiteY30" fmla="*/ 267195 h 521862"/>
              <a:gd name="connsiteX31" fmla="*/ 3497283 w 3859481"/>
              <a:gd name="connsiteY31" fmla="*/ 249382 h 521862"/>
              <a:gd name="connsiteX32" fmla="*/ 3574473 w 3859481"/>
              <a:gd name="connsiteY32" fmla="*/ 213756 h 521862"/>
              <a:gd name="connsiteX33" fmla="*/ 3728852 w 3859481"/>
              <a:gd name="connsiteY33" fmla="*/ 195943 h 521862"/>
              <a:gd name="connsiteX34" fmla="*/ 3859481 w 3859481"/>
              <a:gd name="connsiteY34" fmla="*/ 178130 h 521862"/>
              <a:gd name="connsiteX35" fmla="*/ 3461657 w 3859481"/>
              <a:gd name="connsiteY35" fmla="*/ 71252 h 521862"/>
              <a:gd name="connsiteX36" fmla="*/ 3360717 w 3859481"/>
              <a:gd name="connsiteY36" fmla="*/ 106878 h 521862"/>
              <a:gd name="connsiteX37" fmla="*/ 3319154 w 3859481"/>
              <a:gd name="connsiteY37" fmla="*/ 130629 h 521862"/>
              <a:gd name="connsiteX38" fmla="*/ 3194463 w 3859481"/>
              <a:gd name="connsiteY38" fmla="*/ 207818 h 521862"/>
              <a:gd name="connsiteX39" fmla="*/ 3069772 w 3859481"/>
              <a:gd name="connsiteY39" fmla="*/ 279070 h 521862"/>
              <a:gd name="connsiteX40" fmla="*/ 3016333 w 3859481"/>
              <a:gd name="connsiteY40" fmla="*/ 308759 h 521862"/>
              <a:gd name="connsiteX41" fmla="*/ 2962894 w 3859481"/>
              <a:gd name="connsiteY41" fmla="*/ 344384 h 521862"/>
              <a:gd name="connsiteX42" fmla="*/ 2915393 w 3859481"/>
              <a:gd name="connsiteY42" fmla="*/ 356260 h 521862"/>
              <a:gd name="connsiteX43" fmla="*/ 2879767 w 3859481"/>
              <a:gd name="connsiteY43" fmla="*/ 368135 h 521862"/>
              <a:gd name="connsiteX44" fmla="*/ 2844141 w 3859481"/>
              <a:gd name="connsiteY44" fmla="*/ 385948 h 521862"/>
              <a:gd name="connsiteX45" fmla="*/ 2725387 w 3859481"/>
              <a:gd name="connsiteY45" fmla="*/ 409699 h 521862"/>
              <a:gd name="connsiteX46" fmla="*/ 2642260 w 3859481"/>
              <a:gd name="connsiteY46" fmla="*/ 403761 h 521862"/>
              <a:gd name="connsiteX47" fmla="*/ 2600696 w 3859481"/>
              <a:gd name="connsiteY47" fmla="*/ 391886 h 521862"/>
              <a:gd name="connsiteX48" fmla="*/ 2487881 w 3859481"/>
              <a:gd name="connsiteY48" fmla="*/ 385948 h 521862"/>
              <a:gd name="connsiteX49" fmla="*/ 2458193 w 3859481"/>
              <a:gd name="connsiteY49" fmla="*/ 362197 h 521862"/>
              <a:gd name="connsiteX50" fmla="*/ 2369128 w 3859481"/>
              <a:gd name="connsiteY50" fmla="*/ 344384 h 521862"/>
              <a:gd name="connsiteX51" fmla="*/ 2131621 w 3859481"/>
              <a:gd name="connsiteY51" fmla="*/ 332509 h 521862"/>
              <a:gd name="connsiteX52" fmla="*/ 2042556 w 3859481"/>
              <a:gd name="connsiteY52" fmla="*/ 308759 h 521862"/>
              <a:gd name="connsiteX53" fmla="*/ 1935678 w 3859481"/>
              <a:gd name="connsiteY53" fmla="*/ 285008 h 521862"/>
              <a:gd name="connsiteX54" fmla="*/ 1870364 w 3859481"/>
              <a:gd name="connsiteY54" fmla="*/ 261257 h 521862"/>
              <a:gd name="connsiteX55" fmla="*/ 1828800 w 3859481"/>
              <a:gd name="connsiteY55" fmla="*/ 243444 h 521862"/>
              <a:gd name="connsiteX56" fmla="*/ 1781299 w 3859481"/>
              <a:gd name="connsiteY56" fmla="*/ 231569 h 521862"/>
              <a:gd name="connsiteX57" fmla="*/ 1739735 w 3859481"/>
              <a:gd name="connsiteY57" fmla="*/ 219694 h 521862"/>
              <a:gd name="connsiteX58" fmla="*/ 1710047 w 3859481"/>
              <a:gd name="connsiteY58" fmla="*/ 207818 h 521862"/>
              <a:gd name="connsiteX59" fmla="*/ 1520042 w 3859481"/>
              <a:gd name="connsiteY59" fmla="*/ 178130 h 521862"/>
              <a:gd name="connsiteX60" fmla="*/ 1318161 w 3859481"/>
              <a:gd name="connsiteY60" fmla="*/ 166255 h 521862"/>
              <a:gd name="connsiteX61" fmla="*/ 1276598 w 3859481"/>
              <a:gd name="connsiteY61" fmla="*/ 142504 h 521862"/>
              <a:gd name="connsiteX62" fmla="*/ 1258785 w 3859481"/>
              <a:gd name="connsiteY62" fmla="*/ 124691 h 521862"/>
              <a:gd name="connsiteX63" fmla="*/ 1235034 w 3859481"/>
              <a:gd name="connsiteY63" fmla="*/ 118753 h 521862"/>
              <a:gd name="connsiteX64" fmla="*/ 1074717 w 3859481"/>
              <a:gd name="connsiteY64" fmla="*/ 100940 h 521862"/>
              <a:gd name="connsiteX65" fmla="*/ 985652 w 3859481"/>
              <a:gd name="connsiteY65" fmla="*/ 83127 h 521862"/>
              <a:gd name="connsiteX66" fmla="*/ 890650 w 3859481"/>
              <a:gd name="connsiteY66" fmla="*/ 65314 h 521862"/>
              <a:gd name="connsiteX67" fmla="*/ 813460 w 3859481"/>
              <a:gd name="connsiteY67" fmla="*/ 41564 h 521862"/>
              <a:gd name="connsiteX68" fmla="*/ 575954 w 3859481"/>
              <a:gd name="connsiteY68" fmla="*/ 0 h 521862"/>
              <a:gd name="connsiteX69" fmla="*/ 314696 w 3859481"/>
              <a:gd name="connsiteY69" fmla="*/ 5938 h 521862"/>
              <a:gd name="connsiteX70" fmla="*/ 290946 w 3859481"/>
              <a:gd name="connsiteY70" fmla="*/ 17813 h 521862"/>
              <a:gd name="connsiteX71" fmla="*/ 53439 w 3859481"/>
              <a:gd name="connsiteY71" fmla="*/ 17813 h 521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859481" h="521862">
                <a:moveTo>
                  <a:pt x="0" y="207818"/>
                </a:moveTo>
                <a:cubicBezTo>
                  <a:pt x="9896" y="203860"/>
                  <a:pt x="19041" y="196427"/>
                  <a:pt x="29689" y="195943"/>
                </a:cubicBezTo>
                <a:cubicBezTo>
                  <a:pt x="150313" y="190460"/>
                  <a:pt x="271195" y="193747"/>
                  <a:pt x="391886" y="190005"/>
                </a:cubicBezTo>
                <a:cubicBezTo>
                  <a:pt x="526539" y="185830"/>
                  <a:pt x="661060" y="178130"/>
                  <a:pt x="795647" y="172192"/>
                </a:cubicBezTo>
                <a:cubicBezTo>
                  <a:pt x="884164" y="150063"/>
                  <a:pt x="812860" y="162910"/>
                  <a:pt x="950026" y="166255"/>
                </a:cubicBezTo>
                <a:lnTo>
                  <a:pt x="1330037" y="172192"/>
                </a:lnTo>
                <a:cubicBezTo>
                  <a:pt x="1369100" y="177075"/>
                  <a:pt x="1387253" y="177410"/>
                  <a:pt x="1425039" y="190005"/>
                </a:cubicBezTo>
                <a:cubicBezTo>
                  <a:pt x="1534573" y="226516"/>
                  <a:pt x="1441788" y="199346"/>
                  <a:pt x="1520042" y="231569"/>
                </a:cubicBezTo>
                <a:cubicBezTo>
                  <a:pt x="1570975" y="252541"/>
                  <a:pt x="1641450" y="273723"/>
                  <a:pt x="1692234" y="285008"/>
                </a:cubicBezTo>
                <a:cubicBezTo>
                  <a:pt x="1709730" y="288896"/>
                  <a:pt x="1727860" y="288967"/>
                  <a:pt x="1745673" y="290946"/>
                </a:cubicBezTo>
                <a:cubicBezTo>
                  <a:pt x="1778156" y="300226"/>
                  <a:pt x="1798654" y="304191"/>
                  <a:pt x="1828800" y="320634"/>
                </a:cubicBezTo>
                <a:cubicBezTo>
                  <a:pt x="1837488" y="325373"/>
                  <a:pt x="1842950" y="336047"/>
                  <a:pt x="1852551" y="338447"/>
                </a:cubicBezTo>
                <a:cubicBezTo>
                  <a:pt x="1891383" y="348155"/>
                  <a:pt x="1931922" y="349100"/>
                  <a:pt x="1971304" y="356260"/>
                </a:cubicBezTo>
                <a:cubicBezTo>
                  <a:pt x="2135679" y="386146"/>
                  <a:pt x="1970993" y="363135"/>
                  <a:pt x="2107870" y="385948"/>
                </a:cubicBezTo>
                <a:cubicBezTo>
                  <a:pt x="2123610" y="388571"/>
                  <a:pt x="2139615" y="389365"/>
                  <a:pt x="2155372" y="391886"/>
                </a:cubicBezTo>
                <a:cubicBezTo>
                  <a:pt x="2189109" y="397284"/>
                  <a:pt x="2222665" y="403761"/>
                  <a:pt x="2256312" y="409699"/>
                </a:cubicBezTo>
                <a:cubicBezTo>
                  <a:pt x="2312357" y="437721"/>
                  <a:pt x="2363669" y="466100"/>
                  <a:pt x="2422567" y="486888"/>
                </a:cubicBezTo>
                <a:cubicBezTo>
                  <a:pt x="2432084" y="490247"/>
                  <a:pt x="2442300" y="491167"/>
                  <a:pt x="2452255" y="492826"/>
                </a:cubicBezTo>
                <a:cubicBezTo>
                  <a:pt x="2477933" y="497106"/>
                  <a:pt x="2503714" y="500743"/>
                  <a:pt x="2529444" y="504701"/>
                </a:cubicBezTo>
                <a:cubicBezTo>
                  <a:pt x="2596636" y="527100"/>
                  <a:pt x="2578857" y="525936"/>
                  <a:pt x="2689761" y="510639"/>
                </a:cubicBezTo>
                <a:cubicBezTo>
                  <a:pt x="2706513" y="508328"/>
                  <a:pt x="2720602" y="495724"/>
                  <a:pt x="2737263" y="492826"/>
                </a:cubicBezTo>
                <a:cubicBezTo>
                  <a:pt x="2766577" y="487728"/>
                  <a:pt x="2796640" y="488867"/>
                  <a:pt x="2826328" y="486888"/>
                </a:cubicBezTo>
                <a:cubicBezTo>
                  <a:pt x="2836224" y="484909"/>
                  <a:pt x="2846597" y="484574"/>
                  <a:pt x="2856016" y="480951"/>
                </a:cubicBezTo>
                <a:cubicBezTo>
                  <a:pt x="2872539" y="474596"/>
                  <a:pt x="2886296" y="461300"/>
                  <a:pt x="2903517" y="457200"/>
                </a:cubicBezTo>
                <a:cubicBezTo>
                  <a:pt x="2928621" y="451223"/>
                  <a:pt x="2954977" y="453241"/>
                  <a:pt x="2980707" y="451262"/>
                </a:cubicBezTo>
                <a:cubicBezTo>
                  <a:pt x="2986645" y="447304"/>
                  <a:pt x="2991894" y="442037"/>
                  <a:pt x="2998520" y="439387"/>
                </a:cubicBezTo>
                <a:cubicBezTo>
                  <a:pt x="3011898" y="434036"/>
                  <a:pt x="3026057" y="430812"/>
                  <a:pt x="3040083" y="427512"/>
                </a:cubicBezTo>
                <a:cubicBezTo>
                  <a:pt x="3093370" y="414974"/>
                  <a:pt x="3146993" y="403903"/>
                  <a:pt x="3200400" y="391886"/>
                </a:cubicBezTo>
                <a:cubicBezTo>
                  <a:pt x="3290239" y="371672"/>
                  <a:pt x="3258155" y="379903"/>
                  <a:pt x="3336967" y="356260"/>
                </a:cubicBezTo>
                <a:cubicBezTo>
                  <a:pt x="3358738" y="334489"/>
                  <a:pt x="3379110" y="311221"/>
                  <a:pt x="3402281" y="290946"/>
                </a:cubicBezTo>
                <a:cubicBezTo>
                  <a:pt x="3421626" y="274019"/>
                  <a:pt x="3429541" y="274556"/>
                  <a:pt x="3449782" y="267195"/>
                </a:cubicBezTo>
                <a:cubicBezTo>
                  <a:pt x="3465674" y="261416"/>
                  <a:pt x="3481740" y="256043"/>
                  <a:pt x="3497283" y="249382"/>
                </a:cubicBezTo>
                <a:cubicBezTo>
                  <a:pt x="3513247" y="242540"/>
                  <a:pt x="3558334" y="216690"/>
                  <a:pt x="3574473" y="213756"/>
                </a:cubicBezTo>
                <a:cubicBezTo>
                  <a:pt x="3625439" y="204490"/>
                  <a:pt x="3677451" y="202368"/>
                  <a:pt x="3728852" y="195943"/>
                </a:cubicBezTo>
                <a:cubicBezTo>
                  <a:pt x="3772459" y="190492"/>
                  <a:pt x="3815938" y="184068"/>
                  <a:pt x="3859481" y="178130"/>
                </a:cubicBezTo>
                <a:cubicBezTo>
                  <a:pt x="3826232" y="-87862"/>
                  <a:pt x="3888415" y="23835"/>
                  <a:pt x="3461657" y="71252"/>
                </a:cubicBezTo>
                <a:cubicBezTo>
                  <a:pt x="3427138" y="75087"/>
                  <a:pt x="3390978" y="91747"/>
                  <a:pt x="3360717" y="106878"/>
                </a:cubicBezTo>
                <a:cubicBezTo>
                  <a:pt x="3346445" y="114014"/>
                  <a:pt x="3333204" y="123064"/>
                  <a:pt x="3319154" y="130629"/>
                </a:cubicBezTo>
                <a:cubicBezTo>
                  <a:pt x="3187354" y="201599"/>
                  <a:pt x="3467269" y="41104"/>
                  <a:pt x="3194463" y="207818"/>
                </a:cubicBezTo>
                <a:cubicBezTo>
                  <a:pt x="3153615" y="232780"/>
                  <a:pt x="3111421" y="255469"/>
                  <a:pt x="3069772" y="279070"/>
                </a:cubicBezTo>
                <a:cubicBezTo>
                  <a:pt x="3052043" y="289116"/>
                  <a:pt x="3033288" y="297456"/>
                  <a:pt x="3016333" y="308759"/>
                </a:cubicBezTo>
                <a:cubicBezTo>
                  <a:pt x="2998520" y="320634"/>
                  <a:pt x="2982265" y="335268"/>
                  <a:pt x="2962894" y="344384"/>
                </a:cubicBezTo>
                <a:cubicBezTo>
                  <a:pt x="2948126" y="351333"/>
                  <a:pt x="2931086" y="351776"/>
                  <a:pt x="2915393" y="356260"/>
                </a:cubicBezTo>
                <a:cubicBezTo>
                  <a:pt x="2903357" y="359699"/>
                  <a:pt x="2891322" y="363321"/>
                  <a:pt x="2879767" y="368135"/>
                </a:cubicBezTo>
                <a:cubicBezTo>
                  <a:pt x="2867511" y="373241"/>
                  <a:pt x="2856533" y="381182"/>
                  <a:pt x="2844141" y="385948"/>
                </a:cubicBezTo>
                <a:cubicBezTo>
                  <a:pt x="2806090" y="400583"/>
                  <a:pt x="2765249" y="403566"/>
                  <a:pt x="2725387" y="409699"/>
                </a:cubicBezTo>
                <a:cubicBezTo>
                  <a:pt x="2697678" y="407720"/>
                  <a:pt x="2669760" y="407690"/>
                  <a:pt x="2642260" y="403761"/>
                </a:cubicBezTo>
                <a:cubicBezTo>
                  <a:pt x="2627996" y="401723"/>
                  <a:pt x="2615010" y="393538"/>
                  <a:pt x="2600696" y="391886"/>
                </a:cubicBezTo>
                <a:cubicBezTo>
                  <a:pt x="2563287" y="387570"/>
                  <a:pt x="2525486" y="387927"/>
                  <a:pt x="2487881" y="385948"/>
                </a:cubicBezTo>
                <a:cubicBezTo>
                  <a:pt x="2477985" y="378031"/>
                  <a:pt x="2469319" y="368266"/>
                  <a:pt x="2458193" y="362197"/>
                </a:cubicBezTo>
                <a:cubicBezTo>
                  <a:pt x="2433361" y="348652"/>
                  <a:pt x="2395209" y="345981"/>
                  <a:pt x="2369128" y="344384"/>
                </a:cubicBezTo>
                <a:cubicBezTo>
                  <a:pt x="2290008" y="339540"/>
                  <a:pt x="2210790" y="336467"/>
                  <a:pt x="2131621" y="332509"/>
                </a:cubicBezTo>
                <a:cubicBezTo>
                  <a:pt x="2026919" y="311571"/>
                  <a:pt x="2223707" y="351891"/>
                  <a:pt x="2042556" y="308759"/>
                </a:cubicBezTo>
                <a:cubicBezTo>
                  <a:pt x="1964362" y="290141"/>
                  <a:pt x="1997675" y="305674"/>
                  <a:pt x="1935678" y="285008"/>
                </a:cubicBezTo>
                <a:cubicBezTo>
                  <a:pt x="1913701" y="277682"/>
                  <a:pt x="1891955" y="269654"/>
                  <a:pt x="1870364" y="261257"/>
                </a:cubicBezTo>
                <a:cubicBezTo>
                  <a:pt x="1856316" y="255794"/>
                  <a:pt x="1843100" y="248211"/>
                  <a:pt x="1828800" y="243444"/>
                </a:cubicBezTo>
                <a:cubicBezTo>
                  <a:pt x="1813317" y="238283"/>
                  <a:pt x="1797069" y="235774"/>
                  <a:pt x="1781299" y="231569"/>
                </a:cubicBezTo>
                <a:cubicBezTo>
                  <a:pt x="1767376" y="227856"/>
                  <a:pt x="1753405" y="224251"/>
                  <a:pt x="1739735" y="219694"/>
                </a:cubicBezTo>
                <a:cubicBezTo>
                  <a:pt x="1729624" y="216323"/>
                  <a:pt x="1720462" y="210082"/>
                  <a:pt x="1710047" y="207818"/>
                </a:cubicBezTo>
                <a:cubicBezTo>
                  <a:pt x="1694556" y="204450"/>
                  <a:pt x="1546704" y="180352"/>
                  <a:pt x="1520042" y="178130"/>
                </a:cubicBezTo>
                <a:cubicBezTo>
                  <a:pt x="1452865" y="172532"/>
                  <a:pt x="1385455" y="170213"/>
                  <a:pt x="1318161" y="166255"/>
                </a:cubicBezTo>
                <a:cubicBezTo>
                  <a:pt x="1304307" y="158338"/>
                  <a:pt x="1289670" y="151655"/>
                  <a:pt x="1276598" y="142504"/>
                </a:cubicBezTo>
                <a:cubicBezTo>
                  <a:pt x="1269719" y="137689"/>
                  <a:pt x="1266076" y="128857"/>
                  <a:pt x="1258785" y="124691"/>
                </a:cubicBezTo>
                <a:cubicBezTo>
                  <a:pt x="1251700" y="120642"/>
                  <a:pt x="1243128" y="119797"/>
                  <a:pt x="1235034" y="118753"/>
                </a:cubicBezTo>
                <a:cubicBezTo>
                  <a:pt x="1181708" y="111872"/>
                  <a:pt x="1127944" y="108544"/>
                  <a:pt x="1074717" y="100940"/>
                </a:cubicBezTo>
                <a:cubicBezTo>
                  <a:pt x="1044745" y="96658"/>
                  <a:pt x="1015394" y="88792"/>
                  <a:pt x="985652" y="83127"/>
                </a:cubicBezTo>
                <a:cubicBezTo>
                  <a:pt x="948026" y="75960"/>
                  <a:pt x="931806" y="76050"/>
                  <a:pt x="890650" y="65314"/>
                </a:cubicBezTo>
                <a:cubicBezTo>
                  <a:pt x="864601" y="58519"/>
                  <a:pt x="839819" y="47035"/>
                  <a:pt x="813460" y="41564"/>
                </a:cubicBezTo>
                <a:cubicBezTo>
                  <a:pt x="734765" y="25231"/>
                  <a:pt x="575954" y="0"/>
                  <a:pt x="575954" y="0"/>
                </a:cubicBezTo>
                <a:cubicBezTo>
                  <a:pt x="488868" y="1979"/>
                  <a:pt x="401635" y="504"/>
                  <a:pt x="314696" y="5938"/>
                </a:cubicBezTo>
                <a:cubicBezTo>
                  <a:pt x="305862" y="6490"/>
                  <a:pt x="299788" y="17411"/>
                  <a:pt x="290946" y="17813"/>
                </a:cubicBezTo>
                <a:cubicBezTo>
                  <a:pt x="211859" y="21408"/>
                  <a:pt x="132608" y="17813"/>
                  <a:pt x="53439" y="17813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7B4BAFDE-C1D2-8115-42BC-2FF7E5BE23B8}"/>
              </a:ext>
            </a:extLst>
          </p:cNvPr>
          <p:cNvSpPr/>
          <p:nvPr/>
        </p:nvSpPr>
        <p:spPr>
          <a:xfrm>
            <a:off x="1090229" y="2500353"/>
            <a:ext cx="4204304" cy="257247"/>
          </a:xfrm>
          <a:custGeom>
            <a:avLst/>
            <a:gdLst>
              <a:gd name="connsiteX0" fmla="*/ 0 w 4204304"/>
              <a:gd name="connsiteY0" fmla="*/ 96189 h 257247"/>
              <a:gd name="connsiteX1" fmla="*/ 973776 w 4204304"/>
              <a:gd name="connsiteY1" fmla="*/ 54625 h 257247"/>
              <a:gd name="connsiteX2" fmla="*/ 1175657 w 4204304"/>
              <a:gd name="connsiteY2" fmla="*/ 42750 h 257247"/>
              <a:gd name="connsiteX3" fmla="*/ 3592285 w 4204304"/>
              <a:gd name="connsiteY3" fmla="*/ 36812 h 257247"/>
              <a:gd name="connsiteX4" fmla="*/ 3752602 w 4204304"/>
              <a:gd name="connsiteY4" fmla="*/ 24937 h 257247"/>
              <a:gd name="connsiteX5" fmla="*/ 3877293 w 4204304"/>
              <a:gd name="connsiteY5" fmla="*/ 1186 h 257247"/>
              <a:gd name="connsiteX6" fmla="*/ 4180114 w 4204304"/>
              <a:gd name="connsiteY6" fmla="*/ 7124 h 257247"/>
              <a:gd name="connsiteX7" fmla="*/ 4203865 w 4204304"/>
              <a:gd name="connsiteY7" fmla="*/ 18999 h 257247"/>
              <a:gd name="connsiteX8" fmla="*/ 4067298 w 4204304"/>
              <a:gd name="connsiteY8" fmla="*/ 108064 h 257247"/>
              <a:gd name="connsiteX9" fmla="*/ 3883231 w 4204304"/>
              <a:gd name="connsiteY9" fmla="*/ 143690 h 257247"/>
              <a:gd name="connsiteX10" fmla="*/ 2903517 w 4204304"/>
              <a:gd name="connsiteY10" fmla="*/ 161503 h 257247"/>
              <a:gd name="connsiteX11" fmla="*/ 2095995 w 4204304"/>
              <a:gd name="connsiteY11" fmla="*/ 191192 h 257247"/>
              <a:gd name="connsiteX12" fmla="*/ 1929740 w 4204304"/>
              <a:gd name="connsiteY12" fmla="*/ 203067 h 257247"/>
              <a:gd name="connsiteX13" fmla="*/ 932213 w 4204304"/>
              <a:gd name="connsiteY13" fmla="*/ 220880 h 257247"/>
              <a:gd name="connsiteX14" fmla="*/ 665018 w 4204304"/>
              <a:gd name="connsiteY14" fmla="*/ 238693 h 257247"/>
              <a:gd name="connsiteX15" fmla="*/ 475013 w 4204304"/>
              <a:gd name="connsiteY15" fmla="*/ 256506 h 257247"/>
              <a:gd name="connsiteX16" fmla="*/ 29688 w 4204304"/>
              <a:gd name="connsiteY16" fmla="*/ 256506 h 25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04304" h="257247">
                <a:moveTo>
                  <a:pt x="0" y="96189"/>
                </a:moveTo>
                <a:cubicBezTo>
                  <a:pt x="421031" y="8475"/>
                  <a:pt x="52679" y="75800"/>
                  <a:pt x="973776" y="54625"/>
                </a:cubicBezTo>
                <a:cubicBezTo>
                  <a:pt x="1041168" y="53076"/>
                  <a:pt x="1108249" y="43209"/>
                  <a:pt x="1175657" y="42750"/>
                </a:cubicBezTo>
                <a:lnTo>
                  <a:pt x="3592285" y="36812"/>
                </a:lnTo>
                <a:cubicBezTo>
                  <a:pt x="3645724" y="32854"/>
                  <a:pt x="3699430" y="31583"/>
                  <a:pt x="3752602" y="24937"/>
                </a:cubicBezTo>
                <a:cubicBezTo>
                  <a:pt x="3794586" y="19689"/>
                  <a:pt x="3835019" y="2947"/>
                  <a:pt x="3877293" y="1186"/>
                </a:cubicBezTo>
                <a:cubicBezTo>
                  <a:pt x="3978165" y="-3017"/>
                  <a:pt x="4079174" y="5145"/>
                  <a:pt x="4180114" y="7124"/>
                </a:cubicBezTo>
                <a:cubicBezTo>
                  <a:pt x="4188031" y="11082"/>
                  <a:pt x="4207460" y="10911"/>
                  <a:pt x="4203865" y="18999"/>
                </a:cubicBezTo>
                <a:cubicBezTo>
                  <a:pt x="4190427" y="49235"/>
                  <a:pt x="4079958" y="104211"/>
                  <a:pt x="4067298" y="108064"/>
                </a:cubicBezTo>
                <a:cubicBezTo>
                  <a:pt x="4007511" y="126260"/>
                  <a:pt x="3945660" y="140823"/>
                  <a:pt x="3883231" y="143690"/>
                </a:cubicBezTo>
                <a:cubicBezTo>
                  <a:pt x="3556949" y="158672"/>
                  <a:pt x="3230088" y="155565"/>
                  <a:pt x="2903517" y="161503"/>
                </a:cubicBezTo>
                <a:cubicBezTo>
                  <a:pt x="2474478" y="189184"/>
                  <a:pt x="2907710" y="163442"/>
                  <a:pt x="2095995" y="191192"/>
                </a:cubicBezTo>
                <a:cubicBezTo>
                  <a:pt x="1879239" y="198602"/>
                  <a:pt x="2200146" y="197189"/>
                  <a:pt x="1929740" y="203067"/>
                </a:cubicBezTo>
                <a:lnTo>
                  <a:pt x="932213" y="220880"/>
                </a:lnTo>
                <a:cubicBezTo>
                  <a:pt x="819028" y="226837"/>
                  <a:pt x="786809" y="227621"/>
                  <a:pt x="665018" y="238693"/>
                </a:cubicBezTo>
                <a:cubicBezTo>
                  <a:pt x="612332" y="243483"/>
                  <a:pt x="530499" y="255883"/>
                  <a:pt x="475013" y="256506"/>
                </a:cubicBezTo>
                <a:cubicBezTo>
                  <a:pt x="326581" y="258174"/>
                  <a:pt x="178130" y="256506"/>
                  <a:pt x="29688" y="256506"/>
                </a:cubicBezTo>
              </a:path>
            </a:pathLst>
          </a:custGeom>
          <a:noFill/>
          <a:ln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8916C0C-48A3-1435-AE9C-DBC8C3DA2E88}"/>
              </a:ext>
            </a:extLst>
          </p:cNvPr>
          <p:cNvSpPr/>
          <p:nvPr/>
        </p:nvSpPr>
        <p:spPr>
          <a:xfrm>
            <a:off x="3408218" y="2930238"/>
            <a:ext cx="736270" cy="326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data2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C1055A9-2065-F99F-1608-CA333E90730C}"/>
              </a:ext>
            </a:extLst>
          </p:cNvPr>
          <p:cNvSpPr/>
          <p:nvPr/>
        </p:nvSpPr>
        <p:spPr>
          <a:xfrm>
            <a:off x="1876822" y="2930238"/>
            <a:ext cx="736270" cy="326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data1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968D6D3-FCAF-46FC-37AE-18FB3EF790F6}"/>
              </a:ext>
            </a:extLst>
          </p:cNvPr>
          <p:cNvSpPr/>
          <p:nvPr/>
        </p:nvSpPr>
        <p:spPr>
          <a:xfrm>
            <a:off x="4780870" y="2932331"/>
            <a:ext cx="736270" cy="326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data3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B73321-BF5B-6428-EF31-3E59D56F96CF}"/>
              </a:ext>
            </a:extLst>
          </p:cNvPr>
          <p:cNvSpPr txBox="1"/>
          <p:nvPr/>
        </p:nvSpPr>
        <p:spPr>
          <a:xfrm>
            <a:off x="3069771" y="3570695"/>
            <a:ext cx="1632858" cy="11319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/>
              <a:t>Void f2() {</a:t>
            </a:r>
          </a:p>
          <a:p>
            <a:r>
              <a:rPr lang="en-US" altLang="ko-KR" sz="1400" dirty="0"/>
              <a:t>   data2 = 23;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865234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4B70693-17D8-6D7F-4715-998326553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2022-10-17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433BDF1-F175-B3D2-248E-7F22561A0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en-US" altLang="ko-KR" dirty="0"/>
              <a:t>Scheduler &lt;</a:t>
            </a:r>
            <a:r>
              <a:rPr lang="ko-KR" altLang="en-US" dirty="0"/>
              <a:t>계속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084F34BD-2A77-93D0-016C-E2C21F674F51}"/>
              </a:ext>
            </a:extLst>
          </p:cNvPr>
          <p:cNvSpPr/>
          <p:nvPr/>
        </p:nvSpPr>
        <p:spPr>
          <a:xfrm>
            <a:off x="1764866" y="1810089"/>
            <a:ext cx="2771997" cy="4096089"/>
          </a:xfrm>
          <a:prstGeom prst="downArrow">
            <a:avLst>
              <a:gd name="adj1" fmla="val 78674"/>
              <a:gd name="adj2" fmla="val 2795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Thread1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752EEE09-F24E-C986-C81A-9AD19A2AFC2F}"/>
              </a:ext>
            </a:extLst>
          </p:cNvPr>
          <p:cNvSpPr/>
          <p:nvPr/>
        </p:nvSpPr>
        <p:spPr>
          <a:xfrm>
            <a:off x="4456590" y="1835635"/>
            <a:ext cx="2771997" cy="4096089"/>
          </a:xfrm>
          <a:prstGeom prst="downArrow">
            <a:avLst>
              <a:gd name="adj1" fmla="val 78674"/>
              <a:gd name="adj2" fmla="val 2795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Thread2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7C0B5A8-02A6-E844-5A9A-15D6D4CFC8DA}"/>
              </a:ext>
            </a:extLst>
          </p:cNvPr>
          <p:cNvSpPr/>
          <p:nvPr/>
        </p:nvSpPr>
        <p:spPr>
          <a:xfrm>
            <a:off x="2238499" y="2297875"/>
            <a:ext cx="688769" cy="25472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UI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97292CD-1F59-D49D-6ACE-85287B092A64}"/>
              </a:ext>
            </a:extLst>
          </p:cNvPr>
          <p:cNvSpPr/>
          <p:nvPr/>
        </p:nvSpPr>
        <p:spPr>
          <a:xfrm>
            <a:off x="944222" y="3152899"/>
            <a:ext cx="926276" cy="83721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User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8602767-4BE0-9708-A0D5-9547D35E34C2}"/>
              </a:ext>
            </a:extLst>
          </p:cNvPr>
          <p:cNvCxnSpPr>
            <a:stCxn id="10" idx="6"/>
            <a:endCxn id="9" idx="1"/>
          </p:cNvCxnSpPr>
          <p:nvPr/>
        </p:nvCxnSpPr>
        <p:spPr>
          <a:xfrm>
            <a:off x="1870498" y="3571504"/>
            <a:ext cx="368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EBF3F1-4CD5-9D5E-8CFB-F48B898A3171}"/>
              </a:ext>
            </a:extLst>
          </p:cNvPr>
          <p:cNvSpPr/>
          <p:nvPr/>
        </p:nvSpPr>
        <p:spPr>
          <a:xfrm>
            <a:off x="5448643" y="2246173"/>
            <a:ext cx="1193338" cy="25472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Scheduler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94EC4E-616C-0994-02B4-26369655D3AC}"/>
              </a:ext>
            </a:extLst>
          </p:cNvPr>
          <p:cNvSpPr/>
          <p:nvPr/>
        </p:nvSpPr>
        <p:spPr>
          <a:xfrm>
            <a:off x="3093467" y="2297873"/>
            <a:ext cx="810099" cy="25472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Loader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A9F7E4C-3B16-2255-7521-4955F1B91E37}"/>
              </a:ext>
            </a:extLst>
          </p:cNvPr>
          <p:cNvSpPr/>
          <p:nvPr/>
        </p:nvSpPr>
        <p:spPr>
          <a:xfrm>
            <a:off x="4479467" y="3075709"/>
            <a:ext cx="1257102" cy="4957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Ready Queue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3270105-0605-9DBE-6BF1-99C2E752BC6A}"/>
              </a:ext>
            </a:extLst>
          </p:cNvPr>
          <p:cNvSpPr/>
          <p:nvPr/>
        </p:nvSpPr>
        <p:spPr>
          <a:xfrm>
            <a:off x="5912950" y="3203226"/>
            <a:ext cx="710799" cy="4186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EE4889C8-2508-50D1-39E8-CAF91D0DFBB2}"/>
              </a:ext>
            </a:extLst>
          </p:cNvPr>
          <p:cNvSpPr/>
          <p:nvPr/>
        </p:nvSpPr>
        <p:spPr>
          <a:xfrm>
            <a:off x="2695699" y="3022270"/>
            <a:ext cx="3470850" cy="1341912"/>
          </a:xfrm>
          <a:custGeom>
            <a:avLst/>
            <a:gdLst>
              <a:gd name="connsiteX0" fmla="*/ 0 w 3470850"/>
              <a:gd name="connsiteY0" fmla="*/ 0 h 1341912"/>
              <a:gd name="connsiteX1" fmla="*/ 83127 w 3470850"/>
              <a:gd name="connsiteY1" fmla="*/ 59377 h 1341912"/>
              <a:gd name="connsiteX2" fmla="*/ 231569 w 3470850"/>
              <a:gd name="connsiteY2" fmla="*/ 124691 h 1341912"/>
              <a:gd name="connsiteX3" fmla="*/ 326571 w 3470850"/>
              <a:gd name="connsiteY3" fmla="*/ 142504 h 1341912"/>
              <a:gd name="connsiteX4" fmla="*/ 374072 w 3470850"/>
              <a:gd name="connsiteY4" fmla="*/ 154379 h 1341912"/>
              <a:gd name="connsiteX5" fmla="*/ 469075 w 3470850"/>
              <a:gd name="connsiteY5" fmla="*/ 166255 h 1341912"/>
              <a:gd name="connsiteX6" fmla="*/ 1787236 w 3470850"/>
              <a:gd name="connsiteY6" fmla="*/ 160317 h 1341912"/>
              <a:gd name="connsiteX7" fmla="*/ 2042556 w 3470850"/>
              <a:gd name="connsiteY7" fmla="*/ 148442 h 1341912"/>
              <a:gd name="connsiteX8" fmla="*/ 2565070 w 3470850"/>
              <a:gd name="connsiteY8" fmla="*/ 154379 h 1341912"/>
              <a:gd name="connsiteX9" fmla="*/ 2588820 w 3470850"/>
              <a:gd name="connsiteY9" fmla="*/ 172192 h 1341912"/>
              <a:gd name="connsiteX10" fmla="*/ 2642259 w 3470850"/>
              <a:gd name="connsiteY10" fmla="*/ 201881 h 1341912"/>
              <a:gd name="connsiteX11" fmla="*/ 2731324 w 3470850"/>
              <a:gd name="connsiteY11" fmla="*/ 320634 h 1341912"/>
              <a:gd name="connsiteX12" fmla="*/ 2909454 w 3470850"/>
              <a:gd name="connsiteY12" fmla="*/ 314696 h 1341912"/>
              <a:gd name="connsiteX13" fmla="*/ 3051958 w 3470850"/>
              <a:gd name="connsiteY13" fmla="*/ 255320 h 1341912"/>
              <a:gd name="connsiteX14" fmla="*/ 3331028 w 3470850"/>
              <a:gd name="connsiteY14" fmla="*/ 237507 h 1341912"/>
              <a:gd name="connsiteX15" fmla="*/ 3461657 w 3470850"/>
              <a:gd name="connsiteY15" fmla="*/ 273133 h 1341912"/>
              <a:gd name="connsiteX16" fmla="*/ 3449782 w 3470850"/>
              <a:gd name="connsiteY16" fmla="*/ 368135 h 1341912"/>
              <a:gd name="connsiteX17" fmla="*/ 3408218 w 3470850"/>
              <a:gd name="connsiteY17" fmla="*/ 403761 h 1341912"/>
              <a:gd name="connsiteX18" fmla="*/ 3372592 w 3470850"/>
              <a:gd name="connsiteY18" fmla="*/ 427512 h 1341912"/>
              <a:gd name="connsiteX19" fmla="*/ 3313215 w 3470850"/>
              <a:gd name="connsiteY19" fmla="*/ 445325 h 1341912"/>
              <a:gd name="connsiteX20" fmla="*/ 3230088 w 3470850"/>
              <a:gd name="connsiteY20" fmla="*/ 463138 h 1341912"/>
              <a:gd name="connsiteX21" fmla="*/ 3141023 w 3470850"/>
              <a:gd name="connsiteY21" fmla="*/ 415636 h 1341912"/>
              <a:gd name="connsiteX22" fmla="*/ 3200400 w 3470850"/>
              <a:gd name="connsiteY22" fmla="*/ 332509 h 1341912"/>
              <a:gd name="connsiteX23" fmla="*/ 3325091 w 3470850"/>
              <a:gd name="connsiteY23" fmla="*/ 374073 h 1341912"/>
              <a:gd name="connsiteX24" fmla="*/ 3426031 w 3470850"/>
              <a:gd name="connsiteY24" fmla="*/ 427512 h 1341912"/>
              <a:gd name="connsiteX25" fmla="*/ 3408218 w 3470850"/>
              <a:gd name="connsiteY25" fmla="*/ 641268 h 1341912"/>
              <a:gd name="connsiteX26" fmla="*/ 3289465 w 3470850"/>
              <a:gd name="connsiteY26" fmla="*/ 676894 h 1341912"/>
              <a:gd name="connsiteX27" fmla="*/ 3253839 w 3470850"/>
              <a:gd name="connsiteY27" fmla="*/ 516577 h 1341912"/>
              <a:gd name="connsiteX28" fmla="*/ 3301340 w 3470850"/>
              <a:gd name="connsiteY28" fmla="*/ 498764 h 1341912"/>
              <a:gd name="connsiteX29" fmla="*/ 3360717 w 3470850"/>
              <a:gd name="connsiteY29" fmla="*/ 564078 h 1341912"/>
              <a:gd name="connsiteX30" fmla="*/ 3384467 w 3470850"/>
              <a:gd name="connsiteY30" fmla="*/ 783772 h 1341912"/>
              <a:gd name="connsiteX31" fmla="*/ 3319153 w 3470850"/>
              <a:gd name="connsiteY31" fmla="*/ 807522 h 1341912"/>
              <a:gd name="connsiteX32" fmla="*/ 3289465 w 3470850"/>
              <a:gd name="connsiteY32" fmla="*/ 795647 h 1341912"/>
              <a:gd name="connsiteX33" fmla="*/ 3325091 w 3470850"/>
              <a:gd name="connsiteY33" fmla="*/ 724395 h 1341912"/>
              <a:gd name="connsiteX34" fmla="*/ 3426031 w 3470850"/>
              <a:gd name="connsiteY34" fmla="*/ 866899 h 1341912"/>
              <a:gd name="connsiteX35" fmla="*/ 3431969 w 3470850"/>
              <a:gd name="connsiteY35" fmla="*/ 926275 h 1341912"/>
              <a:gd name="connsiteX36" fmla="*/ 3378530 w 3470850"/>
              <a:gd name="connsiteY36" fmla="*/ 1092530 h 1341912"/>
              <a:gd name="connsiteX37" fmla="*/ 3360717 w 3470850"/>
              <a:gd name="connsiteY37" fmla="*/ 1104405 h 1341912"/>
              <a:gd name="connsiteX38" fmla="*/ 3319153 w 3470850"/>
              <a:gd name="connsiteY38" fmla="*/ 973777 h 1341912"/>
              <a:gd name="connsiteX39" fmla="*/ 3402280 w 3470850"/>
              <a:gd name="connsiteY39" fmla="*/ 1039091 h 1341912"/>
              <a:gd name="connsiteX40" fmla="*/ 3431969 w 3470850"/>
              <a:gd name="connsiteY40" fmla="*/ 1122218 h 1341912"/>
              <a:gd name="connsiteX41" fmla="*/ 3325091 w 3470850"/>
              <a:gd name="connsiteY41" fmla="*/ 1294411 h 1341912"/>
              <a:gd name="connsiteX42" fmla="*/ 3283527 w 3470850"/>
              <a:gd name="connsiteY42" fmla="*/ 1306286 h 1341912"/>
              <a:gd name="connsiteX43" fmla="*/ 3265714 w 3470850"/>
              <a:gd name="connsiteY43" fmla="*/ 1276598 h 1341912"/>
              <a:gd name="connsiteX44" fmla="*/ 3295402 w 3470850"/>
              <a:gd name="connsiteY44" fmla="*/ 1246909 h 1341912"/>
              <a:gd name="connsiteX45" fmla="*/ 3301340 w 3470850"/>
              <a:gd name="connsiteY45" fmla="*/ 1270660 h 1341912"/>
              <a:gd name="connsiteX46" fmla="*/ 3283527 w 3470850"/>
              <a:gd name="connsiteY46" fmla="*/ 1330036 h 1341912"/>
              <a:gd name="connsiteX47" fmla="*/ 3271652 w 3470850"/>
              <a:gd name="connsiteY47" fmla="*/ 1341912 h 1341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470850" h="1341912">
                <a:moveTo>
                  <a:pt x="0" y="0"/>
                </a:moveTo>
                <a:cubicBezTo>
                  <a:pt x="27709" y="19792"/>
                  <a:pt x="53145" y="43233"/>
                  <a:pt x="83127" y="59377"/>
                </a:cubicBezTo>
                <a:cubicBezTo>
                  <a:pt x="130724" y="85006"/>
                  <a:pt x="178436" y="114729"/>
                  <a:pt x="231569" y="124691"/>
                </a:cubicBezTo>
                <a:cubicBezTo>
                  <a:pt x="263236" y="130629"/>
                  <a:pt x="295029" y="135933"/>
                  <a:pt x="326571" y="142504"/>
                </a:cubicBezTo>
                <a:cubicBezTo>
                  <a:pt x="342549" y="145833"/>
                  <a:pt x="357973" y="151696"/>
                  <a:pt x="374072" y="154379"/>
                </a:cubicBezTo>
                <a:cubicBezTo>
                  <a:pt x="405552" y="159626"/>
                  <a:pt x="437407" y="162296"/>
                  <a:pt x="469075" y="166255"/>
                </a:cubicBezTo>
                <a:lnTo>
                  <a:pt x="1787236" y="160317"/>
                </a:lnTo>
                <a:cubicBezTo>
                  <a:pt x="1872429" y="159353"/>
                  <a:pt x="1957360" y="149092"/>
                  <a:pt x="2042556" y="148442"/>
                </a:cubicBezTo>
                <a:lnTo>
                  <a:pt x="2565070" y="154379"/>
                </a:lnTo>
                <a:cubicBezTo>
                  <a:pt x="2572987" y="160317"/>
                  <a:pt x="2580392" y="167005"/>
                  <a:pt x="2588820" y="172192"/>
                </a:cubicBezTo>
                <a:cubicBezTo>
                  <a:pt x="2606175" y="182872"/>
                  <a:pt x="2628840" y="186545"/>
                  <a:pt x="2642259" y="201881"/>
                </a:cubicBezTo>
                <a:cubicBezTo>
                  <a:pt x="2757441" y="333518"/>
                  <a:pt x="2665605" y="298726"/>
                  <a:pt x="2731324" y="320634"/>
                </a:cubicBezTo>
                <a:cubicBezTo>
                  <a:pt x="2790701" y="318655"/>
                  <a:pt x="2851240" y="326554"/>
                  <a:pt x="2909454" y="314696"/>
                </a:cubicBezTo>
                <a:cubicBezTo>
                  <a:pt x="2959878" y="304424"/>
                  <a:pt x="3000587" y="258342"/>
                  <a:pt x="3051958" y="255320"/>
                </a:cubicBezTo>
                <a:cubicBezTo>
                  <a:pt x="3279600" y="241929"/>
                  <a:pt x="3186628" y="248614"/>
                  <a:pt x="3331028" y="237507"/>
                </a:cubicBezTo>
                <a:cubicBezTo>
                  <a:pt x="3374571" y="249382"/>
                  <a:pt x="3431297" y="239737"/>
                  <a:pt x="3461657" y="273133"/>
                </a:cubicBezTo>
                <a:cubicBezTo>
                  <a:pt x="3483125" y="296747"/>
                  <a:pt x="3461866" y="338597"/>
                  <a:pt x="3449782" y="368135"/>
                </a:cubicBezTo>
                <a:cubicBezTo>
                  <a:pt x="3442873" y="385024"/>
                  <a:pt x="3422681" y="392635"/>
                  <a:pt x="3408218" y="403761"/>
                </a:cubicBezTo>
                <a:cubicBezTo>
                  <a:pt x="3396905" y="412463"/>
                  <a:pt x="3385668" y="421791"/>
                  <a:pt x="3372592" y="427512"/>
                </a:cubicBezTo>
                <a:cubicBezTo>
                  <a:pt x="3353661" y="435794"/>
                  <a:pt x="3332965" y="439248"/>
                  <a:pt x="3313215" y="445325"/>
                </a:cubicBezTo>
                <a:cubicBezTo>
                  <a:pt x="3266511" y="459695"/>
                  <a:pt x="3329483" y="445065"/>
                  <a:pt x="3230088" y="463138"/>
                </a:cubicBezTo>
                <a:cubicBezTo>
                  <a:pt x="3200400" y="447304"/>
                  <a:pt x="3148480" y="448446"/>
                  <a:pt x="3141023" y="415636"/>
                </a:cubicBezTo>
                <a:cubicBezTo>
                  <a:pt x="3133477" y="382431"/>
                  <a:pt x="3167184" y="340009"/>
                  <a:pt x="3200400" y="332509"/>
                </a:cubicBezTo>
                <a:cubicBezTo>
                  <a:pt x="3243136" y="322859"/>
                  <a:pt x="3284328" y="358015"/>
                  <a:pt x="3325091" y="374073"/>
                </a:cubicBezTo>
                <a:cubicBezTo>
                  <a:pt x="3364680" y="389669"/>
                  <a:pt x="3391820" y="406985"/>
                  <a:pt x="3426031" y="427512"/>
                </a:cubicBezTo>
                <a:cubicBezTo>
                  <a:pt x="3436003" y="497318"/>
                  <a:pt x="3457219" y="575116"/>
                  <a:pt x="3408218" y="641268"/>
                </a:cubicBezTo>
                <a:cubicBezTo>
                  <a:pt x="3396783" y="656705"/>
                  <a:pt x="3321717" y="670443"/>
                  <a:pt x="3289465" y="676894"/>
                </a:cubicBezTo>
                <a:cubicBezTo>
                  <a:pt x="3221836" y="638248"/>
                  <a:pt x="3208670" y="647064"/>
                  <a:pt x="3253839" y="516577"/>
                </a:cubicBezTo>
                <a:cubicBezTo>
                  <a:pt x="3259371" y="500597"/>
                  <a:pt x="3285506" y="504702"/>
                  <a:pt x="3301340" y="498764"/>
                </a:cubicBezTo>
                <a:cubicBezTo>
                  <a:pt x="3321132" y="520535"/>
                  <a:pt x="3344142" y="539768"/>
                  <a:pt x="3360717" y="564078"/>
                </a:cubicBezTo>
                <a:cubicBezTo>
                  <a:pt x="3402279" y="625035"/>
                  <a:pt x="3411643" y="715832"/>
                  <a:pt x="3384467" y="783772"/>
                </a:cubicBezTo>
                <a:cubicBezTo>
                  <a:pt x="3375863" y="805281"/>
                  <a:pt x="3340924" y="799605"/>
                  <a:pt x="3319153" y="807522"/>
                </a:cubicBezTo>
                <a:cubicBezTo>
                  <a:pt x="3309257" y="803564"/>
                  <a:pt x="3295377" y="804515"/>
                  <a:pt x="3289465" y="795647"/>
                </a:cubicBezTo>
                <a:cubicBezTo>
                  <a:pt x="3260390" y="752034"/>
                  <a:pt x="3297356" y="744205"/>
                  <a:pt x="3325091" y="724395"/>
                </a:cubicBezTo>
                <a:cubicBezTo>
                  <a:pt x="3362434" y="769207"/>
                  <a:pt x="3400925" y="812824"/>
                  <a:pt x="3426031" y="866899"/>
                </a:cubicBezTo>
                <a:cubicBezTo>
                  <a:pt x="3434407" y="884940"/>
                  <a:pt x="3429990" y="906483"/>
                  <a:pt x="3431969" y="926275"/>
                </a:cubicBezTo>
                <a:cubicBezTo>
                  <a:pt x="3418147" y="1092130"/>
                  <a:pt x="3461686" y="1042636"/>
                  <a:pt x="3378530" y="1092530"/>
                </a:cubicBezTo>
                <a:cubicBezTo>
                  <a:pt x="3372411" y="1096202"/>
                  <a:pt x="3366655" y="1100447"/>
                  <a:pt x="3360717" y="1104405"/>
                </a:cubicBezTo>
                <a:cubicBezTo>
                  <a:pt x="3357253" y="1102096"/>
                  <a:pt x="3190541" y="1013968"/>
                  <a:pt x="3319153" y="973777"/>
                </a:cubicBezTo>
                <a:cubicBezTo>
                  <a:pt x="3352788" y="963266"/>
                  <a:pt x="3374571" y="1017320"/>
                  <a:pt x="3402280" y="1039091"/>
                </a:cubicBezTo>
                <a:cubicBezTo>
                  <a:pt x="3412176" y="1066800"/>
                  <a:pt x="3431969" y="1092795"/>
                  <a:pt x="3431969" y="1122218"/>
                </a:cubicBezTo>
                <a:cubicBezTo>
                  <a:pt x="3431969" y="1198601"/>
                  <a:pt x="3381276" y="1252272"/>
                  <a:pt x="3325091" y="1294411"/>
                </a:cubicBezTo>
                <a:cubicBezTo>
                  <a:pt x="3313564" y="1303056"/>
                  <a:pt x="3297382" y="1302328"/>
                  <a:pt x="3283527" y="1306286"/>
                </a:cubicBezTo>
                <a:cubicBezTo>
                  <a:pt x="3277589" y="1296390"/>
                  <a:pt x="3263451" y="1287915"/>
                  <a:pt x="3265714" y="1276598"/>
                </a:cubicBezTo>
                <a:cubicBezTo>
                  <a:pt x="3268459" y="1262874"/>
                  <a:pt x="3281597" y="1249210"/>
                  <a:pt x="3295402" y="1246909"/>
                </a:cubicBezTo>
                <a:cubicBezTo>
                  <a:pt x="3303452" y="1245567"/>
                  <a:pt x="3299361" y="1262743"/>
                  <a:pt x="3301340" y="1270660"/>
                </a:cubicBezTo>
                <a:cubicBezTo>
                  <a:pt x="3295402" y="1290452"/>
                  <a:pt x="3291474" y="1310962"/>
                  <a:pt x="3283527" y="1330036"/>
                </a:cubicBezTo>
                <a:cubicBezTo>
                  <a:pt x="3281374" y="1335204"/>
                  <a:pt x="3271652" y="1341912"/>
                  <a:pt x="3271652" y="1341912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3E7081A-B4DB-EB55-BBF4-21F42810C201}"/>
              </a:ext>
            </a:extLst>
          </p:cNvPr>
          <p:cNvSpPr/>
          <p:nvPr/>
        </p:nvSpPr>
        <p:spPr>
          <a:xfrm>
            <a:off x="7383231" y="2297873"/>
            <a:ext cx="1170219" cy="25472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Interrupt</a:t>
            </a:r>
            <a:r>
              <a:rPr lang="ko-KR" alt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Handler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349E71E-A42F-BD49-A6F2-01549ACC223B}"/>
              </a:ext>
            </a:extLst>
          </p:cNvPr>
          <p:cNvSpPr/>
          <p:nvPr/>
        </p:nvSpPr>
        <p:spPr>
          <a:xfrm>
            <a:off x="7099192" y="3116140"/>
            <a:ext cx="1257102" cy="4957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Interrupt Queue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FF937E38-13C5-821B-220C-B1B1A091E79F}"/>
              </a:ext>
            </a:extLst>
          </p:cNvPr>
          <p:cNvSpPr/>
          <p:nvPr/>
        </p:nvSpPr>
        <p:spPr>
          <a:xfrm>
            <a:off x="8708094" y="1810088"/>
            <a:ext cx="2771997" cy="4096089"/>
          </a:xfrm>
          <a:prstGeom prst="downArrow">
            <a:avLst>
              <a:gd name="adj1" fmla="val 78674"/>
              <a:gd name="adj2" fmla="val 2795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Thread3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F39E71E-F5DB-C048-C4B2-4D089509AD5E}"/>
              </a:ext>
            </a:extLst>
          </p:cNvPr>
          <p:cNvSpPr/>
          <p:nvPr/>
        </p:nvSpPr>
        <p:spPr>
          <a:xfrm>
            <a:off x="9595275" y="2532823"/>
            <a:ext cx="1193338" cy="25472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File System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42111659-12C5-31AB-396D-FC61DB37B01A}"/>
              </a:ext>
            </a:extLst>
          </p:cNvPr>
          <p:cNvCxnSpPr>
            <a:stCxn id="15" idx="0"/>
          </p:cNvCxnSpPr>
          <p:nvPr/>
        </p:nvCxnSpPr>
        <p:spPr>
          <a:xfrm rot="16200000" flipV="1">
            <a:off x="6243187" y="3178062"/>
            <a:ext cx="5032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178822EC-77E7-7369-F585-31F052B2276A}"/>
              </a:ext>
            </a:extLst>
          </p:cNvPr>
          <p:cNvCxnSpPr>
            <a:cxnSpLocks/>
            <a:stCxn id="15" idx="0"/>
            <a:endCxn id="18" idx="0"/>
          </p:cNvCxnSpPr>
          <p:nvPr/>
        </p:nvCxnSpPr>
        <p:spPr>
          <a:xfrm rot="5400000" flipH="1" flipV="1">
            <a:off x="6954503" y="2429987"/>
            <a:ext cx="87086" cy="1459393"/>
          </a:xfrm>
          <a:prstGeom prst="bentConnector3">
            <a:avLst>
              <a:gd name="adj1" fmla="val 362499"/>
            </a:avLst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50BEEE6A-81FF-A376-C8FE-F1C4D2F49301}"/>
              </a:ext>
            </a:extLst>
          </p:cNvPr>
          <p:cNvCxnSpPr>
            <a:cxnSpLocks/>
            <a:stCxn id="20" idx="1"/>
            <a:endCxn id="18" idx="2"/>
          </p:cNvCxnSpPr>
          <p:nvPr/>
        </p:nvCxnSpPr>
        <p:spPr>
          <a:xfrm rot="10800000">
            <a:off x="7727743" y="3611936"/>
            <a:ext cx="1867532" cy="194517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F3A170C6-4C90-F3EE-03A7-34176F919B74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8356294" y="3248372"/>
            <a:ext cx="1479507" cy="115666"/>
          </a:xfrm>
          <a:prstGeom prst="bentConnector3">
            <a:avLst>
              <a:gd name="adj1" fmla="val 50000"/>
            </a:avLst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2289C293-ADF1-E214-D7E9-5F8D747D9581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45658" y="4079585"/>
            <a:ext cx="3204263" cy="939485"/>
          </a:xfrm>
          <a:prstGeom prst="bentConnector3">
            <a:avLst>
              <a:gd name="adj1" fmla="val 50000"/>
            </a:avLst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4929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3FAFD49-E28B-A58A-EBDA-167132F8D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File Read</a:t>
            </a:r>
          </a:p>
          <a:p>
            <a:pPr lvl="1"/>
            <a:r>
              <a:rPr lang="en-US" altLang="ko-KR" dirty="0"/>
              <a:t>File </a:t>
            </a:r>
            <a:r>
              <a:rPr lang="en-US" altLang="ko-KR" dirty="0" err="1"/>
              <a:t>file</a:t>
            </a:r>
            <a:r>
              <a:rPr lang="en-US" altLang="ko-KR" dirty="0"/>
              <a:t> = new File(“data”);</a:t>
            </a:r>
          </a:p>
          <a:p>
            <a:pPr lvl="1"/>
            <a:r>
              <a:rPr lang="en-US" altLang="ko-KR" dirty="0" err="1"/>
              <a:t>file.read</a:t>
            </a:r>
            <a:r>
              <a:rPr lang="en-US" altLang="ko-KR" dirty="0"/>
              <a:t>(x);</a:t>
            </a:r>
            <a:endParaRPr lang="ko-KR" altLang="en-US" dirty="0"/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6C657452-9D02-1403-84BE-162B77870F7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529673811"/>
              </p:ext>
            </p:extLst>
          </p:nvPr>
        </p:nvGraphicFramePr>
        <p:xfrm>
          <a:off x="7878762" y="593468"/>
          <a:ext cx="237013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711">
                  <a:extLst>
                    <a:ext uri="{9D8B030D-6E8A-4147-A177-3AD203B41FA5}">
                      <a16:colId xmlns:a16="http://schemas.microsoft.com/office/drawing/2014/main" val="1006442715"/>
                    </a:ext>
                  </a:extLst>
                </a:gridCol>
                <a:gridCol w="961426">
                  <a:extLst>
                    <a:ext uri="{9D8B030D-6E8A-4147-A177-3AD203B41FA5}">
                      <a16:colId xmlns:a16="http://schemas.microsoft.com/office/drawing/2014/main" val="2347261260"/>
                    </a:ext>
                  </a:extLst>
                </a:gridCol>
              </a:tblGrid>
              <a:tr h="2119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Symbolic 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Address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917639"/>
                  </a:ext>
                </a:extLst>
              </a:tr>
              <a:tr h="2119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Sub Directory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502451"/>
                  </a:ext>
                </a:extLst>
              </a:tr>
              <a:tr h="211995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940050"/>
                  </a:ext>
                </a:extLst>
              </a:tr>
              <a:tr h="211995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060848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BE89AA6F-9B06-05A7-CB31-22548C881862}"/>
              </a:ext>
            </a:extLst>
          </p:cNvPr>
          <p:cNvSpPr/>
          <p:nvPr/>
        </p:nvSpPr>
        <p:spPr>
          <a:xfrm>
            <a:off x="6572250" y="990600"/>
            <a:ext cx="1016000" cy="450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Directory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E7347C-B397-AC07-72A1-2671FD8BA24A}"/>
              </a:ext>
            </a:extLst>
          </p:cNvPr>
          <p:cNvSpPr/>
          <p:nvPr/>
        </p:nvSpPr>
        <p:spPr>
          <a:xfrm>
            <a:off x="5556250" y="2969459"/>
            <a:ext cx="1016000" cy="450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File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FDD7F720-6FD3-098B-B31E-0C252CBB3CC7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rot="5400000">
            <a:off x="6626037" y="1397189"/>
            <a:ext cx="409952" cy="498475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429F3D0-5010-7256-1395-C27D244989DA}"/>
              </a:ext>
            </a:extLst>
          </p:cNvPr>
          <p:cNvSpPr/>
          <p:nvPr/>
        </p:nvSpPr>
        <p:spPr>
          <a:xfrm>
            <a:off x="6096000" y="1851402"/>
            <a:ext cx="971550" cy="5806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Sub Directory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72437515-0E8E-9F77-ECD2-2C7DCCA34264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 rot="5400000">
            <a:off x="6054308" y="2441992"/>
            <a:ext cx="537410" cy="517525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035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Management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Process</a:t>
            </a:r>
          </a:p>
          <a:p>
            <a:pPr lvl="1"/>
            <a:r>
              <a:rPr lang="en-US" altLang="ko-KR" dirty="0"/>
              <a:t>Program in execution</a:t>
            </a:r>
          </a:p>
          <a:p>
            <a:r>
              <a:rPr lang="en-US" altLang="ko-KR" dirty="0"/>
              <a:t>Program</a:t>
            </a:r>
          </a:p>
          <a:p>
            <a:pPr lvl="1"/>
            <a:r>
              <a:rPr lang="en-US" altLang="ko-KR" dirty="0"/>
              <a:t>Code Segment</a:t>
            </a:r>
          </a:p>
          <a:p>
            <a:pPr lvl="1"/>
            <a:r>
              <a:rPr lang="en-US" altLang="ko-KR" dirty="0"/>
              <a:t>Data Segment</a:t>
            </a:r>
          </a:p>
          <a:p>
            <a:pPr lvl="1"/>
            <a:r>
              <a:rPr lang="en-US" altLang="ko-KR" dirty="0"/>
              <a:t>Stack Segment</a:t>
            </a:r>
          </a:p>
          <a:p>
            <a:pPr lvl="1"/>
            <a:r>
              <a:rPr lang="en-US" altLang="ko-KR" dirty="0"/>
              <a:t>Heap Segment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099540" y="1130061"/>
            <a:ext cx="1708030" cy="3001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Memory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9123872" y="1130061"/>
            <a:ext cx="1708030" cy="3001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9223077" y="3200401"/>
            <a:ext cx="1509623" cy="7504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Registers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223077" y="1595575"/>
            <a:ext cx="1509623" cy="7504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CU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223077" y="2397988"/>
            <a:ext cx="1509623" cy="7504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ALU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198745" y="1595575"/>
            <a:ext cx="1509623" cy="7504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Process1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204809" y="2445500"/>
            <a:ext cx="1509623" cy="7504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Process2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75208" y="1130061"/>
            <a:ext cx="1708030" cy="3001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Storage</a:t>
            </a:r>
          </a:p>
          <a:p>
            <a:pPr algn="ctr"/>
            <a:r>
              <a:rPr lang="en-US" altLang="ko-KR" sz="1400" dirty="0"/>
              <a:t>File System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5174413" y="1695002"/>
            <a:ext cx="1509623" cy="7504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Program1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075208" y="4537494"/>
            <a:ext cx="1774166" cy="1285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Monitor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5174412" y="2475692"/>
            <a:ext cx="1509623" cy="7504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Program2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2433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5732CDD-9257-3056-7031-578F4C1D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2022-10-19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F519AC0-A05F-0AB7-E0C3-0303897D9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en-US" altLang="ko-KR" dirty="0"/>
              <a:t>Scheduler &lt;</a:t>
            </a:r>
            <a:r>
              <a:rPr lang="ko-KR" altLang="en-US" dirty="0"/>
              <a:t>계속</a:t>
            </a:r>
            <a:r>
              <a:rPr lang="en-US" altLang="ko-KR" dirty="0"/>
              <a:t>&gt;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57259C1-0961-EC47-951C-F1FDF5FAB48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84863" y="862642"/>
            <a:ext cx="5556251" cy="5314950"/>
          </a:xfrm>
        </p:spPr>
        <p:txBody>
          <a:bodyPr/>
          <a:lstStyle/>
          <a:p>
            <a:r>
              <a:rPr lang="ko-KR" altLang="en-US" dirty="0"/>
              <a:t>중간 평가</a:t>
            </a:r>
            <a:endParaRPr lang="en-US" altLang="ko-KR" dirty="0"/>
          </a:p>
          <a:p>
            <a:pPr lvl="1"/>
            <a:r>
              <a:rPr lang="en-US" altLang="ko-KR" dirty="0"/>
              <a:t>10/24 </a:t>
            </a:r>
            <a:r>
              <a:rPr lang="ko-KR" altLang="en-US" dirty="0"/>
              <a:t>수업 시간</a:t>
            </a:r>
            <a:endParaRPr lang="en-US" altLang="ko-KR" dirty="0"/>
          </a:p>
          <a:p>
            <a:pPr lvl="1"/>
            <a:r>
              <a:rPr lang="ko-KR" altLang="en-US" dirty="0"/>
              <a:t>면접 평가</a:t>
            </a:r>
            <a:endParaRPr lang="en-US" altLang="ko-KR" dirty="0"/>
          </a:p>
          <a:p>
            <a:pPr lvl="1"/>
            <a:r>
              <a:rPr lang="ko-KR" altLang="en-US" dirty="0"/>
              <a:t>코드 제출 </a:t>
            </a:r>
            <a:r>
              <a:rPr lang="en-US" altLang="ko-KR" dirty="0"/>
              <a:t>: </a:t>
            </a:r>
            <a:r>
              <a:rPr lang="ko-KR" altLang="en-US" dirty="0"/>
              <a:t>평가 당일 </a:t>
            </a:r>
            <a:r>
              <a:rPr lang="en-US" altLang="ko-KR" dirty="0"/>
              <a:t>00:00 </a:t>
            </a:r>
            <a:r>
              <a:rPr lang="ko-KR" altLang="en-US" dirty="0"/>
              <a:t>까지 </a:t>
            </a:r>
            <a:endParaRPr lang="en-US" altLang="ko-KR" dirty="0"/>
          </a:p>
          <a:p>
            <a:pPr lvl="1"/>
            <a:r>
              <a:rPr lang="ko-KR" altLang="en-US" dirty="0"/>
              <a:t>평가 내용</a:t>
            </a:r>
            <a:endParaRPr lang="en-US" altLang="ko-KR" dirty="0"/>
          </a:p>
          <a:p>
            <a:pPr lvl="2"/>
            <a:r>
              <a:rPr lang="en-US" altLang="ko-KR" dirty="0"/>
              <a:t>Scheduler</a:t>
            </a:r>
            <a:r>
              <a:rPr lang="ko-KR" altLang="en-US" dirty="0"/>
              <a:t>로 </a:t>
            </a:r>
            <a:r>
              <a:rPr lang="en-US" altLang="ko-KR" dirty="0"/>
              <a:t>Process </a:t>
            </a:r>
            <a:r>
              <a:rPr lang="ko-KR" altLang="en-US" dirty="0"/>
              <a:t>실행</a:t>
            </a:r>
            <a:endParaRPr lang="en-US" altLang="ko-KR" dirty="0"/>
          </a:p>
          <a:p>
            <a:pPr lvl="3"/>
            <a:r>
              <a:rPr lang="en-US" altLang="ko-KR" dirty="0"/>
              <a:t>Exe</a:t>
            </a:r>
            <a:r>
              <a:rPr lang="ko-KR" altLang="en-US" dirty="0"/>
              <a:t> 작성 </a:t>
            </a:r>
            <a:r>
              <a:rPr lang="en-US" altLang="ko-KR" dirty="0"/>
              <a:t>: 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3"/>
            <a:r>
              <a:rPr lang="en-US" altLang="ko-KR" dirty="0"/>
              <a:t>Loading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Process</a:t>
            </a:r>
            <a:r>
              <a:rPr lang="ko-KR" altLang="en-US" dirty="0"/>
              <a:t> 만들기 </a:t>
            </a:r>
            <a:r>
              <a:rPr lang="en-US" altLang="ko-KR" dirty="0"/>
              <a:t>: 30</a:t>
            </a:r>
            <a:r>
              <a:rPr lang="ko-KR" altLang="en-US" dirty="0"/>
              <a:t>점</a:t>
            </a:r>
            <a:endParaRPr lang="en-US" altLang="ko-KR" dirty="0"/>
          </a:p>
          <a:p>
            <a:pPr lvl="3"/>
            <a:r>
              <a:rPr lang="en-US" altLang="ko-KR" dirty="0"/>
              <a:t>Scheduler </a:t>
            </a:r>
            <a:r>
              <a:rPr lang="ko-KR" altLang="en-US" dirty="0"/>
              <a:t>실행 </a:t>
            </a:r>
            <a:r>
              <a:rPr lang="en-US" altLang="ko-KR" dirty="0"/>
              <a:t>: 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en-US" altLang="ko-KR" dirty="0"/>
              <a:t>Ready Queue 10</a:t>
            </a:r>
          </a:p>
          <a:p>
            <a:pPr lvl="4"/>
            <a:r>
              <a:rPr lang="en-US" altLang="ko-KR" dirty="0"/>
              <a:t>Wait Queue/ Interrupt 20</a:t>
            </a:r>
          </a:p>
          <a:p>
            <a:pPr lvl="3"/>
            <a:r>
              <a:rPr lang="ko-KR" altLang="en-US" dirty="0"/>
              <a:t>기타</a:t>
            </a:r>
            <a:r>
              <a:rPr lang="en-US" altLang="ko-KR" dirty="0"/>
              <a:t> </a:t>
            </a:r>
            <a:r>
              <a:rPr lang="ko-KR" altLang="en-US" dirty="0"/>
              <a:t>추가 기능</a:t>
            </a:r>
            <a:endParaRPr lang="en-US" altLang="ko-KR" dirty="0"/>
          </a:p>
          <a:p>
            <a:pPr lvl="4"/>
            <a:r>
              <a:rPr lang="ko-KR" altLang="en-US" dirty="0"/>
              <a:t>기능 당 </a:t>
            </a:r>
            <a:r>
              <a:rPr lang="en-US" altLang="ko-KR" dirty="0"/>
              <a:t>10</a:t>
            </a:r>
            <a:r>
              <a:rPr lang="ko-KR" altLang="en-US" dirty="0"/>
              <a:t>점 씩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37453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6F376715-610C-6A83-C5D4-677C86171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Synchronous</a:t>
            </a:r>
            <a:r>
              <a:rPr lang="ko-KR" altLang="en-US" dirty="0"/>
              <a:t> </a:t>
            </a:r>
            <a:r>
              <a:rPr lang="en-US" altLang="ko-KR" dirty="0"/>
              <a:t>Queue</a:t>
            </a:r>
          </a:p>
          <a:p>
            <a:pPr lvl="2"/>
            <a:r>
              <a:rPr lang="en-US" altLang="ko-KR" dirty="0"/>
              <a:t>If (dequeue == null) wait until enqueued</a:t>
            </a:r>
          </a:p>
          <a:p>
            <a:pPr lvl="2"/>
            <a:r>
              <a:rPr lang="en-US" altLang="ko-KR" dirty="0"/>
              <a:t>If (enqueue == full) wait until dequeued 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C60D4A27-CE7A-A594-C43A-F63F837944D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Dequeue</a:t>
            </a:r>
          </a:p>
          <a:p>
            <a:pPr lvl="1"/>
            <a:r>
              <a:rPr lang="ko-KR" altLang="en-US" dirty="0"/>
              <a:t>초기</a:t>
            </a:r>
            <a:endParaRPr lang="en-US" altLang="ko-KR" dirty="0"/>
          </a:p>
          <a:p>
            <a:pPr lvl="2"/>
            <a:r>
              <a:rPr lang="en-US" altLang="ko-KR" dirty="0" err="1"/>
              <a:t>processQueue.semaphore</a:t>
            </a:r>
            <a:endParaRPr lang="en-US" altLang="ko-KR" dirty="0"/>
          </a:p>
          <a:p>
            <a:pPr lvl="1"/>
            <a:r>
              <a:rPr lang="en-US" altLang="ko-KR" dirty="0"/>
              <a:t>Dequeue</a:t>
            </a:r>
          </a:p>
          <a:p>
            <a:pPr lvl="2"/>
            <a:r>
              <a:rPr lang="en-US" altLang="ko-KR" dirty="0"/>
              <a:t>Blocked if empty semaphore is not available</a:t>
            </a:r>
            <a:endParaRPr lang="ko-KR" altLang="en-US" dirty="0"/>
          </a:p>
        </p:txBody>
      </p:sp>
      <p:graphicFrame>
        <p:nvGraphicFramePr>
          <p:cNvPr id="10" name="표 27">
            <a:extLst>
              <a:ext uri="{FF2B5EF4-FFF2-40B4-BE49-F238E27FC236}">
                <a16:creationId xmlns:a16="http://schemas.microsoft.com/office/drawing/2014/main" id="{ED1E4EF9-800C-A228-F3B0-21A12C5A0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199666"/>
              </p:ext>
            </p:extLst>
          </p:nvPr>
        </p:nvGraphicFramePr>
        <p:xfrm>
          <a:off x="6360234" y="3848150"/>
          <a:ext cx="2678944" cy="459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736">
                  <a:extLst>
                    <a:ext uri="{9D8B030D-6E8A-4147-A177-3AD203B41FA5}">
                      <a16:colId xmlns:a16="http://schemas.microsoft.com/office/drawing/2014/main" val="116490186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566842374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385777135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1384065734"/>
                    </a:ext>
                  </a:extLst>
                </a:gridCol>
              </a:tblGrid>
              <a:tr h="4595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956683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10B768-7DE3-9349-D244-F9FBFE2298A4}"/>
              </a:ext>
            </a:extLst>
          </p:cNvPr>
          <p:cNvSpPr/>
          <p:nvPr/>
        </p:nvSpPr>
        <p:spPr>
          <a:xfrm>
            <a:off x="5055973" y="3994736"/>
            <a:ext cx="1019887" cy="12496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Loader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636FBD0-F596-5DEF-F823-9A82F40FAFFE}"/>
              </a:ext>
            </a:extLst>
          </p:cNvPr>
          <p:cNvSpPr/>
          <p:nvPr/>
        </p:nvSpPr>
        <p:spPr>
          <a:xfrm>
            <a:off x="9349718" y="3994736"/>
            <a:ext cx="1019887" cy="12496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Scheduler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18" name="표 27">
            <a:extLst>
              <a:ext uri="{FF2B5EF4-FFF2-40B4-BE49-F238E27FC236}">
                <a16:creationId xmlns:a16="http://schemas.microsoft.com/office/drawing/2014/main" id="{49FB779D-08EC-A6A8-FF25-B8720F67C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173394"/>
              </p:ext>
            </p:extLst>
          </p:nvPr>
        </p:nvGraphicFramePr>
        <p:xfrm>
          <a:off x="6360234" y="3393908"/>
          <a:ext cx="267894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736">
                  <a:extLst>
                    <a:ext uri="{9D8B030D-6E8A-4147-A177-3AD203B41FA5}">
                      <a16:colId xmlns:a16="http://schemas.microsoft.com/office/drawing/2014/main" val="116490186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566842374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385777135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1384065734"/>
                    </a:ext>
                  </a:extLst>
                </a:gridCol>
              </a:tblGrid>
              <a:tr h="3250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956683"/>
                  </a:ext>
                </a:extLst>
              </a:tr>
            </a:tbl>
          </a:graphicData>
        </a:graphic>
      </p:graphicFrame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3CBBFC78-85A4-5AB3-A04D-766E5B0FD2F8}"/>
              </a:ext>
            </a:extLst>
          </p:cNvPr>
          <p:cNvSpPr/>
          <p:nvPr/>
        </p:nvSpPr>
        <p:spPr>
          <a:xfrm>
            <a:off x="5055973" y="3201354"/>
            <a:ext cx="1130300" cy="74409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empty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19076992-2BC1-5AC9-ED8B-A840FCF51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4088" y="5541896"/>
            <a:ext cx="63246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</a:rPr>
              <a:t>private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</a:rPr>
              <a:t>final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604BE"/>
                </a:solidFill>
                <a:effectLst/>
                <a:latin typeface="Arial Unicode MS"/>
              </a:rPr>
              <a:t>Semaphore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availableBook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</a:rPr>
              <a:t>=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</a:rPr>
              <a:t>new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604BE"/>
                </a:solidFill>
                <a:effectLst/>
                <a:latin typeface="Arial Unicode MS"/>
              </a:rPr>
              <a:t>Semaphore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MAX_PERMIT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</a:rPr>
              <a:t>,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</a:rPr>
              <a:t>true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</a:rPr>
              <a:t>);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2" name="표 27">
            <a:extLst>
              <a:ext uri="{FF2B5EF4-FFF2-40B4-BE49-F238E27FC236}">
                <a16:creationId xmlns:a16="http://schemas.microsoft.com/office/drawing/2014/main" id="{91E70832-913F-5BE7-1257-A63BA5D14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429216"/>
              </p:ext>
            </p:extLst>
          </p:nvPr>
        </p:nvGraphicFramePr>
        <p:xfrm>
          <a:off x="6360233" y="2829986"/>
          <a:ext cx="267894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736">
                  <a:extLst>
                    <a:ext uri="{9D8B030D-6E8A-4147-A177-3AD203B41FA5}">
                      <a16:colId xmlns:a16="http://schemas.microsoft.com/office/drawing/2014/main" val="116490186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566842374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385777135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1384065734"/>
                    </a:ext>
                  </a:extLst>
                </a:gridCol>
              </a:tblGrid>
              <a:tr h="3250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956683"/>
                  </a:ext>
                </a:extLst>
              </a:tr>
            </a:tbl>
          </a:graphicData>
        </a:graphic>
      </p:graphicFrame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01BB52EB-B5D7-A4A7-40F2-E67EEE91484B}"/>
              </a:ext>
            </a:extLst>
          </p:cNvPr>
          <p:cNvSpPr/>
          <p:nvPr/>
        </p:nvSpPr>
        <p:spPr>
          <a:xfrm>
            <a:off x="5075288" y="2578094"/>
            <a:ext cx="1130300" cy="74409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full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0DD9DB-3D4D-AF44-FBBC-C64B9ADD5C2A}"/>
              </a:ext>
            </a:extLst>
          </p:cNvPr>
          <p:cNvSpPr/>
          <p:nvPr/>
        </p:nvSpPr>
        <p:spPr>
          <a:xfrm>
            <a:off x="8481377" y="3940562"/>
            <a:ext cx="670982" cy="317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CEFA0901-C91D-E70C-1EDE-337D8E338850}"/>
              </a:ext>
            </a:extLst>
          </p:cNvPr>
          <p:cNvSpPr/>
          <p:nvPr/>
        </p:nvSpPr>
        <p:spPr>
          <a:xfrm>
            <a:off x="5407138" y="4242978"/>
            <a:ext cx="1130300" cy="74409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enqueue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A0448984-15D1-1ABD-7CF5-CAA43C3B6334}"/>
              </a:ext>
            </a:extLst>
          </p:cNvPr>
          <p:cNvSpPr/>
          <p:nvPr/>
        </p:nvSpPr>
        <p:spPr>
          <a:xfrm>
            <a:off x="8400394" y="4294746"/>
            <a:ext cx="1130300" cy="74409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dequeue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FE5D679-B1C4-DE6D-64FD-C28C08241977}"/>
              </a:ext>
            </a:extLst>
          </p:cNvPr>
          <p:cNvSpPr/>
          <p:nvPr/>
        </p:nvSpPr>
        <p:spPr>
          <a:xfrm>
            <a:off x="7794721" y="3934042"/>
            <a:ext cx="670982" cy="317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17B2BFE-7A57-0883-1684-F36969ED23C8}"/>
              </a:ext>
            </a:extLst>
          </p:cNvPr>
          <p:cNvSpPr/>
          <p:nvPr/>
        </p:nvSpPr>
        <p:spPr>
          <a:xfrm>
            <a:off x="7041511" y="3881114"/>
            <a:ext cx="670982" cy="317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BE6BDEB-B4D0-4BC8-9206-C57B0E3C4E66}"/>
              </a:ext>
            </a:extLst>
          </p:cNvPr>
          <p:cNvSpPr/>
          <p:nvPr/>
        </p:nvSpPr>
        <p:spPr>
          <a:xfrm>
            <a:off x="6395480" y="3892770"/>
            <a:ext cx="670982" cy="317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0307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337095" y="2372488"/>
            <a:ext cx="8367622" cy="3044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Virtual Machine/OS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2022-10-26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Emulator Architecture</a:t>
            </a:r>
          </a:p>
          <a:p>
            <a:pPr lvl="1"/>
            <a:r>
              <a:rPr lang="en-US" altLang="ko-KR" dirty="0"/>
              <a:t>Virtual HW</a:t>
            </a:r>
          </a:p>
          <a:p>
            <a:pPr lvl="1"/>
            <a:r>
              <a:rPr lang="en-US" altLang="ko-KR" dirty="0"/>
              <a:t>Virtual OS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723120" y="2777705"/>
            <a:ext cx="1312205" cy="11041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CPU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32793" y="2777705"/>
            <a:ext cx="1312205" cy="11041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Memory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69379" y="2777705"/>
            <a:ext cx="1312205" cy="11041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Storage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왼쪽/오른쪽 화살표 10"/>
          <p:cNvSpPr/>
          <p:nvPr/>
        </p:nvSpPr>
        <p:spPr>
          <a:xfrm>
            <a:off x="2778189" y="4114798"/>
            <a:ext cx="6747069" cy="474453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위쪽/아래쪽 화살표 11"/>
          <p:cNvSpPr/>
          <p:nvPr/>
        </p:nvSpPr>
        <p:spPr>
          <a:xfrm>
            <a:off x="5313874" y="3817187"/>
            <a:ext cx="372257" cy="457201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위쪽/아래쪽 화살표 12"/>
          <p:cNvSpPr/>
          <p:nvPr/>
        </p:nvSpPr>
        <p:spPr>
          <a:xfrm>
            <a:off x="6731576" y="3817186"/>
            <a:ext cx="372257" cy="457201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위쪽/아래쪽 화살표 13"/>
          <p:cNvSpPr/>
          <p:nvPr/>
        </p:nvSpPr>
        <p:spPr>
          <a:xfrm>
            <a:off x="8318297" y="3849535"/>
            <a:ext cx="372257" cy="457201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왼쪽/오른쪽 화살표 14"/>
          <p:cNvSpPr/>
          <p:nvPr/>
        </p:nvSpPr>
        <p:spPr>
          <a:xfrm>
            <a:off x="4089156" y="3133658"/>
            <a:ext cx="643638" cy="392275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419811" y="3133658"/>
            <a:ext cx="995787" cy="6102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File System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890379" y="3133657"/>
            <a:ext cx="995787" cy="6102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Scheduler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77302" y="982546"/>
            <a:ext cx="1536586" cy="9791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UI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835510" y="1375048"/>
            <a:ext cx="1188871" cy="4917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Loader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666864" y="3133657"/>
            <a:ext cx="1137992" cy="2565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Ready Q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66864" y="3461458"/>
            <a:ext cx="1137992" cy="2565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Wait Q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883227" y="3132635"/>
            <a:ext cx="1020600" cy="36968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804856" y="4625229"/>
            <a:ext cx="1165385" cy="6102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Interrupt Handler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759990" y="4832266"/>
            <a:ext cx="1131121" cy="2565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Interrupt Q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6" name="위쪽/아래쪽 화살표 25"/>
          <p:cNvSpPr/>
          <p:nvPr/>
        </p:nvSpPr>
        <p:spPr>
          <a:xfrm>
            <a:off x="3253277" y="3798912"/>
            <a:ext cx="372257" cy="790339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786243" y="2767601"/>
            <a:ext cx="1312205" cy="11041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Timer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944451" y="3132635"/>
            <a:ext cx="995787" cy="6102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Timer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2" name="위쪽/아래쪽 화살표 31"/>
          <p:cNvSpPr/>
          <p:nvPr/>
        </p:nvSpPr>
        <p:spPr>
          <a:xfrm>
            <a:off x="5240278" y="1976007"/>
            <a:ext cx="372257" cy="457201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3" name="자유형 32"/>
          <p:cNvSpPr/>
          <p:nvPr/>
        </p:nvSpPr>
        <p:spPr>
          <a:xfrm>
            <a:off x="8521722" y="3404726"/>
            <a:ext cx="787671" cy="554799"/>
          </a:xfrm>
          <a:custGeom>
            <a:avLst/>
            <a:gdLst>
              <a:gd name="connsiteX0" fmla="*/ 130572 w 787671"/>
              <a:gd name="connsiteY0" fmla="*/ 132104 h 554799"/>
              <a:gd name="connsiteX1" fmla="*/ 165078 w 787671"/>
              <a:gd name="connsiteY1" fmla="*/ 88972 h 554799"/>
              <a:gd name="connsiteX2" fmla="*/ 225463 w 787671"/>
              <a:gd name="connsiteY2" fmla="*/ 63093 h 554799"/>
              <a:gd name="connsiteX3" fmla="*/ 251342 w 787671"/>
              <a:gd name="connsiteY3" fmla="*/ 45840 h 554799"/>
              <a:gd name="connsiteX4" fmla="*/ 372112 w 787671"/>
              <a:gd name="connsiteY4" fmla="*/ 19961 h 554799"/>
              <a:gd name="connsiteX5" fmla="*/ 561893 w 787671"/>
              <a:gd name="connsiteY5" fmla="*/ 11334 h 554799"/>
              <a:gd name="connsiteX6" fmla="*/ 630904 w 787671"/>
              <a:gd name="connsiteY6" fmla="*/ 71719 h 554799"/>
              <a:gd name="connsiteX7" fmla="*/ 665410 w 787671"/>
              <a:gd name="connsiteY7" fmla="*/ 123478 h 554799"/>
              <a:gd name="connsiteX8" fmla="*/ 717169 w 787671"/>
              <a:gd name="connsiteY8" fmla="*/ 183863 h 554799"/>
              <a:gd name="connsiteX9" fmla="*/ 734421 w 787671"/>
              <a:gd name="connsiteY9" fmla="*/ 218368 h 554799"/>
              <a:gd name="connsiteX10" fmla="*/ 751674 w 787671"/>
              <a:gd name="connsiteY10" fmla="*/ 244248 h 554799"/>
              <a:gd name="connsiteX11" fmla="*/ 760301 w 787671"/>
              <a:gd name="connsiteY11" fmla="*/ 278753 h 554799"/>
              <a:gd name="connsiteX12" fmla="*/ 786180 w 787671"/>
              <a:gd name="connsiteY12" fmla="*/ 304632 h 554799"/>
              <a:gd name="connsiteX13" fmla="*/ 777553 w 787671"/>
              <a:gd name="connsiteY13" fmla="*/ 399523 h 554799"/>
              <a:gd name="connsiteX14" fmla="*/ 760301 w 787671"/>
              <a:gd name="connsiteY14" fmla="*/ 425402 h 554799"/>
              <a:gd name="connsiteX15" fmla="*/ 734421 w 787671"/>
              <a:gd name="connsiteY15" fmla="*/ 451282 h 554799"/>
              <a:gd name="connsiteX16" fmla="*/ 708542 w 787671"/>
              <a:gd name="connsiteY16" fmla="*/ 459908 h 554799"/>
              <a:gd name="connsiteX17" fmla="*/ 630904 w 787671"/>
              <a:gd name="connsiteY17" fmla="*/ 468534 h 554799"/>
              <a:gd name="connsiteX18" fmla="*/ 587772 w 787671"/>
              <a:gd name="connsiteY18" fmla="*/ 477161 h 554799"/>
              <a:gd name="connsiteX19" fmla="*/ 579146 w 787671"/>
              <a:gd name="connsiteY19" fmla="*/ 537546 h 554799"/>
              <a:gd name="connsiteX20" fmla="*/ 553267 w 787671"/>
              <a:gd name="connsiteY20" fmla="*/ 546172 h 554799"/>
              <a:gd name="connsiteX21" fmla="*/ 510135 w 787671"/>
              <a:gd name="connsiteY21" fmla="*/ 554799 h 554799"/>
              <a:gd name="connsiteX22" fmla="*/ 380738 w 787671"/>
              <a:gd name="connsiteY22" fmla="*/ 546172 h 554799"/>
              <a:gd name="connsiteX23" fmla="*/ 346233 w 787671"/>
              <a:gd name="connsiteY23" fmla="*/ 503040 h 554799"/>
              <a:gd name="connsiteX24" fmla="*/ 311727 w 787671"/>
              <a:gd name="connsiteY24" fmla="*/ 485787 h 554799"/>
              <a:gd name="connsiteX25" fmla="*/ 268595 w 787671"/>
              <a:gd name="connsiteY25" fmla="*/ 434029 h 554799"/>
              <a:gd name="connsiteX26" fmla="*/ 251342 w 787671"/>
              <a:gd name="connsiteY26" fmla="*/ 408149 h 554799"/>
              <a:gd name="connsiteX27" fmla="*/ 225463 w 787671"/>
              <a:gd name="connsiteY27" fmla="*/ 373644 h 554799"/>
              <a:gd name="connsiteX28" fmla="*/ 199584 w 787671"/>
              <a:gd name="connsiteY28" fmla="*/ 321885 h 554799"/>
              <a:gd name="connsiteX29" fmla="*/ 173704 w 787671"/>
              <a:gd name="connsiteY29" fmla="*/ 304632 h 554799"/>
              <a:gd name="connsiteX30" fmla="*/ 165078 w 787671"/>
              <a:gd name="connsiteY30" fmla="*/ 183863 h 554799"/>
              <a:gd name="connsiteX31" fmla="*/ 52935 w 787671"/>
              <a:gd name="connsiteY31" fmla="*/ 209742 h 554799"/>
              <a:gd name="connsiteX32" fmla="*/ 27055 w 787671"/>
              <a:gd name="connsiteY32" fmla="*/ 218368 h 554799"/>
              <a:gd name="connsiteX33" fmla="*/ 1176 w 787671"/>
              <a:gd name="connsiteY33" fmla="*/ 201116 h 554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87671" h="554799">
                <a:moveTo>
                  <a:pt x="130572" y="132104"/>
                </a:moveTo>
                <a:cubicBezTo>
                  <a:pt x="142074" y="117727"/>
                  <a:pt x="150187" y="99801"/>
                  <a:pt x="165078" y="88972"/>
                </a:cubicBezTo>
                <a:cubicBezTo>
                  <a:pt x="182789" y="76092"/>
                  <a:pt x="205876" y="72887"/>
                  <a:pt x="225463" y="63093"/>
                </a:cubicBezTo>
                <a:cubicBezTo>
                  <a:pt x="234736" y="58456"/>
                  <a:pt x="241868" y="50051"/>
                  <a:pt x="251342" y="45840"/>
                </a:cubicBezTo>
                <a:cubicBezTo>
                  <a:pt x="299441" y="24462"/>
                  <a:pt x="317756" y="26755"/>
                  <a:pt x="372112" y="19961"/>
                </a:cubicBezTo>
                <a:cubicBezTo>
                  <a:pt x="467602" y="-11870"/>
                  <a:pt x="405719" y="1574"/>
                  <a:pt x="561893" y="11334"/>
                </a:cubicBezTo>
                <a:cubicBezTo>
                  <a:pt x="589668" y="32166"/>
                  <a:pt x="608569" y="43800"/>
                  <a:pt x="630904" y="71719"/>
                </a:cubicBezTo>
                <a:cubicBezTo>
                  <a:pt x="643857" y="87911"/>
                  <a:pt x="650748" y="108816"/>
                  <a:pt x="665410" y="123478"/>
                </a:cubicBezTo>
                <a:cubicBezTo>
                  <a:pt x="688934" y="147002"/>
                  <a:pt x="698726" y="154354"/>
                  <a:pt x="717169" y="183863"/>
                </a:cubicBezTo>
                <a:cubicBezTo>
                  <a:pt x="723984" y="194768"/>
                  <a:pt x="728041" y="207203"/>
                  <a:pt x="734421" y="218368"/>
                </a:cubicBezTo>
                <a:cubicBezTo>
                  <a:pt x="739565" y="227370"/>
                  <a:pt x="745923" y="235621"/>
                  <a:pt x="751674" y="244248"/>
                </a:cubicBezTo>
                <a:cubicBezTo>
                  <a:pt x="754550" y="255750"/>
                  <a:pt x="754419" y="268459"/>
                  <a:pt x="760301" y="278753"/>
                </a:cubicBezTo>
                <a:cubicBezTo>
                  <a:pt x="766354" y="289345"/>
                  <a:pt x="784455" y="292555"/>
                  <a:pt x="786180" y="304632"/>
                </a:cubicBezTo>
                <a:cubicBezTo>
                  <a:pt x="790671" y="336074"/>
                  <a:pt x="784208" y="368467"/>
                  <a:pt x="777553" y="399523"/>
                </a:cubicBezTo>
                <a:cubicBezTo>
                  <a:pt x="775381" y="409660"/>
                  <a:pt x="766938" y="417437"/>
                  <a:pt x="760301" y="425402"/>
                </a:cubicBezTo>
                <a:cubicBezTo>
                  <a:pt x="752491" y="434774"/>
                  <a:pt x="744572" y="444515"/>
                  <a:pt x="734421" y="451282"/>
                </a:cubicBezTo>
                <a:cubicBezTo>
                  <a:pt x="726855" y="456326"/>
                  <a:pt x="717511" y="458413"/>
                  <a:pt x="708542" y="459908"/>
                </a:cubicBezTo>
                <a:cubicBezTo>
                  <a:pt x="682858" y="464189"/>
                  <a:pt x="656681" y="464852"/>
                  <a:pt x="630904" y="468534"/>
                </a:cubicBezTo>
                <a:cubicBezTo>
                  <a:pt x="616389" y="470608"/>
                  <a:pt x="602149" y="474285"/>
                  <a:pt x="587772" y="477161"/>
                </a:cubicBezTo>
                <a:cubicBezTo>
                  <a:pt x="584897" y="497289"/>
                  <a:pt x="588239" y="519360"/>
                  <a:pt x="579146" y="537546"/>
                </a:cubicBezTo>
                <a:cubicBezTo>
                  <a:pt x="575080" y="545679"/>
                  <a:pt x="562088" y="543967"/>
                  <a:pt x="553267" y="546172"/>
                </a:cubicBezTo>
                <a:cubicBezTo>
                  <a:pt x="539043" y="549728"/>
                  <a:pt x="524512" y="551923"/>
                  <a:pt x="510135" y="554799"/>
                </a:cubicBezTo>
                <a:cubicBezTo>
                  <a:pt x="467003" y="551923"/>
                  <a:pt x="423378" y="553279"/>
                  <a:pt x="380738" y="546172"/>
                </a:cubicBezTo>
                <a:cubicBezTo>
                  <a:pt x="334783" y="538513"/>
                  <a:pt x="369110" y="525917"/>
                  <a:pt x="346233" y="503040"/>
                </a:cubicBezTo>
                <a:cubicBezTo>
                  <a:pt x="337140" y="493947"/>
                  <a:pt x="323229" y="491538"/>
                  <a:pt x="311727" y="485787"/>
                </a:cubicBezTo>
                <a:cubicBezTo>
                  <a:pt x="274712" y="411760"/>
                  <a:pt x="317368" y="482803"/>
                  <a:pt x="268595" y="434029"/>
                </a:cubicBezTo>
                <a:cubicBezTo>
                  <a:pt x="261264" y="426698"/>
                  <a:pt x="257368" y="416586"/>
                  <a:pt x="251342" y="408149"/>
                </a:cubicBezTo>
                <a:cubicBezTo>
                  <a:pt x="242985" y="396450"/>
                  <a:pt x="234089" y="385146"/>
                  <a:pt x="225463" y="373644"/>
                </a:cubicBezTo>
                <a:cubicBezTo>
                  <a:pt x="218447" y="352599"/>
                  <a:pt x="216304" y="338605"/>
                  <a:pt x="199584" y="321885"/>
                </a:cubicBezTo>
                <a:cubicBezTo>
                  <a:pt x="192253" y="314554"/>
                  <a:pt x="182331" y="310383"/>
                  <a:pt x="173704" y="304632"/>
                </a:cubicBezTo>
                <a:cubicBezTo>
                  <a:pt x="170829" y="264376"/>
                  <a:pt x="191147" y="214672"/>
                  <a:pt x="165078" y="183863"/>
                </a:cubicBezTo>
                <a:cubicBezTo>
                  <a:pt x="128316" y="140417"/>
                  <a:pt x="81398" y="195511"/>
                  <a:pt x="52935" y="209742"/>
                </a:cubicBezTo>
                <a:cubicBezTo>
                  <a:pt x="44802" y="213809"/>
                  <a:pt x="35682" y="215493"/>
                  <a:pt x="27055" y="218368"/>
                </a:cubicBezTo>
                <a:cubicBezTo>
                  <a:pt x="-8394" y="242001"/>
                  <a:pt x="1176" y="245989"/>
                  <a:pt x="1176" y="20111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074353" y="3490631"/>
            <a:ext cx="550236" cy="36968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Exe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9181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File IO</a:t>
            </a:r>
          </a:p>
          <a:p>
            <a:pPr lvl="1"/>
            <a:r>
              <a:rPr lang="en-US" altLang="ko-KR" dirty="0"/>
              <a:t>File </a:t>
            </a:r>
            <a:r>
              <a:rPr lang="en-US" altLang="ko-KR" dirty="0" err="1"/>
              <a:t>file</a:t>
            </a:r>
            <a:r>
              <a:rPr lang="en-US" altLang="ko-KR" dirty="0"/>
              <a:t> = new File(“test”);</a:t>
            </a:r>
          </a:p>
          <a:p>
            <a:pPr lvl="2"/>
            <a:r>
              <a:rPr lang="en-US" altLang="ko-KR" dirty="0"/>
              <a:t>File::startAddress = @”test”</a:t>
            </a:r>
          </a:p>
          <a:p>
            <a:pPr lvl="2"/>
            <a:r>
              <a:rPr lang="en-US" altLang="ko-KR" dirty="0"/>
              <a:t>File::currentAddress = 0;</a:t>
            </a:r>
          </a:p>
          <a:p>
            <a:pPr lvl="1"/>
            <a:r>
              <a:rPr lang="en-US" altLang="ko-KR" dirty="0" err="1"/>
              <a:t>File.readInt</a:t>
            </a:r>
            <a:r>
              <a:rPr lang="en-US" altLang="ko-KR" dirty="0"/>
              <a:t>();</a:t>
            </a:r>
          </a:p>
          <a:p>
            <a:pPr lvl="2"/>
            <a:r>
              <a:rPr lang="en-US" altLang="ko-KR" dirty="0"/>
              <a:t>File::startAddress = @”test”</a:t>
            </a:r>
          </a:p>
          <a:p>
            <a:pPr lvl="2"/>
            <a:r>
              <a:rPr lang="en-US" altLang="ko-KR" dirty="0"/>
              <a:t>File::currentAddress = 4;</a:t>
            </a:r>
          </a:p>
          <a:p>
            <a:pPr lvl="1"/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기계어 작성</a:t>
            </a:r>
            <a:endParaRPr lang="en-US" altLang="ko-KR" dirty="0"/>
          </a:p>
          <a:p>
            <a:pPr lvl="2"/>
            <a:r>
              <a:rPr lang="en-US" altLang="ko-KR" dirty="0"/>
              <a:t>Read count</a:t>
            </a:r>
          </a:p>
          <a:p>
            <a:pPr lvl="2"/>
            <a:r>
              <a:rPr lang="en-US" altLang="ko-KR" dirty="0"/>
              <a:t>For 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=0; </a:t>
            </a:r>
            <a:r>
              <a:rPr lang="en-US" altLang="ko-KR" dirty="0" err="1"/>
              <a:t>i</a:t>
            </a:r>
            <a:r>
              <a:rPr lang="en-US" altLang="ko-KR" dirty="0"/>
              <a:t>&lt;count; </a:t>
            </a:r>
            <a:r>
              <a:rPr lang="en-US" altLang="ko-KR" dirty="0" err="1"/>
              <a:t>i</a:t>
            </a:r>
            <a:r>
              <a:rPr lang="en-US" altLang="ko-KR" dirty="0"/>
              <a:t>++) {</a:t>
            </a:r>
          </a:p>
          <a:p>
            <a:pPr lvl="3"/>
            <a:r>
              <a:rPr lang="en-US" altLang="ko-KR" dirty="0"/>
              <a:t>sum = sum + 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pPr lvl="2"/>
            <a:r>
              <a:rPr lang="en-US" altLang="ko-KR" dirty="0"/>
              <a:t>}</a:t>
            </a:r>
          </a:p>
          <a:p>
            <a:pPr lvl="2"/>
            <a:r>
              <a:rPr lang="en-US" altLang="ko-KR" dirty="0"/>
              <a:t>Write sum;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490344" y="4330460"/>
            <a:ext cx="1638169" cy="11041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Storage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40776" y="4686413"/>
            <a:ext cx="1243150" cy="6102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File System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90344" y="3950899"/>
            <a:ext cx="778403" cy="2501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 Add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50110" y="3950899"/>
            <a:ext cx="778403" cy="2501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Size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72446" y="3636036"/>
            <a:ext cx="1656067" cy="2501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Buffer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90342" y="3177420"/>
            <a:ext cx="1638169" cy="384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Device Driver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490342" y="2701551"/>
            <a:ext cx="1638169" cy="384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Interrupt Handler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4443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2022-10-31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아키텍처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337095" y="2372488"/>
            <a:ext cx="8367622" cy="3044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Virtual Machine/OS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23120" y="2777705"/>
            <a:ext cx="1312205" cy="11041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CPU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32793" y="2777705"/>
            <a:ext cx="1312205" cy="11041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Memory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69379" y="2777705"/>
            <a:ext cx="1312205" cy="11041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Storage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왼쪽/오른쪽 화살표 10"/>
          <p:cNvSpPr/>
          <p:nvPr/>
        </p:nvSpPr>
        <p:spPr>
          <a:xfrm>
            <a:off x="2778189" y="4114798"/>
            <a:ext cx="6747069" cy="474453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위쪽/아래쪽 화살표 11"/>
          <p:cNvSpPr/>
          <p:nvPr/>
        </p:nvSpPr>
        <p:spPr>
          <a:xfrm>
            <a:off x="5313874" y="3817187"/>
            <a:ext cx="372257" cy="457201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위쪽/아래쪽 화살표 12"/>
          <p:cNvSpPr/>
          <p:nvPr/>
        </p:nvSpPr>
        <p:spPr>
          <a:xfrm>
            <a:off x="6731576" y="3817186"/>
            <a:ext cx="372257" cy="457201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위쪽/아래쪽 화살표 13"/>
          <p:cNvSpPr/>
          <p:nvPr/>
        </p:nvSpPr>
        <p:spPr>
          <a:xfrm>
            <a:off x="8318297" y="3849535"/>
            <a:ext cx="372257" cy="457201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왼쪽/오른쪽 화살표 14"/>
          <p:cNvSpPr/>
          <p:nvPr/>
        </p:nvSpPr>
        <p:spPr>
          <a:xfrm>
            <a:off x="4089156" y="3133658"/>
            <a:ext cx="643638" cy="392275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419811" y="3133658"/>
            <a:ext cx="995787" cy="6102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File System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890379" y="3133657"/>
            <a:ext cx="995787" cy="6102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Scheduler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677302" y="982546"/>
            <a:ext cx="1536586" cy="9791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UI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835510" y="1375048"/>
            <a:ext cx="1188871" cy="4917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Loader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805390" y="3179046"/>
            <a:ext cx="1137992" cy="2565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Ready Q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805390" y="3435577"/>
            <a:ext cx="1137992" cy="2565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Wait Q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83227" y="3132635"/>
            <a:ext cx="1020600" cy="3696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804856" y="4625229"/>
            <a:ext cx="1165385" cy="6102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Interrupt Handler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886166" y="4779253"/>
            <a:ext cx="1131121" cy="2565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Interrupt Q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5" name="위쪽/아래쪽 화살표 24"/>
          <p:cNvSpPr/>
          <p:nvPr/>
        </p:nvSpPr>
        <p:spPr>
          <a:xfrm>
            <a:off x="3253277" y="3798912"/>
            <a:ext cx="372257" cy="790339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786243" y="2767601"/>
            <a:ext cx="1312205" cy="11041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Timer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944451" y="3132635"/>
            <a:ext cx="995787" cy="6102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Timer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8" name="위쪽/아래쪽 화살표 27"/>
          <p:cNvSpPr/>
          <p:nvPr/>
        </p:nvSpPr>
        <p:spPr>
          <a:xfrm>
            <a:off x="5240278" y="1976007"/>
            <a:ext cx="372257" cy="457201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2" name="자유형 31"/>
          <p:cNvSpPr/>
          <p:nvPr/>
        </p:nvSpPr>
        <p:spPr>
          <a:xfrm>
            <a:off x="1613099" y="2941608"/>
            <a:ext cx="4427954" cy="2416413"/>
          </a:xfrm>
          <a:custGeom>
            <a:avLst/>
            <a:gdLst>
              <a:gd name="connsiteX0" fmla="*/ 802297 w 4427954"/>
              <a:gd name="connsiteY0" fmla="*/ 120769 h 2416413"/>
              <a:gd name="connsiteX1" fmla="*/ 621143 w 4427954"/>
              <a:gd name="connsiteY1" fmla="*/ 103517 h 2416413"/>
              <a:gd name="connsiteX2" fmla="*/ 560758 w 4427954"/>
              <a:gd name="connsiteY2" fmla="*/ 94890 h 2416413"/>
              <a:gd name="connsiteX3" fmla="*/ 526252 w 4427954"/>
              <a:gd name="connsiteY3" fmla="*/ 77637 h 2416413"/>
              <a:gd name="connsiteX4" fmla="*/ 465867 w 4427954"/>
              <a:gd name="connsiteY4" fmla="*/ 69011 h 2416413"/>
              <a:gd name="connsiteX5" fmla="*/ 396856 w 4427954"/>
              <a:gd name="connsiteY5" fmla="*/ 51758 h 2416413"/>
              <a:gd name="connsiteX6" fmla="*/ 215701 w 4427954"/>
              <a:gd name="connsiteY6" fmla="*/ 60384 h 2416413"/>
              <a:gd name="connsiteX7" fmla="*/ 181195 w 4427954"/>
              <a:gd name="connsiteY7" fmla="*/ 112143 h 2416413"/>
              <a:gd name="connsiteX8" fmla="*/ 120810 w 4427954"/>
              <a:gd name="connsiteY8" fmla="*/ 241539 h 2416413"/>
              <a:gd name="connsiteX9" fmla="*/ 77678 w 4427954"/>
              <a:gd name="connsiteY9" fmla="*/ 310550 h 2416413"/>
              <a:gd name="connsiteX10" fmla="*/ 69052 w 4427954"/>
              <a:gd name="connsiteY10" fmla="*/ 345056 h 2416413"/>
              <a:gd name="connsiteX11" fmla="*/ 51799 w 4427954"/>
              <a:gd name="connsiteY11" fmla="*/ 379562 h 2416413"/>
              <a:gd name="connsiteX12" fmla="*/ 25920 w 4427954"/>
              <a:gd name="connsiteY12" fmla="*/ 500332 h 2416413"/>
              <a:gd name="connsiteX13" fmla="*/ 8667 w 4427954"/>
              <a:gd name="connsiteY13" fmla="*/ 526211 h 2416413"/>
              <a:gd name="connsiteX14" fmla="*/ 8667 w 4427954"/>
              <a:gd name="connsiteY14" fmla="*/ 621101 h 2416413"/>
              <a:gd name="connsiteX15" fmla="*/ 34546 w 4427954"/>
              <a:gd name="connsiteY15" fmla="*/ 854015 h 2416413"/>
              <a:gd name="connsiteX16" fmla="*/ 60426 w 4427954"/>
              <a:gd name="connsiteY16" fmla="*/ 871267 h 2416413"/>
              <a:gd name="connsiteX17" fmla="*/ 120810 w 4427954"/>
              <a:gd name="connsiteY17" fmla="*/ 940279 h 2416413"/>
              <a:gd name="connsiteX18" fmla="*/ 138063 w 4427954"/>
              <a:gd name="connsiteY18" fmla="*/ 966158 h 2416413"/>
              <a:gd name="connsiteX19" fmla="*/ 310592 w 4427954"/>
              <a:gd name="connsiteY19" fmla="*/ 992037 h 2416413"/>
              <a:gd name="connsiteX20" fmla="*/ 569384 w 4427954"/>
              <a:gd name="connsiteY20" fmla="*/ 1009290 h 2416413"/>
              <a:gd name="connsiteX21" fmla="*/ 595263 w 4427954"/>
              <a:gd name="connsiteY21" fmla="*/ 1026543 h 2416413"/>
              <a:gd name="connsiteX22" fmla="*/ 690154 w 4427954"/>
              <a:gd name="connsiteY22" fmla="*/ 1069675 h 2416413"/>
              <a:gd name="connsiteX23" fmla="*/ 724659 w 4427954"/>
              <a:gd name="connsiteY23" fmla="*/ 1086928 h 2416413"/>
              <a:gd name="connsiteX24" fmla="*/ 776418 w 4427954"/>
              <a:gd name="connsiteY24" fmla="*/ 1095554 h 2416413"/>
              <a:gd name="connsiteX25" fmla="*/ 966199 w 4427954"/>
              <a:gd name="connsiteY25" fmla="*/ 1181818 h 2416413"/>
              <a:gd name="connsiteX26" fmla="*/ 1009331 w 4427954"/>
              <a:gd name="connsiteY26" fmla="*/ 1199071 h 2416413"/>
              <a:gd name="connsiteX27" fmla="*/ 1061090 w 4427954"/>
              <a:gd name="connsiteY27" fmla="*/ 1224950 h 2416413"/>
              <a:gd name="connsiteX28" fmla="*/ 1130101 w 4427954"/>
              <a:gd name="connsiteY28" fmla="*/ 1302588 h 2416413"/>
              <a:gd name="connsiteX29" fmla="*/ 1155980 w 4427954"/>
              <a:gd name="connsiteY29" fmla="*/ 1354347 h 2416413"/>
              <a:gd name="connsiteX30" fmla="*/ 1164607 w 4427954"/>
              <a:gd name="connsiteY30" fmla="*/ 1388852 h 2416413"/>
              <a:gd name="connsiteX31" fmla="*/ 1181859 w 4427954"/>
              <a:gd name="connsiteY31" fmla="*/ 1414732 h 2416413"/>
              <a:gd name="connsiteX32" fmla="*/ 1199112 w 4427954"/>
              <a:gd name="connsiteY32" fmla="*/ 1466490 h 2416413"/>
              <a:gd name="connsiteX33" fmla="*/ 1207739 w 4427954"/>
              <a:gd name="connsiteY33" fmla="*/ 1492369 h 2416413"/>
              <a:gd name="connsiteX34" fmla="*/ 1224992 w 4427954"/>
              <a:gd name="connsiteY34" fmla="*/ 1518249 h 2416413"/>
              <a:gd name="connsiteX35" fmla="*/ 1216365 w 4427954"/>
              <a:gd name="connsiteY35" fmla="*/ 1656271 h 2416413"/>
              <a:gd name="connsiteX36" fmla="*/ 1233618 w 4427954"/>
              <a:gd name="connsiteY36" fmla="*/ 1682150 h 2416413"/>
              <a:gd name="connsiteX37" fmla="*/ 1250871 w 4427954"/>
              <a:gd name="connsiteY37" fmla="*/ 1742535 h 2416413"/>
              <a:gd name="connsiteX38" fmla="*/ 1285376 w 4427954"/>
              <a:gd name="connsiteY38" fmla="*/ 1811547 h 2416413"/>
              <a:gd name="connsiteX39" fmla="*/ 1294003 w 4427954"/>
              <a:gd name="connsiteY39" fmla="*/ 1854679 h 2416413"/>
              <a:gd name="connsiteX40" fmla="*/ 1328509 w 4427954"/>
              <a:gd name="connsiteY40" fmla="*/ 1940943 h 2416413"/>
              <a:gd name="connsiteX41" fmla="*/ 1337135 w 4427954"/>
              <a:gd name="connsiteY41" fmla="*/ 1984075 h 2416413"/>
              <a:gd name="connsiteX42" fmla="*/ 1354388 w 4427954"/>
              <a:gd name="connsiteY42" fmla="*/ 2053086 h 2416413"/>
              <a:gd name="connsiteX43" fmla="*/ 1319882 w 4427954"/>
              <a:gd name="connsiteY43" fmla="*/ 2070339 h 2416413"/>
              <a:gd name="connsiteX44" fmla="*/ 1328509 w 4427954"/>
              <a:gd name="connsiteY44" fmla="*/ 2191109 h 2416413"/>
              <a:gd name="connsiteX45" fmla="*/ 1406146 w 4427954"/>
              <a:gd name="connsiteY45" fmla="*/ 2251494 h 2416413"/>
              <a:gd name="connsiteX46" fmla="*/ 1501037 w 4427954"/>
              <a:gd name="connsiteY46" fmla="*/ 2320505 h 2416413"/>
              <a:gd name="connsiteX47" fmla="*/ 1526916 w 4427954"/>
              <a:gd name="connsiteY47" fmla="*/ 2329132 h 2416413"/>
              <a:gd name="connsiteX48" fmla="*/ 1578675 w 4427954"/>
              <a:gd name="connsiteY48" fmla="*/ 2363637 h 2416413"/>
              <a:gd name="connsiteX49" fmla="*/ 1604554 w 4427954"/>
              <a:gd name="connsiteY49" fmla="*/ 2389517 h 2416413"/>
              <a:gd name="connsiteX50" fmla="*/ 1897852 w 4427954"/>
              <a:gd name="connsiteY50" fmla="*/ 2398143 h 2416413"/>
              <a:gd name="connsiteX51" fmla="*/ 1932358 w 4427954"/>
              <a:gd name="connsiteY51" fmla="*/ 2415396 h 2416413"/>
              <a:gd name="connsiteX52" fmla="*/ 2087633 w 4427954"/>
              <a:gd name="connsiteY52" fmla="*/ 2406769 h 2416413"/>
              <a:gd name="connsiteX53" fmla="*/ 2113512 w 4427954"/>
              <a:gd name="connsiteY53" fmla="*/ 2380890 h 2416413"/>
              <a:gd name="connsiteX54" fmla="*/ 2139392 w 4427954"/>
              <a:gd name="connsiteY54" fmla="*/ 2363637 h 2416413"/>
              <a:gd name="connsiteX55" fmla="*/ 2165271 w 4427954"/>
              <a:gd name="connsiteY55" fmla="*/ 2337758 h 2416413"/>
              <a:gd name="connsiteX56" fmla="*/ 2234282 w 4427954"/>
              <a:gd name="connsiteY56" fmla="*/ 2311879 h 2416413"/>
              <a:gd name="connsiteX57" fmla="*/ 2268788 w 4427954"/>
              <a:gd name="connsiteY57" fmla="*/ 2294626 h 2416413"/>
              <a:gd name="connsiteX58" fmla="*/ 2286041 w 4427954"/>
              <a:gd name="connsiteY58" fmla="*/ 2268747 h 2416413"/>
              <a:gd name="connsiteX59" fmla="*/ 2311920 w 4427954"/>
              <a:gd name="connsiteY59" fmla="*/ 2173856 h 2416413"/>
              <a:gd name="connsiteX60" fmla="*/ 2346426 w 4427954"/>
              <a:gd name="connsiteY60" fmla="*/ 2113471 h 2416413"/>
              <a:gd name="connsiteX61" fmla="*/ 2337799 w 4427954"/>
              <a:gd name="connsiteY61" fmla="*/ 1940943 h 2416413"/>
              <a:gd name="connsiteX62" fmla="*/ 2329173 w 4427954"/>
              <a:gd name="connsiteY62" fmla="*/ 1897811 h 2416413"/>
              <a:gd name="connsiteX63" fmla="*/ 2320546 w 4427954"/>
              <a:gd name="connsiteY63" fmla="*/ 1811547 h 2416413"/>
              <a:gd name="connsiteX64" fmla="*/ 2311920 w 4427954"/>
              <a:gd name="connsiteY64" fmla="*/ 1613139 h 2416413"/>
              <a:gd name="connsiteX65" fmla="*/ 2303293 w 4427954"/>
              <a:gd name="connsiteY65" fmla="*/ 1570007 h 2416413"/>
              <a:gd name="connsiteX66" fmla="*/ 2294667 w 4427954"/>
              <a:gd name="connsiteY66" fmla="*/ 1500996 h 2416413"/>
              <a:gd name="connsiteX67" fmla="*/ 2311920 w 4427954"/>
              <a:gd name="connsiteY67" fmla="*/ 1095554 h 2416413"/>
              <a:gd name="connsiteX68" fmla="*/ 2372305 w 4427954"/>
              <a:gd name="connsiteY68" fmla="*/ 1017917 h 2416413"/>
              <a:gd name="connsiteX69" fmla="*/ 2449943 w 4427954"/>
              <a:gd name="connsiteY69" fmla="*/ 931652 h 2416413"/>
              <a:gd name="connsiteX70" fmla="*/ 2518954 w 4427954"/>
              <a:gd name="connsiteY70" fmla="*/ 897147 h 2416413"/>
              <a:gd name="connsiteX71" fmla="*/ 2631097 w 4427954"/>
              <a:gd name="connsiteY71" fmla="*/ 879894 h 2416413"/>
              <a:gd name="connsiteX72" fmla="*/ 2829505 w 4427954"/>
              <a:gd name="connsiteY72" fmla="*/ 819509 h 2416413"/>
              <a:gd name="connsiteX73" fmla="*/ 2864010 w 4427954"/>
              <a:gd name="connsiteY73" fmla="*/ 810883 h 2416413"/>
              <a:gd name="connsiteX74" fmla="*/ 2915769 w 4427954"/>
              <a:gd name="connsiteY74" fmla="*/ 785003 h 2416413"/>
              <a:gd name="connsiteX75" fmla="*/ 3002033 w 4427954"/>
              <a:gd name="connsiteY75" fmla="*/ 741871 h 2416413"/>
              <a:gd name="connsiteX76" fmla="*/ 3079671 w 4427954"/>
              <a:gd name="connsiteY76" fmla="*/ 733245 h 2416413"/>
              <a:gd name="connsiteX77" fmla="*/ 3114176 w 4427954"/>
              <a:gd name="connsiteY77" fmla="*/ 724618 h 2416413"/>
              <a:gd name="connsiteX78" fmla="*/ 3165935 w 4427954"/>
              <a:gd name="connsiteY78" fmla="*/ 707366 h 2416413"/>
              <a:gd name="connsiteX79" fmla="*/ 3243573 w 4427954"/>
              <a:gd name="connsiteY79" fmla="*/ 690113 h 2416413"/>
              <a:gd name="connsiteX80" fmla="*/ 3450607 w 4427954"/>
              <a:gd name="connsiteY80" fmla="*/ 672860 h 2416413"/>
              <a:gd name="connsiteX81" fmla="*/ 3700773 w 4427954"/>
              <a:gd name="connsiteY81" fmla="*/ 621101 h 2416413"/>
              <a:gd name="connsiteX82" fmla="*/ 3726652 w 4427954"/>
              <a:gd name="connsiteY82" fmla="*/ 612475 h 2416413"/>
              <a:gd name="connsiteX83" fmla="*/ 4063082 w 4427954"/>
              <a:gd name="connsiteY83" fmla="*/ 603849 h 2416413"/>
              <a:gd name="connsiteX84" fmla="*/ 4114841 w 4427954"/>
              <a:gd name="connsiteY84" fmla="*/ 586596 h 2416413"/>
              <a:gd name="connsiteX85" fmla="*/ 4149346 w 4427954"/>
              <a:gd name="connsiteY85" fmla="*/ 569343 h 2416413"/>
              <a:gd name="connsiteX86" fmla="*/ 4183852 w 4427954"/>
              <a:gd name="connsiteY86" fmla="*/ 560717 h 2416413"/>
              <a:gd name="connsiteX87" fmla="*/ 4244237 w 4427954"/>
              <a:gd name="connsiteY87" fmla="*/ 543464 h 2416413"/>
              <a:gd name="connsiteX88" fmla="*/ 4295995 w 4427954"/>
              <a:gd name="connsiteY88" fmla="*/ 508958 h 2416413"/>
              <a:gd name="connsiteX89" fmla="*/ 4321875 w 4427954"/>
              <a:gd name="connsiteY89" fmla="*/ 474452 h 2416413"/>
              <a:gd name="connsiteX90" fmla="*/ 4373633 w 4427954"/>
              <a:gd name="connsiteY90" fmla="*/ 439947 h 2416413"/>
              <a:gd name="connsiteX91" fmla="*/ 4390886 w 4427954"/>
              <a:gd name="connsiteY91" fmla="*/ 388188 h 2416413"/>
              <a:gd name="connsiteX92" fmla="*/ 4416765 w 4427954"/>
              <a:gd name="connsiteY92" fmla="*/ 258792 h 2416413"/>
              <a:gd name="connsiteX93" fmla="*/ 4408139 w 4427954"/>
              <a:gd name="connsiteY93" fmla="*/ 25879 h 2416413"/>
              <a:gd name="connsiteX94" fmla="*/ 4373633 w 4427954"/>
              <a:gd name="connsiteY94" fmla="*/ 17252 h 2416413"/>
              <a:gd name="connsiteX95" fmla="*/ 4347754 w 4427954"/>
              <a:gd name="connsiteY95" fmla="*/ 8626 h 2416413"/>
              <a:gd name="connsiteX96" fmla="*/ 3735278 w 4427954"/>
              <a:gd name="connsiteY96" fmla="*/ 0 h 2416413"/>
              <a:gd name="connsiteX97" fmla="*/ 2907143 w 4427954"/>
              <a:gd name="connsiteY97" fmla="*/ 34505 h 2416413"/>
              <a:gd name="connsiteX98" fmla="*/ 2562086 w 4427954"/>
              <a:gd name="connsiteY98" fmla="*/ 51758 h 2416413"/>
              <a:gd name="connsiteX99" fmla="*/ 2406810 w 4427954"/>
              <a:gd name="connsiteY99" fmla="*/ 69011 h 2416413"/>
              <a:gd name="connsiteX100" fmla="*/ 1733950 w 4427954"/>
              <a:gd name="connsiteY100" fmla="*/ 120769 h 2416413"/>
              <a:gd name="connsiteX101" fmla="*/ 1690818 w 4427954"/>
              <a:gd name="connsiteY101" fmla="*/ 129396 h 2416413"/>
              <a:gd name="connsiteX102" fmla="*/ 1647686 w 4427954"/>
              <a:gd name="connsiteY102" fmla="*/ 163901 h 2416413"/>
              <a:gd name="connsiteX103" fmla="*/ 1587301 w 4427954"/>
              <a:gd name="connsiteY103" fmla="*/ 189781 h 2416413"/>
              <a:gd name="connsiteX104" fmla="*/ 974826 w 4427954"/>
              <a:gd name="connsiteY104" fmla="*/ 215660 h 2416413"/>
              <a:gd name="connsiteX105" fmla="*/ 931693 w 4427954"/>
              <a:gd name="connsiteY105" fmla="*/ 207034 h 2416413"/>
              <a:gd name="connsiteX106" fmla="*/ 905814 w 4427954"/>
              <a:gd name="connsiteY106" fmla="*/ 181154 h 2416413"/>
              <a:gd name="connsiteX107" fmla="*/ 854056 w 4427954"/>
              <a:gd name="connsiteY107" fmla="*/ 120769 h 2416413"/>
              <a:gd name="connsiteX108" fmla="*/ 750539 w 4427954"/>
              <a:gd name="connsiteY108" fmla="*/ 86264 h 2416413"/>
              <a:gd name="connsiteX109" fmla="*/ 707407 w 4427954"/>
              <a:gd name="connsiteY109" fmla="*/ 69011 h 241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4427954" h="2416413">
                <a:moveTo>
                  <a:pt x="802297" y="120769"/>
                </a:moveTo>
                <a:lnTo>
                  <a:pt x="621143" y="103517"/>
                </a:lnTo>
                <a:cubicBezTo>
                  <a:pt x="600926" y="101351"/>
                  <a:pt x="580374" y="100240"/>
                  <a:pt x="560758" y="94890"/>
                </a:cubicBezTo>
                <a:cubicBezTo>
                  <a:pt x="548352" y="91506"/>
                  <a:pt x="538659" y="81021"/>
                  <a:pt x="526252" y="77637"/>
                </a:cubicBezTo>
                <a:cubicBezTo>
                  <a:pt x="506636" y="72287"/>
                  <a:pt x="485805" y="72999"/>
                  <a:pt x="465867" y="69011"/>
                </a:cubicBezTo>
                <a:cubicBezTo>
                  <a:pt x="442616" y="64361"/>
                  <a:pt x="396856" y="51758"/>
                  <a:pt x="396856" y="51758"/>
                </a:cubicBezTo>
                <a:cubicBezTo>
                  <a:pt x="336471" y="54633"/>
                  <a:pt x="273915" y="44084"/>
                  <a:pt x="215701" y="60384"/>
                </a:cubicBezTo>
                <a:cubicBezTo>
                  <a:pt x="195733" y="65975"/>
                  <a:pt x="181195" y="112143"/>
                  <a:pt x="181195" y="112143"/>
                </a:cubicBezTo>
                <a:cubicBezTo>
                  <a:pt x="142832" y="227234"/>
                  <a:pt x="172409" y="189942"/>
                  <a:pt x="120810" y="241539"/>
                </a:cubicBezTo>
                <a:cubicBezTo>
                  <a:pt x="97266" y="312174"/>
                  <a:pt x="136282" y="205062"/>
                  <a:pt x="77678" y="310550"/>
                </a:cubicBezTo>
                <a:cubicBezTo>
                  <a:pt x="71920" y="320914"/>
                  <a:pt x="73215" y="333955"/>
                  <a:pt x="69052" y="345056"/>
                </a:cubicBezTo>
                <a:cubicBezTo>
                  <a:pt x="64537" y="357097"/>
                  <a:pt x="57550" y="368060"/>
                  <a:pt x="51799" y="379562"/>
                </a:cubicBezTo>
                <a:cubicBezTo>
                  <a:pt x="48083" y="401858"/>
                  <a:pt x="35474" y="486001"/>
                  <a:pt x="25920" y="500332"/>
                </a:cubicBezTo>
                <a:lnTo>
                  <a:pt x="8667" y="526211"/>
                </a:lnTo>
                <a:cubicBezTo>
                  <a:pt x="-7420" y="590561"/>
                  <a:pt x="2702" y="531627"/>
                  <a:pt x="8667" y="621101"/>
                </a:cubicBezTo>
                <a:cubicBezTo>
                  <a:pt x="9193" y="628986"/>
                  <a:pt x="-10630" y="799806"/>
                  <a:pt x="34546" y="854015"/>
                </a:cubicBezTo>
                <a:cubicBezTo>
                  <a:pt x="41183" y="861980"/>
                  <a:pt x="51799" y="865516"/>
                  <a:pt x="60426" y="871267"/>
                </a:cubicBezTo>
                <a:cubicBezTo>
                  <a:pt x="100682" y="931652"/>
                  <a:pt x="77678" y="911524"/>
                  <a:pt x="120810" y="940279"/>
                </a:cubicBezTo>
                <a:cubicBezTo>
                  <a:pt x="126561" y="948905"/>
                  <a:pt x="128625" y="961868"/>
                  <a:pt x="138063" y="966158"/>
                </a:cubicBezTo>
                <a:cubicBezTo>
                  <a:pt x="177297" y="983991"/>
                  <a:pt x="272454" y="988570"/>
                  <a:pt x="310592" y="992037"/>
                </a:cubicBezTo>
                <a:cubicBezTo>
                  <a:pt x="434271" y="1022959"/>
                  <a:pt x="228554" y="974032"/>
                  <a:pt x="569384" y="1009290"/>
                </a:cubicBezTo>
                <a:cubicBezTo>
                  <a:pt x="579697" y="1010357"/>
                  <a:pt x="585990" y="1021906"/>
                  <a:pt x="595263" y="1026543"/>
                </a:cubicBezTo>
                <a:cubicBezTo>
                  <a:pt x="626339" y="1042081"/>
                  <a:pt x="658669" y="1054982"/>
                  <a:pt x="690154" y="1069675"/>
                </a:cubicBezTo>
                <a:cubicBezTo>
                  <a:pt x="701807" y="1075113"/>
                  <a:pt x="712342" y="1083233"/>
                  <a:pt x="724659" y="1086928"/>
                </a:cubicBezTo>
                <a:cubicBezTo>
                  <a:pt x="741412" y="1091954"/>
                  <a:pt x="759165" y="1092679"/>
                  <a:pt x="776418" y="1095554"/>
                </a:cubicBezTo>
                <a:cubicBezTo>
                  <a:pt x="861457" y="1163586"/>
                  <a:pt x="798167" y="1120716"/>
                  <a:pt x="966199" y="1181818"/>
                </a:cubicBezTo>
                <a:cubicBezTo>
                  <a:pt x="980752" y="1187110"/>
                  <a:pt x="995481" y="1192146"/>
                  <a:pt x="1009331" y="1199071"/>
                </a:cubicBezTo>
                <a:cubicBezTo>
                  <a:pt x="1076215" y="1232514"/>
                  <a:pt x="996045" y="1203270"/>
                  <a:pt x="1061090" y="1224950"/>
                </a:cubicBezTo>
                <a:cubicBezTo>
                  <a:pt x="1093004" y="1256865"/>
                  <a:pt x="1110860" y="1267955"/>
                  <a:pt x="1130101" y="1302588"/>
                </a:cubicBezTo>
                <a:cubicBezTo>
                  <a:pt x="1139469" y="1319450"/>
                  <a:pt x="1148816" y="1336437"/>
                  <a:pt x="1155980" y="1354347"/>
                </a:cubicBezTo>
                <a:cubicBezTo>
                  <a:pt x="1160383" y="1365355"/>
                  <a:pt x="1159937" y="1377955"/>
                  <a:pt x="1164607" y="1388852"/>
                </a:cubicBezTo>
                <a:cubicBezTo>
                  <a:pt x="1168691" y="1398381"/>
                  <a:pt x="1177648" y="1405258"/>
                  <a:pt x="1181859" y="1414732"/>
                </a:cubicBezTo>
                <a:cubicBezTo>
                  <a:pt x="1189245" y="1431351"/>
                  <a:pt x="1193361" y="1449237"/>
                  <a:pt x="1199112" y="1466490"/>
                </a:cubicBezTo>
                <a:cubicBezTo>
                  <a:pt x="1201988" y="1475116"/>
                  <a:pt x="1202695" y="1484803"/>
                  <a:pt x="1207739" y="1492369"/>
                </a:cubicBezTo>
                <a:lnTo>
                  <a:pt x="1224992" y="1518249"/>
                </a:lnTo>
                <a:cubicBezTo>
                  <a:pt x="1206448" y="1583151"/>
                  <a:pt x="1198135" y="1583351"/>
                  <a:pt x="1216365" y="1656271"/>
                </a:cubicBezTo>
                <a:cubicBezTo>
                  <a:pt x="1218880" y="1666329"/>
                  <a:pt x="1227867" y="1673524"/>
                  <a:pt x="1233618" y="1682150"/>
                </a:cubicBezTo>
                <a:cubicBezTo>
                  <a:pt x="1239369" y="1702278"/>
                  <a:pt x="1243096" y="1723098"/>
                  <a:pt x="1250871" y="1742535"/>
                </a:cubicBezTo>
                <a:cubicBezTo>
                  <a:pt x="1293595" y="1849345"/>
                  <a:pt x="1239060" y="1657160"/>
                  <a:pt x="1285376" y="1811547"/>
                </a:cubicBezTo>
                <a:cubicBezTo>
                  <a:pt x="1289589" y="1825591"/>
                  <a:pt x="1289366" y="1840769"/>
                  <a:pt x="1294003" y="1854679"/>
                </a:cubicBezTo>
                <a:cubicBezTo>
                  <a:pt x="1303797" y="1884059"/>
                  <a:pt x="1317007" y="1912188"/>
                  <a:pt x="1328509" y="1940943"/>
                </a:cubicBezTo>
                <a:cubicBezTo>
                  <a:pt x="1331384" y="1955320"/>
                  <a:pt x="1331180" y="1970677"/>
                  <a:pt x="1337135" y="1984075"/>
                </a:cubicBezTo>
                <a:cubicBezTo>
                  <a:pt x="1349439" y="2011759"/>
                  <a:pt x="1383561" y="2018079"/>
                  <a:pt x="1354388" y="2053086"/>
                </a:cubicBezTo>
                <a:cubicBezTo>
                  <a:pt x="1346155" y="2062965"/>
                  <a:pt x="1331384" y="2064588"/>
                  <a:pt x="1319882" y="2070339"/>
                </a:cubicBezTo>
                <a:cubicBezTo>
                  <a:pt x="1307022" y="2121780"/>
                  <a:pt x="1301812" y="2121697"/>
                  <a:pt x="1328509" y="2191109"/>
                </a:cubicBezTo>
                <a:cubicBezTo>
                  <a:pt x="1335711" y="2209835"/>
                  <a:pt x="1400903" y="2247299"/>
                  <a:pt x="1406146" y="2251494"/>
                </a:cubicBezTo>
                <a:cubicBezTo>
                  <a:pt x="1422929" y="2264920"/>
                  <a:pt x="1481867" y="2314114"/>
                  <a:pt x="1501037" y="2320505"/>
                </a:cubicBezTo>
                <a:cubicBezTo>
                  <a:pt x="1509663" y="2323381"/>
                  <a:pt x="1518967" y="2324716"/>
                  <a:pt x="1526916" y="2329132"/>
                </a:cubicBezTo>
                <a:cubicBezTo>
                  <a:pt x="1545042" y="2339202"/>
                  <a:pt x="1564013" y="2348975"/>
                  <a:pt x="1578675" y="2363637"/>
                </a:cubicBezTo>
                <a:cubicBezTo>
                  <a:pt x="1587301" y="2372264"/>
                  <a:pt x="1592425" y="2388206"/>
                  <a:pt x="1604554" y="2389517"/>
                </a:cubicBezTo>
                <a:cubicBezTo>
                  <a:pt x="1701796" y="2400030"/>
                  <a:pt x="1800086" y="2395268"/>
                  <a:pt x="1897852" y="2398143"/>
                </a:cubicBezTo>
                <a:cubicBezTo>
                  <a:pt x="1909354" y="2403894"/>
                  <a:pt x="1919512" y="2414812"/>
                  <a:pt x="1932358" y="2415396"/>
                </a:cubicBezTo>
                <a:cubicBezTo>
                  <a:pt x="1984143" y="2417750"/>
                  <a:pt x="2036710" y="2416469"/>
                  <a:pt x="2087633" y="2406769"/>
                </a:cubicBezTo>
                <a:cubicBezTo>
                  <a:pt x="2099617" y="2404486"/>
                  <a:pt x="2104140" y="2388700"/>
                  <a:pt x="2113512" y="2380890"/>
                </a:cubicBezTo>
                <a:cubicBezTo>
                  <a:pt x="2121477" y="2374253"/>
                  <a:pt x="2131427" y="2370274"/>
                  <a:pt x="2139392" y="2363637"/>
                </a:cubicBezTo>
                <a:cubicBezTo>
                  <a:pt x="2148764" y="2355827"/>
                  <a:pt x="2155344" y="2344849"/>
                  <a:pt x="2165271" y="2337758"/>
                </a:cubicBezTo>
                <a:cubicBezTo>
                  <a:pt x="2189562" y="2320407"/>
                  <a:pt x="2206494" y="2318826"/>
                  <a:pt x="2234282" y="2311879"/>
                </a:cubicBezTo>
                <a:cubicBezTo>
                  <a:pt x="2245784" y="2306128"/>
                  <a:pt x="2258909" y="2302858"/>
                  <a:pt x="2268788" y="2294626"/>
                </a:cubicBezTo>
                <a:cubicBezTo>
                  <a:pt x="2276753" y="2287989"/>
                  <a:pt x="2281405" y="2278020"/>
                  <a:pt x="2286041" y="2268747"/>
                </a:cubicBezTo>
                <a:cubicBezTo>
                  <a:pt x="2297109" y="2246611"/>
                  <a:pt x="2305646" y="2183267"/>
                  <a:pt x="2311920" y="2173856"/>
                </a:cubicBezTo>
                <a:cubicBezTo>
                  <a:pt x="2336306" y="2137277"/>
                  <a:pt x="2324536" y="2157250"/>
                  <a:pt x="2346426" y="2113471"/>
                </a:cubicBezTo>
                <a:cubicBezTo>
                  <a:pt x="2343550" y="2055962"/>
                  <a:pt x="2342391" y="1998341"/>
                  <a:pt x="2337799" y="1940943"/>
                </a:cubicBezTo>
                <a:cubicBezTo>
                  <a:pt x="2336630" y="1926328"/>
                  <a:pt x="2331111" y="1912344"/>
                  <a:pt x="2329173" y="1897811"/>
                </a:cubicBezTo>
                <a:cubicBezTo>
                  <a:pt x="2325354" y="1869166"/>
                  <a:pt x="2323422" y="1840302"/>
                  <a:pt x="2320546" y="1811547"/>
                </a:cubicBezTo>
                <a:cubicBezTo>
                  <a:pt x="2317671" y="1745411"/>
                  <a:pt x="2316636" y="1679169"/>
                  <a:pt x="2311920" y="1613139"/>
                </a:cubicBezTo>
                <a:cubicBezTo>
                  <a:pt x="2310875" y="1598514"/>
                  <a:pt x="2305523" y="1584499"/>
                  <a:pt x="2303293" y="1570007"/>
                </a:cubicBezTo>
                <a:cubicBezTo>
                  <a:pt x="2299768" y="1547094"/>
                  <a:pt x="2297542" y="1524000"/>
                  <a:pt x="2294667" y="1500996"/>
                </a:cubicBezTo>
                <a:cubicBezTo>
                  <a:pt x="2300418" y="1365849"/>
                  <a:pt x="2290456" y="1229110"/>
                  <a:pt x="2311920" y="1095554"/>
                </a:cubicBezTo>
                <a:cubicBezTo>
                  <a:pt x="2317122" y="1063184"/>
                  <a:pt x="2352315" y="1043903"/>
                  <a:pt x="2372305" y="1017917"/>
                </a:cubicBezTo>
                <a:cubicBezTo>
                  <a:pt x="2391707" y="992694"/>
                  <a:pt x="2423854" y="944696"/>
                  <a:pt x="2449943" y="931652"/>
                </a:cubicBezTo>
                <a:cubicBezTo>
                  <a:pt x="2472947" y="920150"/>
                  <a:pt x="2493735" y="902191"/>
                  <a:pt x="2518954" y="897147"/>
                </a:cubicBezTo>
                <a:cubicBezTo>
                  <a:pt x="2584818" y="883973"/>
                  <a:pt x="2547537" y="890339"/>
                  <a:pt x="2631097" y="879894"/>
                </a:cubicBezTo>
                <a:cubicBezTo>
                  <a:pt x="2648642" y="874411"/>
                  <a:pt x="2783773" y="830942"/>
                  <a:pt x="2829505" y="819509"/>
                </a:cubicBezTo>
                <a:lnTo>
                  <a:pt x="2864010" y="810883"/>
                </a:lnTo>
                <a:cubicBezTo>
                  <a:pt x="2881263" y="802256"/>
                  <a:pt x="2898907" y="794371"/>
                  <a:pt x="2915769" y="785003"/>
                </a:cubicBezTo>
                <a:cubicBezTo>
                  <a:pt x="2956562" y="762340"/>
                  <a:pt x="2939104" y="757603"/>
                  <a:pt x="3002033" y="741871"/>
                </a:cubicBezTo>
                <a:cubicBezTo>
                  <a:pt x="3027294" y="735556"/>
                  <a:pt x="3053792" y="736120"/>
                  <a:pt x="3079671" y="733245"/>
                </a:cubicBezTo>
                <a:cubicBezTo>
                  <a:pt x="3091173" y="730369"/>
                  <a:pt x="3102820" y="728025"/>
                  <a:pt x="3114176" y="724618"/>
                </a:cubicBezTo>
                <a:cubicBezTo>
                  <a:pt x="3131595" y="719392"/>
                  <a:pt x="3148363" y="712052"/>
                  <a:pt x="3165935" y="707366"/>
                </a:cubicBezTo>
                <a:cubicBezTo>
                  <a:pt x="3191551" y="700535"/>
                  <a:pt x="3217516" y="694999"/>
                  <a:pt x="3243573" y="690113"/>
                </a:cubicBezTo>
                <a:cubicBezTo>
                  <a:pt x="3314672" y="676782"/>
                  <a:pt x="3374602" y="677331"/>
                  <a:pt x="3450607" y="672860"/>
                </a:cubicBezTo>
                <a:cubicBezTo>
                  <a:pt x="3663538" y="619628"/>
                  <a:pt x="3433606" y="674535"/>
                  <a:pt x="3700773" y="621101"/>
                </a:cubicBezTo>
                <a:cubicBezTo>
                  <a:pt x="3709689" y="619318"/>
                  <a:pt x="3717569" y="612907"/>
                  <a:pt x="3726652" y="612475"/>
                </a:cubicBezTo>
                <a:cubicBezTo>
                  <a:pt x="3838705" y="607139"/>
                  <a:pt x="3950939" y="606724"/>
                  <a:pt x="4063082" y="603849"/>
                </a:cubicBezTo>
                <a:cubicBezTo>
                  <a:pt x="4080335" y="598098"/>
                  <a:pt x="4098575" y="594729"/>
                  <a:pt x="4114841" y="586596"/>
                </a:cubicBezTo>
                <a:cubicBezTo>
                  <a:pt x="4126343" y="580845"/>
                  <a:pt x="4137305" y="573858"/>
                  <a:pt x="4149346" y="569343"/>
                </a:cubicBezTo>
                <a:cubicBezTo>
                  <a:pt x="4160447" y="565180"/>
                  <a:pt x="4172452" y="563974"/>
                  <a:pt x="4183852" y="560717"/>
                </a:cubicBezTo>
                <a:cubicBezTo>
                  <a:pt x="4270481" y="535966"/>
                  <a:pt x="4136365" y="570430"/>
                  <a:pt x="4244237" y="543464"/>
                </a:cubicBezTo>
                <a:cubicBezTo>
                  <a:pt x="4291094" y="473177"/>
                  <a:pt x="4225100" y="559597"/>
                  <a:pt x="4295995" y="508958"/>
                </a:cubicBezTo>
                <a:cubicBezTo>
                  <a:pt x="4307695" y="500601"/>
                  <a:pt x="4311129" y="484004"/>
                  <a:pt x="4321875" y="474452"/>
                </a:cubicBezTo>
                <a:cubicBezTo>
                  <a:pt x="4337373" y="460676"/>
                  <a:pt x="4356380" y="451449"/>
                  <a:pt x="4373633" y="439947"/>
                </a:cubicBezTo>
                <a:cubicBezTo>
                  <a:pt x="4379384" y="422694"/>
                  <a:pt x="4388630" y="406234"/>
                  <a:pt x="4390886" y="388188"/>
                </a:cubicBezTo>
                <a:cubicBezTo>
                  <a:pt x="4402108" y="298405"/>
                  <a:pt x="4393143" y="341468"/>
                  <a:pt x="4416765" y="258792"/>
                </a:cubicBezTo>
                <a:cubicBezTo>
                  <a:pt x="4427687" y="171419"/>
                  <a:pt x="4438528" y="127174"/>
                  <a:pt x="4408139" y="25879"/>
                </a:cubicBezTo>
                <a:cubicBezTo>
                  <a:pt x="4404732" y="14523"/>
                  <a:pt x="4385033" y="20509"/>
                  <a:pt x="4373633" y="17252"/>
                </a:cubicBezTo>
                <a:cubicBezTo>
                  <a:pt x="4364890" y="14754"/>
                  <a:pt x="4356844" y="8872"/>
                  <a:pt x="4347754" y="8626"/>
                </a:cubicBezTo>
                <a:cubicBezTo>
                  <a:pt x="4143650" y="3110"/>
                  <a:pt x="3939437" y="2875"/>
                  <a:pt x="3735278" y="0"/>
                </a:cubicBezTo>
                <a:lnTo>
                  <a:pt x="2907143" y="34505"/>
                </a:lnTo>
                <a:lnTo>
                  <a:pt x="2562086" y="51758"/>
                </a:lnTo>
                <a:cubicBezTo>
                  <a:pt x="2510132" y="55341"/>
                  <a:pt x="2458727" y="64928"/>
                  <a:pt x="2406810" y="69011"/>
                </a:cubicBezTo>
                <a:cubicBezTo>
                  <a:pt x="2182553" y="86649"/>
                  <a:pt x="1955839" y="83787"/>
                  <a:pt x="1733950" y="120769"/>
                </a:cubicBezTo>
                <a:cubicBezTo>
                  <a:pt x="1719487" y="123179"/>
                  <a:pt x="1705195" y="126520"/>
                  <a:pt x="1690818" y="129396"/>
                </a:cubicBezTo>
                <a:cubicBezTo>
                  <a:pt x="1676441" y="140898"/>
                  <a:pt x="1662416" y="152854"/>
                  <a:pt x="1647686" y="163901"/>
                </a:cubicBezTo>
                <a:cubicBezTo>
                  <a:pt x="1627219" y="179251"/>
                  <a:pt x="1614395" y="188336"/>
                  <a:pt x="1587301" y="189781"/>
                </a:cubicBezTo>
                <a:cubicBezTo>
                  <a:pt x="1383251" y="200664"/>
                  <a:pt x="974826" y="215660"/>
                  <a:pt x="974826" y="215660"/>
                </a:cubicBezTo>
                <a:cubicBezTo>
                  <a:pt x="960448" y="212785"/>
                  <a:pt x="944807" y="213591"/>
                  <a:pt x="931693" y="207034"/>
                </a:cubicBezTo>
                <a:cubicBezTo>
                  <a:pt x="920781" y="201578"/>
                  <a:pt x="913624" y="190526"/>
                  <a:pt x="905814" y="181154"/>
                </a:cubicBezTo>
                <a:cubicBezTo>
                  <a:pt x="882759" y="153488"/>
                  <a:pt x="890838" y="144176"/>
                  <a:pt x="854056" y="120769"/>
                </a:cubicBezTo>
                <a:cubicBezTo>
                  <a:pt x="815367" y="96149"/>
                  <a:pt x="791596" y="94475"/>
                  <a:pt x="750539" y="86264"/>
                </a:cubicBezTo>
                <a:cubicBezTo>
                  <a:pt x="719874" y="65821"/>
                  <a:pt x="735027" y="69011"/>
                  <a:pt x="707407" y="69011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문서 32"/>
          <p:cNvSpPr/>
          <p:nvPr/>
        </p:nvSpPr>
        <p:spPr>
          <a:xfrm>
            <a:off x="6269379" y="3614579"/>
            <a:ext cx="577210" cy="372301"/>
          </a:xfrm>
          <a:prstGeom prst="flowChartDocumen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exe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4" name="자유형 33"/>
          <p:cNvSpPr/>
          <p:nvPr/>
        </p:nvSpPr>
        <p:spPr>
          <a:xfrm>
            <a:off x="6262777" y="2984740"/>
            <a:ext cx="1313396" cy="923026"/>
          </a:xfrm>
          <a:custGeom>
            <a:avLst/>
            <a:gdLst>
              <a:gd name="connsiteX0" fmla="*/ 69012 w 1313396"/>
              <a:gd name="connsiteY0" fmla="*/ 284671 h 923026"/>
              <a:gd name="connsiteX1" fmla="*/ 94891 w 1313396"/>
              <a:gd name="connsiteY1" fmla="*/ 241539 h 923026"/>
              <a:gd name="connsiteX2" fmla="*/ 112144 w 1313396"/>
              <a:gd name="connsiteY2" fmla="*/ 215660 h 923026"/>
              <a:gd name="connsiteX3" fmla="*/ 120770 w 1313396"/>
              <a:gd name="connsiteY3" fmla="*/ 189781 h 923026"/>
              <a:gd name="connsiteX4" fmla="*/ 155276 w 1313396"/>
              <a:gd name="connsiteY4" fmla="*/ 181154 h 923026"/>
              <a:gd name="connsiteX5" fmla="*/ 181155 w 1313396"/>
              <a:gd name="connsiteY5" fmla="*/ 163902 h 923026"/>
              <a:gd name="connsiteX6" fmla="*/ 250166 w 1313396"/>
              <a:gd name="connsiteY6" fmla="*/ 129396 h 923026"/>
              <a:gd name="connsiteX7" fmla="*/ 276046 w 1313396"/>
              <a:gd name="connsiteY7" fmla="*/ 103517 h 923026"/>
              <a:gd name="connsiteX8" fmla="*/ 310551 w 1313396"/>
              <a:gd name="connsiteY8" fmla="*/ 60385 h 923026"/>
              <a:gd name="connsiteX9" fmla="*/ 370936 w 1313396"/>
              <a:gd name="connsiteY9" fmla="*/ 51758 h 923026"/>
              <a:gd name="connsiteX10" fmla="*/ 422695 w 1313396"/>
              <a:gd name="connsiteY10" fmla="*/ 34505 h 923026"/>
              <a:gd name="connsiteX11" fmla="*/ 690114 w 1313396"/>
              <a:gd name="connsiteY11" fmla="*/ 0 h 923026"/>
              <a:gd name="connsiteX12" fmla="*/ 836763 w 1313396"/>
              <a:gd name="connsiteY12" fmla="*/ 8626 h 923026"/>
              <a:gd name="connsiteX13" fmla="*/ 888521 w 1313396"/>
              <a:gd name="connsiteY13" fmla="*/ 25879 h 923026"/>
              <a:gd name="connsiteX14" fmla="*/ 914400 w 1313396"/>
              <a:gd name="connsiteY14" fmla="*/ 34505 h 923026"/>
              <a:gd name="connsiteX15" fmla="*/ 1017917 w 1313396"/>
              <a:gd name="connsiteY15" fmla="*/ 120769 h 923026"/>
              <a:gd name="connsiteX16" fmla="*/ 1052423 w 1313396"/>
              <a:gd name="connsiteY16" fmla="*/ 172528 h 923026"/>
              <a:gd name="connsiteX17" fmla="*/ 1112808 w 1313396"/>
              <a:gd name="connsiteY17" fmla="*/ 215660 h 923026"/>
              <a:gd name="connsiteX18" fmla="*/ 1130061 w 1313396"/>
              <a:gd name="connsiteY18" fmla="*/ 241539 h 923026"/>
              <a:gd name="connsiteX19" fmla="*/ 1164566 w 1313396"/>
              <a:gd name="connsiteY19" fmla="*/ 258792 h 923026"/>
              <a:gd name="connsiteX20" fmla="*/ 1190446 w 1313396"/>
              <a:gd name="connsiteY20" fmla="*/ 276045 h 923026"/>
              <a:gd name="connsiteX21" fmla="*/ 1207698 w 1313396"/>
              <a:gd name="connsiteY21" fmla="*/ 310551 h 923026"/>
              <a:gd name="connsiteX22" fmla="*/ 1242204 w 1313396"/>
              <a:gd name="connsiteY22" fmla="*/ 336430 h 923026"/>
              <a:gd name="connsiteX23" fmla="*/ 1302589 w 1313396"/>
              <a:gd name="connsiteY23" fmla="*/ 388188 h 923026"/>
              <a:gd name="connsiteX24" fmla="*/ 1293963 w 1313396"/>
              <a:gd name="connsiteY24" fmla="*/ 707366 h 923026"/>
              <a:gd name="connsiteX25" fmla="*/ 1233578 w 1313396"/>
              <a:gd name="connsiteY25" fmla="*/ 776377 h 923026"/>
              <a:gd name="connsiteX26" fmla="*/ 1121434 w 1313396"/>
              <a:gd name="connsiteY26" fmla="*/ 871268 h 923026"/>
              <a:gd name="connsiteX27" fmla="*/ 1095555 w 1313396"/>
              <a:gd name="connsiteY27" fmla="*/ 888520 h 923026"/>
              <a:gd name="connsiteX28" fmla="*/ 1026544 w 1313396"/>
              <a:gd name="connsiteY28" fmla="*/ 905773 h 923026"/>
              <a:gd name="connsiteX29" fmla="*/ 897148 w 1313396"/>
              <a:gd name="connsiteY29" fmla="*/ 923026 h 923026"/>
              <a:gd name="connsiteX30" fmla="*/ 560717 w 1313396"/>
              <a:gd name="connsiteY30" fmla="*/ 914400 h 923026"/>
              <a:gd name="connsiteX31" fmla="*/ 508959 w 1313396"/>
              <a:gd name="connsiteY31" fmla="*/ 871268 h 923026"/>
              <a:gd name="connsiteX32" fmla="*/ 483080 w 1313396"/>
              <a:gd name="connsiteY32" fmla="*/ 854015 h 923026"/>
              <a:gd name="connsiteX33" fmla="*/ 431321 w 1313396"/>
              <a:gd name="connsiteY33" fmla="*/ 819509 h 923026"/>
              <a:gd name="connsiteX34" fmla="*/ 388189 w 1313396"/>
              <a:gd name="connsiteY34" fmla="*/ 767751 h 923026"/>
              <a:gd name="connsiteX35" fmla="*/ 353683 w 1313396"/>
              <a:gd name="connsiteY35" fmla="*/ 750498 h 923026"/>
              <a:gd name="connsiteX36" fmla="*/ 327804 w 1313396"/>
              <a:gd name="connsiteY36" fmla="*/ 733245 h 923026"/>
              <a:gd name="connsiteX37" fmla="*/ 310551 w 1313396"/>
              <a:gd name="connsiteY37" fmla="*/ 681486 h 923026"/>
              <a:gd name="connsiteX38" fmla="*/ 284672 w 1313396"/>
              <a:gd name="connsiteY38" fmla="*/ 629728 h 923026"/>
              <a:gd name="connsiteX39" fmla="*/ 258793 w 1313396"/>
              <a:gd name="connsiteY39" fmla="*/ 603849 h 923026"/>
              <a:gd name="connsiteX40" fmla="*/ 250166 w 1313396"/>
              <a:gd name="connsiteY40" fmla="*/ 577969 h 923026"/>
              <a:gd name="connsiteX41" fmla="*/ 172529 w 1313396"/>
              <a:gd name="connsiteY41" fmla="*/ 517585 h 923026"/>
              <a:gd name="connsiteX42" fmla="*/ 146649 w 1313396"/>
              <a:gd name="connsiteY42" fmla="*/ 500332 h 923026"/>
              <a:gd name="connsiteX43" fmla="*/ 77638 w 1313396"/>
              <a:gd name="connsiteY43" fmla="*/ 474452 h 923026"/>
              <a:gd name="connsiteX44" fmla="*/ 43132 w 1313396"/>
              <a:gd name="connsiteY44" fmla="*/ 439947 h 923026"/>
              <a:gd name="connsiteX45" fmla="*/ 0 w 1313396"/>
              <a:gd name="connsiteY45" fmla="*/ 396815 h 923026"/>
              <a:gd name="connsiteX46" fmla="*/ 8627 w 1313396"/>
              <a:gd name="connsiteY46" fmla="*/ 310551 h 923026"/>
              <a:gd name="connsiteX47" fmla="*/ 69012 w 1313396"/>
              <a:gd name="connsiteY47" fmla="*/ 284671 h 923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313396" h="923026">
                <a:moveTo>
                  <a:pt x="69012" y="284671"/>
                </a:moveTo>
                <a:cubicBezTo>
                  <a:pt x="83389" y="273169"/>
                  <a:pt x="86005" y="255757"/>
                  <a:pt x="94891" y="241539"/>
                </a:cubicBezTo>
                <a:cubicBezTo>
                  <a:pt x="100386" y="232747"/>
                  <a:pt x="107507" y="224933"/>
                  <a:pt x="112144" y="215660"/>
                </a:cubicBezTo>
                <a:cubicBezTo>
                  <a:pt x="116210" y="207527"/>
                  <a:pt x="113670" y="195461"/>
                  <a:pt x="120770" y="189781"/>
                </a:cubicBezTo>
                <a:cubicBezTo>
                  <a:pt x="130028" y="182375"/>
                  <a:pt x="143774" y="184030"/>
                  <a:pt x="155276" y="181154"/>
                </a:cubicBezTo>
                <a:cubicBezTo>
                  <a:pt x="163902" y="175403"/>
                  <a:pt x="171882" y="168538"/>
                  <a:pt x="181155" y="163902"/>
                </a:cubicBezTo>
                <a:cubicBezTo>
                  <a:pt x="220795" y="144083"/>
                  <a:pt x="220186" y="154379"/>
                  <a:pt x="250166" y="129396"/>
                </a:cubicBezTo>
                <a:cubicBezTo>
                  <a:pt x="259538" y="121586"/>
                  <a:pt x="268012" y="112698"/>
                  <a:pt x="276046" y="103517"/>
                </a:cubicBezTo>
                <a:cubicBezTo>
                  <a:pt x="288170" y="89661"/>
                  <a:pt x="294387" y="69202"/>
                  <a:pt x="310551" y="60385"/>
                </a:cubicBezTo>
                <a:cubicBezTo>
                  <a:pt x="328401" y="50649"/>
                  <a:pt x="350808" y="54634"/>
                  <a:pt x="370936" y="51758"/>
                </a:cubicBezTo>
                <a:cubicBezTo>
                  <a:pt x="388189" y="46007"/>
                  <a:pt x="404720" y="37270"/>
                  <a:pt x="422695" y="34505"/>
                </a:cubicBezTo>
                <a:cubicBezTo>
                  <a:pt x="586310" y="9333"/>
                  <a:pt x="497248" y="21428"/>
                  <a:pt x="690114" y="0"/>
                </a:cubicBezTo>
                <a:cubicBezTo>
                  <a:pt x="738997" y="2875"/>
                  <a:pt x="788207" y="2293"/>
                  <a:pt x="836763" y="8626"/>
                </a:cubicBezTo>
                <a:cubicBezTo>
                  <a:pt x="854796" y="10978"/>
                  <a:pt x="871268" y="20128"/>
                  <a:pt x="888521" y="25879"/>
                </a:cubicBezTo>
                <a:lnTo>
                  <a:pt x="914400" y="34505"/>
                </a:lnTo>
                <a:cubicBezTo>
                  <a:pt x="947953" y="59669"/>
                  <a:pt x="990498" y="86495"/>
                  <a:pt x="1017917" y="120769"/>
                </a:cubicBezTo>
                <a:cubicBezTo>
                  <a:pt x="1030870" y="136961"/>
                  <a:pt x="1035170" y="161026"/>
                  <a:pt x="1052423" y="172528"/>
                </a:cubicBezTo>
                <a:cubicBezTo>
                  <a:pt x="1067115" y="182323"/>
                  <a:pt x="1102110" y="204963"/>
                  <a:pt x="1112808" y="215660"/>
                </a:cubicBezTo>
                <a:cubicBezTo>
                  <a:pt x="1120139" y="222991"/>
                  <a:pt x="1122096" y="234902"/>
                  <a:pt x="1130061" y="241539"/>
                </a:cubicBezTo>
                <a:cubicBezTo>
                  <a:pt x="1139940" y="249771"/>
                  <a:pt x="1153401" y="252412"/>
                  <a:pt x="1164566" y="258792"/>
                </a:cubicBezTo>
                <a:cubicBezTo>
                  <a:pt x="1173568" y="263936"/>
                  <a:pt x="1181819" y="270294"/>
                  <a:pt x="1190446" y="276045"/>
                </a:cubicBezTo>
                <a:cubicBezTo>
                  <a:pt x="1196197" y="287547"/>
                  <a:pt x="1199329" y="300787"/>
                  <a:pt x="1207698" y="310551"/>
                </a:cubicBezTo>
                <a:cubicBezTo>
                  <a:pt x="1217055" y="321467"/>
                  <a:pt x="1231288" y="327073"/>
                  <a:pt x="1242204" y="336430"/>
                </a:cubicBezTo>
                <a:cubicBezTo>
                  <a:pt x="1326311" y="408521"/>
                  <a:pt x="1201682" y="312509"/>
                  <a:pt x="1302589" y="388188"/>
                </a:cubicBezTo>
                <a:cubicBezTo>
                  <a:pt x="1308067" y="536097"/>
                  <a:pt x="1328049" y="588065"/>
                  <a:pt x="1293963" y="707366"/>
                </a:cubicBezTo>
                <a:cubicBezTo>
                  <a:pt x="1281854" y="749748"/>
                  <a:pt x="1267596" y="746138"/>
                  <a:pt x="1233578" y="776377"/>
                </a:cubicBezTo>
                <a:cubicBezTo>
                  <a:pt x="1169497" y="833338"/>
                  <a:pt x="1224796" y="802363"/>
                  <a:pt x="1121434" y="871268"/>
                </a:cubicBezTo>
                <a:cubicBezTo>
                  <a:pt x="1112808" y="877019"/>
                  <a:pt x="1105298" y="884977"/>
                  <a:pt x="1095555" y="888520"/>
                </a:cubicBezTo>
                <a:cubicBezTo>
                  <a:pt x="1073271" y="896623"/>
                  <a:pt x="1049933" y="901875"/>
                  <a:pt x="1026544" y="905773"/>
                </a:cubicBezTo>
                <a:cubicBezTo>
                  <a:pt x="949101" y="918681"/>
                  <a:pt x="992169" y="912469"/>
                  <a:pt x="897148" y="923026"/>
                </a:cubicBezTo>
                <a:cubicBezTo>
                  <a:pt x="785004" y="920151"/>
                  <a:pt x="672612" y="922392"/>
                  <a:pt x="560717" y="914400"/>
                </a:cubicBezTo>
                <a:cubicBezTo>
                  <a:pt x="546662" y="913396"/>
                  <a:pt x="516311" y="877395"/>
                  <a:pt x="508959" y="871268"/>
                </a:cubicBezTo>
                <a:cubicBezTo>
                  <a:pt x="500994" y="864631"/>
                  <a:pt x="491045" y="860652"/>
                  <a:pt x="483080" y="854015"/>
                </a:cubicBezTo>
                <a:cubicBezTo>
                  <a:pt x="440002" y="818116"/>
                  <a:pt x="476800" y="834668"/>
                  <a:pt x="431321" y="819509"/>
                </a:cubicBezTo>
                <a:cubicBezTo>
                  <a:pt x="341795" y="759824"/>
                  <a:pt x="475751" y="855312"/>
                  <a:pt x="388189" y="767751"/>
                </a:cubicBezTo>
                <a:cubicBezTo>
                  <a:pt x="379096" y="758658"/>
                  <a:pt x="364848" y="756878"/>
                  <a:pt x="353683" y="750498"/>
                </a:cubicBezTo>
                <a:cubicBezTo>
                  <a:pt x="344681" y="745354"/>
                  <a:pt x="336430" y="738996"/>
                  <a:pt x="327804" y="733245"/>
                </a:cubicBezTo>
                <a:lnTo>
                  <a:pt x="310551" y="681486"/>
                </a:lnTo>
                <a:cubicBezTo>
                  <a:pt x="301905" y="655548"/>
                  <a:pt x="303254" y="652026"/>
                  <a:pt x="284672" y="629728"/>
                </a:cubicBezTo>
                <a:cubicBezTo>
                  <a:pt x="276862" y="620356"/>
                  <a:pt x="267419" y="612475"/>
                  <a:pt x="258793" y="603849"/>
                </a:cubicBezTo>
                <a:cubicBezTo>
                  <a:pt x="255917" y="595222"/>
                  <a:pt x="255210" y="585535"/>
                  <a:pt x="250166" y="577969"/>
                </a:cubicBezTo>
                <a:cubicBezTo>
                  <a:pt x="233949" y="553644"/>
                  <a:pt x="193094" y="531295"/>
                  <a:pt x="172529" y="517585"/>
                </a:cubicBezTo>
                <a:cubicBezTo>
                  <a:pt x="163902" y="511834"/>
                  <a:pt x="156275" y="504183"/>
                  <a:pt x="146649" y="500332"/>
                </a:cubicBezTo>
                <a:cubicBezTo>
                  <a:pt x="95074" y="479702"/>
                  <a:pt x="118207" y="487976"/>
                  <a:pt x="77638" y="474452"/>
                </a:cubicBezTo>
                <a:cubicBezTo>
                  <a:pt x="66136" y="462950"/>
                  <a:pt x="56145" y="449707"/>
                  <a:pt x="43132" y="439947"/>
                </a:cubicBezTo>
                <a:cubicBezTo>
                  <a:pt x="-4244" y="404415"/>
                  <a:pt x="16044" y="444943"/>
                  <a:pt x="0" y="396815"/>
                </a:cubicBezTo>
                <a:cubicBezTo>
                  <a:pt x="2876" y="368060"/>
                  <a:pt x="-1249" y="337709"/>
                  <a:pt x="8627" y="310551"/>
                </a:cubicBezTo>
                <a:cubicBezTo>
                  <a:pt x="11734" y="302005"/>
                  <a:pt x="54635" y="296173"/>
                  <a:pt x="69012" y="284671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5" name="자유형 34"/>
          <p:cNvSpPr/>
          <p:nvPr/>
        </p:nvSpPr>
        <p:spPr>
          <a:xfrm>
            <a:off x="7850038" y="3007698"/>
            <a:ext cx="1302588" cy="917442"/>
          </a:xfrm>
          <a:custGeom>
            <a:avLst/>
            <a:gdLst>
              <a:gd name="connsiteX0" fmla="*/ 345056 w 1302588"/>
              <a:gd name="connsiteY0" fmla="*/ 848310 h 917442"/>
              <a:gd name="connsiteX1" fmla="*/ 276045 w 1302588"/>
              <a:gd name="connsiteY1" fmla="*/ 822430 h 917442"/>
              <a:gd name="connsiteX2" fmla="*/ 241539 w 1302588"/>
              <a:gd name="connsiteY2" fmla="*/ 762045 h 917442"/>
              <a:gd name="connsiteX3" fmla="*/ 155275 w 1302588"/>
              <a:gd name="connsiteY3" fmla="*/ 718913 h 917442"/>
              <a:gd name="connsiteX4" fmla="*/ 94890 w 1302588"/>
              <a:gd name="connsiteY4" fmla="*/ 710287 h 917442"/>
              <a:gd name="connsiteX5" fmla="*/ 51758 w 1302588"/>
              <a:gd name="connsiteY5" fmla="*/ 641276 h 917442"/>
              <a:gd name="connsiteX6" fmla="*/ 17253 w 1302588"/>
              <a:gd name="connsiteY6" fmla="*/ 511879 h 917442"/>
              <a:gd name="connsiteX7" fmla="*/ 0 w 1302588"/>
              <a:gd name="connsiteY7" fmla="*/ 416989 h 917442"/>
              <a:gd name="connsiteX8" fmla="*/ 8626 w 1302588"/>
              <a:gd name="connsiteY8" fmla="*/ 313472 h 917442"/>
              <a:gd name="connsiteX9" fmla="*/ 25879 w 1302588"/>
              <a:gd name="connsiteY9" fmla="*/ 278966 h 917442"/>
              <a:gd name="connsiteX10" fmla="*/ 43132 w 1302588"/>
              <a:gd name="connsiteY10" fmla="*/ 235834 h 917442"/>
              <a:gd name="connsiteX11" fmla="*/ 86264 w 1302588"/>
              <a:gd name="connsiteY11" fmla="*/ 184076 h 917442"/>
              <a:gd name="connsiteX12" fmla="*/ 103517 w 1302588"/>
              <a:gd name="connsiteY12" fmla="*/ 158196 h 917442"/>
              <a:gd name="connsiteX13" fmla="*/ 112143 w 1302588"/>
              <a:gd name="connsiteY13" fmla="*/ 132317 h 917442"/>
              <a:gd name="connsiteX14" fmla="*/ 163902 w 1302588"/>
              <a:gd name="connsiteY14" fmla="*/ 106438 h 917442"/>
              <a:gd name="connsiteX15" fmla="*/ 189781 w 1302588"/>
              <a:gd name="connsiteY15" fmla="*/ 80559 h 917442"/>
              <a:gd name="connsiteX16" fmla="*/ 215660 w 1302588"/>
              <a:gd name="connsiteY16" fmla="*/ 71932 h 917442"/>
              <a:gd name="connsiteX17" fmla="*/ 327804 w 1302588"/>
              <a:gd name="connsiteY17" fmla="*/ 54679 h 917442"/>
              <a:gd name="connsiteX18" fmla="*/ 439947 w 1302588"/>
              <a:gd name="connsiteY18" fmla="*/ 37427 h 917442"/>
              <a:gd name="connsiteX19" fmla="*/ 465826 w 1302588"/>
              <a:gd name="connsiteY19" fmla="*/ 28800 h 917442"/>
              <a:gd name="connsiteX20" fmla="*/ 1181819 w 1302588"/>
              <a:gd name="connsiteY20" fmla="*/ 28800 h 917442"/>
              <a:gd name="connsiteX21" fmla="*/ 1216324 w 1302588"/>
              <a:gd name="connsiteY21" fmla="*/ 54679 h 917442"/>
              <a:gd name="connsiteX22" fmla="*/ 1233577 w 1302588"/>
              <a:gd name="connsiteY22" fmla="*/ 89185 h 917442"/>
              <a:gd name="connsiteX23" fmla="*/ 1250830 w 1302588"/>
              <a:gd name="connsiteY23" fmla="*/ 158196 h 917442"/>
              <a:gd name="connsiteX24" fmla="*/ 1276709 w 1302588"/>
              <a:gd name="connsiteY24" fmla="*/ 313472 h 917442"/>
              <a:gd name="connsiteX25" fmla="*/ 1302588 w 1302588"/>
              <a:gd name="connsiteY25" fmla="*/ 408362 h 917442"/>
              <a:gd name="connsiteX26" fmla="*/ 1293962 w 1302588"/>
              <a:gd name="connsiteY26" fmla="*/ 511879 h 917442"/>
              <a:gd name="connsiteX27" fmla="*/ 1268083 w 1302588"/>
              <a:gd name="connsiteY27" fmla="*/ 546385 h 917442"/>
              <a:gd name="connsiteX28" fmla="*/ 1233577 w 1302588"/>
              <a:gd name="connsiteY28" fmla="*/ 580891 h 917442"/>
              <a:gd name="connsiteX29" fmla="*/ 1155939 w 1302588"/>
              <a:gd name="connsiteY29" fmla="*/ 624023 h 917442"/>
              <a:gd name="connsiteX30" fmla="*/ 1130060 w 1302588"/>
              <a:gd name="connsiteY30" fmla="*/ 641276 h 917442"/>
              <a:gd name="connsiteX31" fmla="*/ 1112807 w 1302588"/>
              <a:gd name="connsiteY31" fmla="*/ 667155 h 917442"/>
              <a:gd name="connsiteX32" fmla="*/ 1009290 w 1302588"/>
              <a:gd name="connsiteY32" fmla="*/ 718913 h 917442"/>
              <a:gd name="connsiteX33" fmla="*/ 931653 w 1302588"/>
              <a:gd name="connsiteY33" fmla="*/ 744793 h 917442"/>
              <a:gd name="connsiteX34" fmla="*/ 888520 w 1302588"/>
              <a:gd name="connsiteY34" fmla="*/ 762045 h 917442"/>
              <a:gd name="connsiteX35" fmla="*/ 819509 w 1302588"/>
              <a:gd name="connsiteY35" fmla="*/ 770672 h 917442"/>
              <a:gd name="connsiteX36" fmla="*/ 793630 w 1302588"/>
              <a:gd name="connsiteY36" fmla="*/ 787925 h 917442"/>
              <a:gd name="connsiteX37" fmla="*/ 767751 w 1302588"/>
              <a:gd name="connsiteY37" fmla="*/ 813804 h 917442"/>
              <a:gd name="connsiteX38" fmla="*/ 690113 w 1302588"/>
              <a:gd name="connsiteY38" fmla="*/ 839683 h 917442"/>
              <a:gd name="connsiteX39" fmla="*/ 577970 w 1302588"/>
              <a:gd name="connsiteY39" fmla="*/ 874189 h 917442"/>
              <a:gd name="connsiteX40" fmla="*/ 517585 w 1302588"/>
              <a:gd name="connsiteY40" fmla="*/ 908694 h 917442"/>
              <a:gd name="connsiteX41" fmla="*/ 474453 w 1302588"/>
              <a:gd name="connsiteY41" fmla="*/ 917321 h 917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302588" h="917442">
                <a:moveTo>
                  <a:pt x="345056" y="848310"/>
                </a:moveTo>
                <a:cubicBezTo>
                  <a:pt x="320478" y="843394"/>
                  <a:pt x="293815" y="843754"/>
                  <a:pt x="276045" y="822430"/>
                </a:cubicBezTo>
                <a:cubicBezTo>
                  <a:pt x="258444" y="801309"/>
                  <a:pt x="262467" y="780357"/>
                  <a:pt x="241539" y="762045"/>
                </a:cubicBezTo>
                <a:cubicBezTo>
                  <a:pt x="207836" y="732554"/>
                  <a:pt x="193933" y="725942"/>
                  <a:pt x="155275" y="718913"/>
                </a:cubicBezTo>
                <a:cubicBezTo>
                  <a:pt x="135270" y="715276"/>
                  <a:pt x="115018" y="713162"/>
                  <a:pt x="94890" y="710287"/>
                </a:cubicBezTo>
                <a:cubicBezTo>
                  <a:pt x="53880" y="682946"/>
                  <a:pt x="72289" y="702869"/>
                  <a:pt x="51758" y="641276"/>
                </a:cubicBezTo>
                <a:cubicBezTo>
                  <a:pt x="35477" y="592433"/>
                  <a:pt x="31288" y="582055"/>
                  <a:pt x="17253" y="511879"/>
                </a:cubicBezTo>
                <a:cubicBezTo>
                  <a:pt x="-7133" y="389950"/>
                  <a:pt x="21695" y="482078"/>
                  <a:pt x="0" y="416989"/>
                </a:cubicBezTo>
                <a:cubicBezTo>
                  <a:pt x="2875" y="382483"/>
                  <a:pt x="2245" y="347504"/>
                  <a:pt x="8626" y="313472"/>
                </a:cubicBezTo>
                <a:cubicBezTo>
                  <a:pt x="10996" y="300833"/>
                  <a:pt x="20656" y="290717"/>
                  <a:pt x="25879" y="278966"/>
                </a:cubicBezTo>
                <a:cubicBezTo>
                  <a:pt x="32168" y="264816"/>
                  <a:pt x="36207" y="249684"/>
                  <a:pt x="43132" y="235834"/>
                </a:cubicBezTo>
                <a:cubicBezTo>
                  <a:pt x="59195" y="203708"/>
                  <a:pt x="62417" y="212693"/>
                  <a:pt x="86264" y="184076"/>
                </a:cubicBezTo>
                <a:cubicBezTo>
                  <a:pt x="92901" y="176111"/>
                  <a:pt x="97766" y="166823"/>
                  <a:pt x="103517" y="158196"/>
                </a:cubicBezTo>
                <a:cubicBezTo>
                  <a:pt x="106392" y="149570"/>
                  <a:pt x="106463" y="139417"/>
                  <a:pt x="112143" y="132317"/>
                </a:cubicBezTo>
                <a:cubicBezTo>
                  <a:pt x="124306" y="117113"/>
                  <a:pt x="146853" y="112121"/>
                  <a:pt x="163902" y="106438"/>
                </a:cubicBezTo>
                <a:cubicBezTo>
                  <a:pt x="172528" y="97812"/>
                  <a:pt x="179630" y="87326"/>
                  <a:pt x="189781" y="80559"/>
                </a:cubicBezTo>
                <a:cubicBezTo>
                  <a:pt x="197347" y="75515"/>
                  <a:pt x="206784" y="73905"/>
                  <a:pt x="215660" y="71932"/>
                </a:cubicBezTo>
                <a:cubicBezTo>
                  <a:pt x="239848" y="66557"/>
                  <a:pt x="305469" y="58115"/>
                  <a:pt x="327804" y="54679"/>
                </a:cubicBezTo>
                <a:cubicBezTo>
                  <a:pt x="483276" y="30760"/>
                  <a:pt x="264996" y="62419"/>
                  <a:pt x="439947" y="37427"/>
                </a:cubicBezTo>
                <a:cubicBezTo>
                  <a:pt x="448573" y="34551"/>
                  <a:pt x="457083" y="31298"/>
                  <a:pt x="465826" y="28800"/>
                </a:cubicBezTo>
                <a:cubicBezTo>
                  <a:pt x="690205" y="-35309"/>
                  <a:pt x="1073398" y="27428"/>
                  <a:pt x="1181819" y="28800"/>
                </a:cubicBezTo>
                <a:cubicBezTo>
                  <a:pt x="1193321" y="37426"/>
                  <a:pt x="1206968" y="43763"/>
                  <a:pt x="1216324" y="54679"/>
                </a:cubicBezTo>
                <a:cubicBezTo>
                  <a:pt x="1224693" y="64443"/>
                  <a:pt x="1228511" y="77365"/>
                  <a:pt x="1233577" y="89185"/>
                </a:cubicBezTo>
                <a:cubicBezTo>
                  <a:pt x="1242837" y="110791"/>
                  <a:pt x="1246877" y="135467"/>
                  <a:pt x="1250830" y="158196"/>
                </a:cubicBezTo>
                <a:cubicBezTo>
                  <a:pt x="1259821" y="209893"/>
                  <a:pt x="1268419" y="261658"/>
                  <a:pt x="1276709" y="313472"/>
                </a:cubicBezTo>
                <a:cubicBezTo>
                  <a:pt x="1288997" y="390272"/>
                  <a:pt x="1275078" y="353340"/>
                  <a:pt x="1302588" y="408362"/>
                </a:cubicBezTo>
                <a:cubicBezTo>
                  <a:pt x="1299713" y="442868"/>
                  <a:pt x="1302360" y="478288"/>
                  <a:pt x="1293962" y="511879"/>
                </a:cubicBezTo>
                <a:cubicBezTo>
                  <a:pt x="1290475" y="525827"/>
                  <a:pt x="1277551" y="535565"/>
                  <a:pt x="1268083" y="546385"/>
                </a:cubicBezTo>
                <a:cubicBezTo>
                  <a:pt x="1257372" y="558627"/>
                  <a:pt x="1246417" y="570904"/>
                  <a:pt x="1233577" y="580891"/>
                </a:cubicBezTo>
                <a:cubicBezTo>
                  <a:pt x="1203736" y="604100"/>
                  <a:pt x="1186790" y="606394"/>
                  <a:pt x="1155939" y="624023"/>
                </a:cubicBezTo>
                <a:cubicBezTo>
                  <a:pt x="1146937" y="629167"/>
                  <a:pt x="1138686" y="635525"/>
                  <a:pt x="1130060" y="641276"/>
                </a:cubicBezTo>
                <a:cubicBezTo>
                  <a:pt x="1124309" y="649902"/>
                  <a:pt x="1120991" y="660790"/>
                  <a:pt x="1112807" y="667155"/>
                </a:cubicBezTo>
                <a:cubicBezTo>
                  <a:pt x="1085059" y="688736"/>
                  <a:pt x="1043166" y="706814"/>
                  <a:pt x="1009290" y="718913"/>
                </a:cubicBezTo>
                <a:cubicBezTo>
                  <a:pt x="983600" y="728088"/>
                  <a:pt x="956981" y="734662"/>
                  <a:pt x="931653" y="744793"/>
                </a:cubicBezTo>
                <a:cubicBezTo>
                  <a:pt x="917275" y="750544"/>
                  <a:pt x="903609" y="758563"/>
                  <a:pt x="888520" y="762045"/>
                </a:cubicBezTo>
                <a:cubicBezTo>
                  <a:pt x="865931" y="767258"/>
                  <a:pt x="842513" y="767796"/>
                  <a:pt x="819509" y="770672"/>
                </a:cubicBezTo>
                <a:cubicBezTo>
                  <a:pt x="810883" y="776423"/>
                  <a:pt x="801595" y="781288"/>
                  <a:pt x="793630" y="787925"/>
                </a:cubicBezTo>
                <a:cubicBezTo>
                  <a:pt x="784258" y="795735"/>
                  <a:pt x="777678" y="806713"/>
                  <a:pt x="767751" y="813804"/>
                </a:cubicBezTo>
                <a:cubicBezTo>
                  <a:pt x="739972" y="833646"/>
                  <a:pt x="723233" y="833059"/>
                  <a:pt x="690113" y="839683"/>
                </a:cubicBezTo>
                <a:cubicBezTo>
                  <a:pt x="623078" y="889958"/>
                  <a:pt x="691082" y="848085"/>
                  <a:pt x="577970" y="874189"/>
                </a:cubicBezTo>
                <a:cubicBezTo>
                  <a:pt x="549885" y="880670"/>
                  <a:pt x="541512" y="896731"/>
                  <a:pt x="517585" y="908694"/>
                </a:cubicBezTo>
                <a:cubicBezTo>
                  <a:pt x="496693" y="919140"/>
                  <a:pt x="494194" y="917321"/>
                  <a:pt x="474453" y="917321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 35"/>
          <p:cNvSpPr/>
          <p:nvPr/>
        </p:nvSpPr>
        <p:spPr>
          <a:xfrm>
            <a:off x="4399472" y="802257"/>
            <a:ext cx="2087592" cy="1243342"/>
          </a:xfrm>
          <a:custGeom>
            <a:avLst/>
            <a:gdLst>
              <a:gd name="connsiteX0" fmla="*/ 172528 w 2087592"/>
              <a:gd name="connsiteY0" fmla="*/ 1199071 h 1243342"/>
              <a:gd name="connsiteX1" fmla="*/ 163902 w 2087592"/>
              <a:gd name="connsiteY1" fmla="*/ 1147313 h 1243342"/>
              <a:gd name="connsiteX2" fmla="*/ 146649 w 2087592"/>
              <a:gd name="connsiteY2" fmla="*/ 1112807 h 1243342"/>
              <a:gd name="connsiteX3" fmla="*/ 129396 w 2087592"/>
              <a:gd name="connsiteY3" fmla="*/ 1069675 h 1243342"/>
              <a:gd name="connsiteX4" fmla="*/ 94890 w 2087592"/>
              <a:gd name="connsiteY4" fmla="*/ 1017917 h 1243342"/>
              <a:gd name="connsiteX5" fmla="*/ 77637 w 2087592"/>
              <a:gd name="connsiteY5" fmla="*/ 992037 h 1243342"/>
              <a:gd name="connsiteX6" fmla="*/ 51758 w 2087592"/>
              <a:gd name="connsiteY6" fmla="*/ 914400 h 1243342"/>
              <a:gd name="connsiteX7" fmla="*/ 17253 w 2087592"/>
              <a:gd name="connsiteY7" fmla="*/ 836762 h 1243342"/>
              <a:gd name="connsiteX8" fmla="*/ 8626 w 2087592"/>
              <a:gd name="connsiteY8" fmla="*/ 759124 h 1243342"/>
              <a:gd name="connsiteX9" fmla="*/ 0 w 2087592"/>
              <a:gd name="connsiteY9" fmla="*/ 733245 h 1243342"/>
              <a:gd name="connsiteX10" fmla="*/ 8626 w 2087592"/>
              <a:gd name="connsiteY10" fmla="*/ 569343 h 1243342"/>
              <a:gd name="connsiteX11" fmla="*/ 17253 w 2087592"/>
              <a:gd name="connsiteY11" fmla="*/ 517585 h 1243342"/>
              <a:gd name="connsiteX12" fmla="*/ 34505 w 2087592"/>
              <a:gd name="connsiteY12" fmla="*/ 491705 h 1243342"/>
              <a:gd name="connsiteX13" fmla="*/ 60385 w 2087592"/>
              <a:gd name="connsiteY13" fmla="*/ 414068 h 1243342"/>
              <a:gd name="connsiteX14" fmla="*/ 77637 w 2087592"/>
              <a:gd name="connsiteY14" fmla="*/ 336430 h 1243342"/>
              <a:gd name="connsiteX15" fmla="*/ 94890 w 2087592"/>
              <a:gd name="connsiteY15" fmla="*/ 301924 h 1243342"/>
              <a:gd name="connsiteX16" fmla="*/ 103517 w 2087592"/>
              <a:gd name="connsiteY16" fmla="*/ 276045 h 1243342"/>
              <a:gd name="connsiteX17" fmla="*/ 120770 w 2087592"/>
              <a:gd name="connsiteY17" fmla="*/ 215660 h 1243342"/>
              <a:gd name="connsiteX18" fmla="*/ 138022 w 2087592"/>
              <a:gd name="connsiteY18" fmla="*/ 189781 h 1243342"/>
              <a:gd name="connsiteX19" fmla="*/ 163902 w 2087592"/>
              <a:gd name="connsiteY19" fmla="*/ 120769 h 1243342"/>
              <a:gd name="connsiteX20" fmla="*/ 181154 w 2087592"/>
              <a:gd name="connsiteY20" fmla="*/ 69011 h 1243342"/>
              <a:gd name="connsiteX21" fmla="*/ 207034 w 2087592"/>
              <a:gd name="connsiteY21" fmla="*/ 17252 h 1243342"/>
              <a:gd name="connsiteX22" fmla="*/ 232913 w 2087592"/>
              <a:gd name="connsiteY22" fmla="*/ 0 h 1243342"/>
              <a:gd name="connsiteX23" fmla="*/ 819509 w 2087592"/>
              <a:gd name="connsiteY23" fmla="*/ 8626 h 1243342"/>
              <a:gd name="connsiteX24" fmla="*/ 1043796 w 2087592"/>
              <a:gd name="connsiteY24" fmla="*/ 17252 h 1243342"/>
              <a:gd name="connsiteX25" fmla="*/ 1311215 w 2087592"/>
              <a:gd name="connsiteY25" fmla="*/ 60385 h 1243342"/>
              <a:gd name="connsiteX26" fmla="*/ 1526875 w 2087592"/>
              <a:gd name="connsiteY26" fmla="*/ 86264 h 1243342"/>
              <a:gd name="connsiteX27" fmla="*/ 1587260 w 2087592"/>
              <a:gd name="connsiteY27" fmla="*/ 103517 h 1243342"/>
              <a:gd name="connsiteX28" fmla="*/ 1673524 w 2087592"/>
              <a:gd name="connsiteY28" fmla="*/ 112143 h 1243342"/>
              <a:gd name="connsiteX29" fmla="*/ 1725283 w 2087592"/>
              <a:gd name="connsiteY29" fmla="*/ 120769 h 1243342"/>
              <a:gd name="connsiteX30" fmla="*/ 1880558 w 2087592"/>
              <a:gd name="connsiteY30" fmla="*/ 138022 h 1243342"/>
              <a:gd name="connsiteX31" fmla="*/ 1906437 w 2087592"/>
              <a:gd name="connsiteY31" fmla="*/ 146649 h 1243342"/>
              <a:gd name="connsiteX32" fmla="*/ 1992702 w 2087592"/>
              <a:gd name="connsiteY32" fmla="*/ 163901 h 1243342"/>
              <a:gd name="connsiteX33" fmla="*/ 2018581 w 2087592"/>
              <a:gd name="connsiteY33" fmla="*/ 181154 h 1243342"/>
              <a:gd name="connsiteX34" fmla="*/ 2053086 w 2087592"/>
              <a:gd name="connsiteY34" fmla="*/ 224286 h 1243342"/>
              <a:gd name="connsiteX35" fmla="*/ 2070339 w 2087592"/>
              <a:gd name="connsiteY35" fmla="*/ 267418 h 1243342"/>
              <a:gd name="connsiteX36" fmla="*/ 2078966 w 2087592"/>
              <a:gd name="connsiteY36" fmla="*/ 336430 h 1243342"/>
              <a:gd name="connsiteX37" fmla="*/ 2087592 w 2087592"/>
              <a:gd name="connsiteY37" fmla="*/ 379562 h 1243342"/>
              <a:gd name="connsiteX38" fmla="*/ 2078966 w 2087592"/>
              <a:gd name="connsiteY38" fmla="*/ 707366 h 1243342"/>
              <a:gd name="connsiteX39" fmla="*/ 2027207 w 2087592"/>
              <a:gd name="connsiteY39" fmla="*/ 836762 h 1243342"/>
              <a:gd name="connsiteX40" fmla="*/ 1992702 w 2087592"/>
              <a:gd name="connsiteY40" fmla="*/ 923026 h 1243342"/>
              <a:gd name="connsiteX41" fmla="*/ 1940943 w 2087592"/>
              <a:gd name="connsiteY41" fmla="*/ 974785 h 1243342"/>
              <a:gd name="connsiteX42" fmla="*/ 1923690 w 2087592"/>
              <a:gd name="connsiteY42" fmla="*/ 1000664 h 1243342"/>
              <a:gd name="connsiteX43" fmla="*/ 1802920 w 2087592"/>
              <a:gd name="connsiteY43" fmla="*/ 1078301 h 1243342"/>
              <a:gd name="connsiteX44" fmla="*/ 1751162 w 2087592"/>
              <a:gd name="connsiteY44" fmla="*/ 1086928 h 1243342"/>
              <a:gd name="connsiteX45" fmla="*/ 1708030 w 2087592"/>
              <a:gd name="connsiteY45" fmla="*/ 1130060 h 1243342"/>
              <a:gd name="connsiteX46" fmla="*/ 1552754 w 2087592"/>
              <a:gd name="connsiteY46" fmla="*/ 1155939 h 1243342"/>
              <a:gd name="connsiteX47" fmla="*/ 1492370 w 2087592"/>
              <a:gd name="connsiteY47" fmla="*/ 1173192 h 1243342"/>
              <a:gd name="connsiteX48" fmla="*/ 1380226 w 2087592"/>
              <a:gd name="connsiteY48" fmla="*/ 1190445 h 1243342"/>
              <a:gd name="connsiteX49" fmla="*/ 1354347 w 2087592"/>
              <a:gd name="connsiteY49" fmla="*/ 1207698 h 1243342"/>
              <a:gd name="connsiteX50" fmla="*/ 1207698 w 2087592"/>
              <a:gd name="connsiteY50" fmla="*/ 1224951 h 1243342"/>
              <a:gd name="connsiteX51" fmla="*/ 1173192 w 2087592"/>
              <a:gd name="connsiteY51" fmla="*/ 1233577 h 1243342"/>
              <a:gd name="connsiteX52" fmla="*/ 370936 w 2087592"/>
              <a:gd name="connsiteY52" fmla="*/ 1233577 h 1243342"/>
              <a:gd name="connsiteX53" fmla="*/ 301924 w 2087592"/>
              <a:gd name="connsiteY53" fmla="*/ 1199071 h 1243342"/>
              <a:gd name="connsiteX54" fmla="*/ 250166 w 2087592"/>
              <a:gd name="connsiteY54" fmla="*/ 1190445 h 1243342"/>
              <a:gd name="connsiteX55" fmla="*/ 215660 w 2087592"/>
              <a:gd name="connsiteY55" fmla="*/ 1164566 h 1243342"/>
              <a:gd name="connsiteX56" fmla="*/ 181154 w 2087592"/>
              <a:gd name="connsiteY56" fmla="*/ 1147313 h 1243342"/>
              <a:gd name="connsiteX57" fmla="*/ 163902 w 2087592"/>
              <a:gd name="connsiteY57" fmla="*/ 1112807 h 1243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087592" h="1243342">
                <a:moveTo>
                  <a:pt x="172528" y="1199071"/>
                </a:moveTo>
                <a:cubicBezTo>
                  <a:pt x="169653" y="1181818"/>
                  <a:pt x="168928" y="1164066"/>
                  <a:pt x="163902" y="1147313"/>
                </a:cubicBezTo>
                <a:cubicBezTo>
                  <a:pt x="160207" y="1134996"/>
                  <a:pt x="151872" y="1124558"/>
                  <a:pt x="146649" y="1112807"/>
                </a:cubicBezTo>
                <a:cubicBezTo>
                  <a:pt x="140360" y="1098657"/>
                  <a:pt x="136811" y="1083269"/>
                  <a:pt x="129396" y="1069675"/>
                </a:cubicBezTo>
                <a:cubicBezTo>
                  <a:pt x="119467" y="1051472"/>
                  <a:pt x="106392" y="1035170"/>
                  <a:pt x="94890" y="1017917"/>
                </a:cubicBezTo>
                <a:lnTo>
                  <a:pt x="77637" y="992037"/>
                </a:lnTo>
                <a:cubicBezTo>
                  <a:pt x="61060" y="909147"/>
                  <a:pt x="80330" y="985829"/>
                  <a:pt x="51758" y="914400"/>
                </a:cubicBezTo>
                <a:cubicBezTo>
                  <a:pt x="20959" y="837404"/>
                  <a:pt x="50446" y="886553"/>
                  <a:pt x="17253" y="836762"/>
                </a:cubicBezTo>
                <a:cubicBezTo>
                  <a:pt x="14377" y="810883"/>
                  <a:pt x="12907" y="784808"/>
                  <a:pt x="8626" y="759124"/>
                </a:cubicBezTo>
                <a:cubicBezTo>
                  <a:pt x="7131" y="750155"/>
                  <a:pt x="0" y="742338"/>
                  <a:pt x="0" y="733245"/>
                </a:cubicBezTo>
                <a:cubicBezTo>
                  <a:pt x="0" y="678535"/>
                  <a:pt x="4263" y="623878"/>
                  <a:pt x="8626" y="569343"/>
                </a:cubicBezTo>
                <a:cubicBezTo>
                  <a:pt x="10021" y="551908"/>
                  <a:pt x="11722" y="534178"/>
                  <a:pt x="17253" y="517585"/>
                </a:cubicBezTo>
                <a:cubicBezTo>
                  <a:pt x="20532" y="507749"/>
                  <a:pt x="30517" y="501275"/>
                  <a:pt x="34505" y="491705"/>
                </a:cubicBezTo>
                <a:cubicBezTo>
                  <a:pt x="44997" y="466524"/>
                  <a:pt x="53084" y="440352"/>
                  <a:pt x="60385" y="414068"/>
                </a:cubicBezTo>
                <a:cubicBezTo>
                  <a:pt x="67480" y="388525"/>
                  <a:pt x="69841" y="361768"/>
                  <a:pt x="77637" y="336430"/>
                </a:cubicBezTo>
                <a:cubicBezTo>
                  <a:pt x="81419" y="324139"/>
                  <a:pt x="89824" y="313744"/>
                  <a:pt x="94890" y="301924"/>
                </a:cubicBezTo>
                <a:cubicBezTo>
                  <a:pt x="98472" y="293566"/>
                  <a:pt x="101019" y="284788"/>
                  <a:pt x="103517" y="276045"/>
                </a:cubicBezTo>
                <a:cubicBezTo>
                  <a:pt x="107205" y="263137"/>
                  <a:pt x="113872" y="229456"/>
                  <a:pt x="120770" y="215660"/>
                </a:cubicBezTo>
                <a:cubicBezTo>
                  <a:pt x="125406" y="206387"/>
                  <a:pt x="132271" y="198407"/>
                  <a:pt x="138022" y="189781"/>
                </a:cubicBezTo>
                <a:cubicBezTo>
                  <a:pt x="158475" y="87522"/>
                  <a:pt x="131591" y="193470"/>
                  <a:pt x="163902" y="120769"/>
                </a:cubicBezTo>
                <a:cubicBezTo>
                  <a:pt x="171288" y="104151"/>
                  <a:pt x="175403" y="86264"/>
                  <a:pt x="181154" y="69011"/>
                </a:cubicBezTo>
                <a:cubicBezTo>
                  <a:pt x="188169" y="47965"/>
                  <a:pt x="190313" y="33973"/>
                  <a:pt x="207034" y="17252"/>
                </a:cubicBezTo>
                <a:cubicBezTo>
                  <a:pt x="214365" y="9921"/>
                  <a:pt x="224287" y="5751"/>
                  <a:pt x="232913" y="0"/>
                </a:cubicBezTo>
                <a:lnTo>
                  <a:pt x="819509" y="8626"/>
                </a:lnTo>
                <a:cubicBezTo>
                  <a:pt x="894310" y="10217"/>
                  <a:pt x="969389" y="9420"/>
                  <a:pt x="1043796" y="17252"/>
                </a:cubicBezTo>
                <a:cubicBezTo>
                  <a:pt x="1133592" y="26704"/>
                  <a:pt x="1221620" y="49186"/>
                  <a:pt x="1311215" y="60385"/>
                </a:cubicBezTo>
                <a:cubicBezTo>
                  <a:pt x="1475075" y="80867"/>
                  <a:pt x="1403155" y="72516"/>
                  <a:pt x="1526875" y="86264"/>
                </a:cubicBezTo>
                <a:cubicBezTo>
                  <a:pt x="1547003" y="92015"/>
                  <a:pt x="1566645" y="99879"/>
                  <a:pt x="1587260" y="103517"/>
                </a:cubicBezTo>
                <a:cubicBezTo>
                  <a:pt x="1615718" y="108539"/>
                  <a:pt x="1644849" y="108559"/>
                  <a:pt x="1673524" y="112143"/>
                </a:cubicBezTo>
                <a:cubicBezTo>
                  <a:pt x="1690880" y="114312"/>
                  <a:pt x="1707912" y="118725"/>
                  <a:pt x="1725283" y="120769"/>
                </a:cubicBezTo>
                <a:cubicBezTo>
                  <a:pt x="1962555" y="148684"/>
                  <a:pt x="1710544" y="113735"/>
                  <a:pt x="1880558" y="138022"/>
                </a:cubicBezTo>
                <a:cubicBezTo>
                  <a:pt x="1889184" y="140898"/>
                  <a:pt x="1897521" y="144866"/>
                  <a:pt x="1906437" y="146649"/>
                </a:cubicBezTo>
                <a:cubicBezTo>
                  <a:pt x="2005572" y="166476"/>
                  <a:pt x="1934228" y="144411"/>
                  <a:pt x="1992702" y="163901"/>
                </a:cubicBezTo>
                <a:cubicBezTo>
                  <a:pt x="2001328" y="169652"/>
                  <a:pt x="2012830" y="172528"/>
                  <a:pt x="2018581" y="181154"/>
                </a:cubicBezTo>
                <a:cubicBezTo>
                  <a:pt x="2052623" y="232218"/>
                  <a:pt x="1998158" y="205977"/>
                  <a:pt x="2053086" y="224286"/>
                </a:cubicBezTo>
                <a:cubicBezTo>
                  <a:pt x="2058837" y="238663"/>
                  <a:pt x="2066857" y="252330"/>
                  <a:pt x="2070339" y="267418"/>
                </a:cubicBezTo>
                <a:cubicBezTo>
                  <a:pt x="2075552" y="290007"/>
                  <a:pt x="2075441" y="313517"/>
                  <a:pt x="2078966" y="336430"/>
                </a:cubicBezTo>
                <a:cubicBezTo>
                  <a:pt x="2081195" y="350922"/>
                  <a:pt x="2084717" y="365185"/>
                  <a:pt x="2087592" y="379562"/>
                </a:cubicBezTo>
                <a:cubicBezTo>
                  <a:pt x="2084717" y="488830"/>
                  <a:pt x="2084045" y="598178"/>
                  <a:pt x="2078966" y="707366"/>
                </a:cubicBezTo>
                <a:cubicBezTo>
                  <a:pt x="2076405" y="762425"/>
                  <a:pt x="2049770" y="780353"/>
                  <a:pt x="2027207" y="836762"/>
                </a:cubicBezTo>
                <a:cubicBezTo>
                  <a:pt x="2015705" y="865517"/>
                  <a:pt x="2009116" y="896764"/>
                  <a:pt x="1992702" y="923026"/>
                </a:cubicBezTo>
                <a:cubicBezTo>
                  <a:pt x="1979770" y="943717"/>
                  <a:pt x="1957153" y="956549"/>
                  <a:pt x="1940943" y="974785"/>
                </a:cubicBezTo>
                <a:cubicBezTo>
                  <a:pt x="1934055" y="982534"/>
                  <a:pt x="1931021" y="993333"/>
                  <a:pt x="1923690" y="1000664"/>
                </a:cubicBezTo>
                <a:cubicBezTo>
                  <a:pt x="1901827" y="1022527"/>
                  <a:pt x="1809456" y="1075442"/>
                  <a:pt x="1802920" y="1078301"/>
                </a:cubicBezTo>
                <a:cubicBezTo>
                  <a:pt x="1786896" y="1085312"/>
                  <a:pt x="1768415" y="1084052"/>
                  <a:pt x="1751162" y="1086928"/>
                </a:cubicBezTo>
                <a:cubicBezTo>
                  <a:pt x="1736785" y="1101305"/>
                  <a:pt x="1726658" y="1121910"/>
                  <a:pt x="1708030" y="1130060"/>
                </a:cubicBezTo>
                <a:cubicBezTo>
                  <a:pt x="1692834" y="1136708"/>
                  <a:pt x="1581909" y="1151774"/>
                  <a:pt x="1552754" y="1155939"/>
                </a:cubicBezTo>
                <a:cubicBezTo>
                  <a:pt x="1532626" y="1161690"/>
                  <a:pt x="1512897" y="1169087"/>
                  <a:pt x="1492370" y="1173192"/>
                </a:cubicBezTo>
                <a:cubicBezTo>
                  <a:pt x="1455283" y="1180609"/>
                  <a:pt x="1416918" y="1181272"/>
                  <a:pt x="1380226" y="1190445"/>
                </a:cubicBezTo>
                <a:cubicBezTo>
                  <a:pt x="1370168" y="1192960"/>
                  <a:pt x="1364183" y="1204420"/>
                  <a:pt x="1354347" y="1207698"/>
                </a:cubicBezTo>
                <a:cubicBezTo>
                  <a:pt x="1328387" y="1216351"/>
                  <a:pt x="1216275" y="1224171"/>
                  <a:pt x="1207698" y="1224951"/>
                </a:cubicBezTo>
                <a:cubicBezTo>
                  <a:pt x="1196196" y="1227826"/>
                  <a:pt x="1185010" y="1232632"/>
                  <a:pt x="1173192" y="1233577"/>
                </a:cubicBezTo>
                <a:cubicBezTo>
                  <a:pt x="919024" y="1253909"/>
                  <a:pt x="594196" y="1236678"/>
                  <a:pt x="370936" y="1233577"/>
                </a:cubicBezTo>
                <a:cubicBezTo>
                  <a:pt x="343585" y="1215343"/>
                  <a:pt x="337636" y="1208811"/>
                  <a:pt x="301924" y="1199071"/>
                </a:cubicBezTo>
                <a:cubicBezTo>
                  <a:pt x="285050" y="1194469"/>
                  <a:pt x="267419" y="1193320"/>
                  <a:pt x="250166" y="1190445"/>
                </a:cubicBezTo>
                <a:cubicBezTo>
                  <a:pt x="238664" y="1181819"/>
                  <a:pt x="227852" y="1172186"/>
                  <a:pt x="215660" y="1164566"/>
                </a:cubicBezTo>
                <a:cubicBezTo>
                  <a:pt x="204755" y="1157750"/>
                  <a:pt x="190247" y="1156406"/>
                  <a:pt x="181154" y="1147313"/>
                </a:cubicBezTo>
                <a:cubicBezTo>
                  <a:pt x="172061" y="1138220"/>
                  <a:pt x="163902" y="1112807"/>
                  <a:pt x="163902" y="111280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269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Program Instructions</a:t>
            </a:r>
          </a:p>
          <a:p>
            <a:pPr lvl="1"/>
            <a:r>
              <a:rPr lang="en-US" altLang="ko-KR" dirty="0"/>
              <a:t>CPU</a:t>
            </a:r>
          </a:p>
          <a:p>
            <a:pPr lvl="2"/>
            <a:r>
              <a:rPr lang="en-US" altLang="ko-KR" dirty="0"/>
              <a:t>Computational Unit</a:t>
            </a:r>
          </a:p>
          <a:p>
            <a:pPr lvl="3"/>
            <a:r>
              <a:rPr lang="en-US" altLang="ko-KR" dirty="0"/>
              <a:t>Arithmetic/Logic</a:t>
            </a:r>
          </a:p>
          <a:p>
            <a:pPr lvl="3"/>
            <a:r>
              <a:rPr lang="en-US" altLang="ko-KR" dirty="0">
                <a:sym typeface="Wingdings" panose="05000000000000000000" pitchFamily="2" charset="2"/>
              </a:rPr>
              <a:t> Condition</a:t>
            </a:r>
            <a:endParaRPr lang="en-US" altLang="ko-KR" dirty="0"/>
          </a:p>
          <a:p>
            <a:pPr lvl="2"/>
            <a:r>
              <a:rPr lang="en-US" altLang="ko-KR" dirty="0"/>
              <a:t>Control Unit</a:t>
            </a:r>
          </a:p>
          <a:p>
            <a:pPr lvl="3"/>
            <a:r>
              <a:rPr lang="en-US" altLang="ko-KR" dirty="0"/>
              <a:t>PC</a:t>
            </a:r>
          </a:p>
          <a:p>
            <a:pPr lvl="2"/>
            <a:r>
              <a:rPr lang="en-US" altLang="ko-KR" dirty="0"/>
              <a:t>Memory load/store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IO device</a:t>
            </a:r>
          </a:p>
          <a:p>
            <a:pPr lvl="2"/>
            <a:r>
              <a:rPr lang="en-US" altLang="ko-KR" dirty="0"/>
              <a:t>Read memory-address, </a:t>
            </a:r>
            <a:r>
              <a:rPr lang="en-US" altLang="ko-KR" dirty="0" err="1"/>
              <a:t>io</a:t>
            </a:r>
            <a:r>
              <a:rPr lang="en-US" altLang="ko-KR" dirty="0"/>
              <a:t>-device-address, size</a:t>
            </a:r>
          </a:p>
          <a:p>
            <a:pPr lvl="2"/>
            <a:r>
              <a:rPr lang="en-US" altLang="ko-KR" dirty="0"/>
              <a:t>Write </a:t>
            </a:r>
            <a:r>
              <a:rPr lang="en-US" altLang="ko-KR" dirty="0" err="1"/>
              <a:t>io</a:t>
            </a:r>
            <a:r>
              <a:rPr lang="en-US" altLang="ko-KR" dirty="0"/>
              <a:t>-device-address, memory-address, size</a:t>
            </a:r>
          </a:p>
          <a:p>
            <a:pPr lvl="2"/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Ex) File System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985153" y="2488782"/>
            <a:ext cx="1312205" cy="11041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CPU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994826" y="2488781"/>
            <a:ext cx="1312205" cy="17339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Memory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135261" y="2488782"/>
            <a:ext cx="1312205" cy="1552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Storage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왼쪽 화살표 9"/>
          <p:cNvSpPr/>
          <p:nvPr/>
        </p:nvSpPr>
        <p:spPr>
          <a:xfrm>
            <a:off x="7408861" y="2661311"/>
            <a:ext cx="431320" cy="379562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7452003" y="3040873"/>
            <a:ext cx="388178" cy="43994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3" name="꺾인 연결선 12"/>
          <p:cNvCxnSpPr>
            <a:stCxn id="19" idx="2"/>
            <a:endCxn id="9" idx="3"/>
          </p:cNvCxnSpPr>
          <p:nvPr/>
        </p:nvCxnSpPr>
        <p:spPr>
          <a:xfrm rot="16200000" flipH="1">
            <a:off x="8919865" y="737558"/>
            <a:ext cx="224286" cy="4830915"/>
          </a:xfrm>
          <a:prstGeom prst="bentConnector4">
            <a:avLst>
              <a:gd name="adj1" fmla="val 717308"/>
              <a:gd name="adj2" fmla="val 1047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왼쪽 화살표 13"/>
          <p:cNvSpPr/>
          <p:nvPr/>
        </p:nvSpPr>
        <p:spPr>
          <a:xfrm>
            <a:off x="9355311" y="3185240"/>
            <a:ext cx="684558" cy="562994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read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9387395" y="2794119"/>
            <a:ext cx="758308" cy="64877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write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366393" y="3171976"/>
            <a:ext cx="862642" cy="370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Data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227577" y="3171976"/>
            <a:ext cx="862642" cy="370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Data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227577" y="2757339"/>
            <a:ext cx="862642" cy="370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96656" y="2801040"/>
            <a:ext cx="1039789" cy="2398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Instruction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228150" y="3620548"/>
            <a:ext cx="862642" cy="3019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IHS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3" name="꺾인 연결선 22"/>
          <p:cNvCxnSpPr>
            <a:stCxn id="18" idx="1"/>
            <a:endCxn id="21" idx="1"/>
          </p:cNvCxnSpPr>
          <p:nvPr/>
        </p:nvCxnSpPr>
        <p:spPr>
          <a:xfrm rot="10800000" flipH="1" flipV="1">
            <a:off x="8227576" y="2942806"/>
            <a:ext cx="573" cy="828703"/>
          </a:xfrm>
          <a:prstGeom prst="bentConnector3">
            <a:avLst>
              <a:gd name="adj1" fmla="val -278513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227577" y="3942619"/>
            <a:ext cx="862642" cy="3019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Interrupt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5" name="꺾인 연결선 34"/>
          <p:cNvCxnSpPr>
            <a:stCxn id="9" idx="2"/>
            <a:endCxn id="30" idx="2"/>
          </p:cNvCxnSpPr>
          <p:nvPr/>
        </p:nvCxnSpPr>
        <p:spPr>
          <a:xfrm rot="5400000">
            <a:off x="9623628" y="3076806"/>
            <a:ext cx="203007" cy="2132466"/>
          </a:xfrm>
          <a:prstGeom prst="bentConnector3">
            <a:avLst>
              <a:gd name="adj1" fmla="val 2126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7646092" y="2349053"/>
            <a:ext cx="319178" cy="33643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1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7624521" y="3618387"/>
            <a:ext cx="319178" cy="33643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285138" y="1429861"/>
            <a:ext cx="20034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ko-KR" sz="1200" dirty="0"/>
              <a:t>fetch instruction</a:t>
            </a:r>
          </a:p>
          <a:p>
            <a:pPr marL="0" lvl="1"/>
            <a:r>
              <a:rPr lang="en-US" altLang="ko-KR" sz="1200" dirty="0"/>
              <a:t>Execute instruction</a:t>
            </a:r>
          </a:p>
          <a:p>
            <a:pPr marL="0" lvl="1"/>
            <a:r>
              <a:rPr lang="en-US" altLang="ko-KR" sz="1200" dirty="0" err="1"/>
              <a:t>interruptHandler.handle</a:t>
            </a:r>
            <a:r>
              <a:rPr lang="en-US" altLang="ko-KR" sz="1200" dirty="0"/>
              <a:t>() 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443193" y="1443125"/>
            <a:ext cx="26447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ko-KR" sz="1200" dirty="0"/>
              <a:t>Read data();</a:t>
            </a:r>
          </a:p>
          <a:p>
            <a:pPr marL="0" lvl="1"/>
            <a:r>
              <a:rPr lang="en-US" altLang="ko-KR" sz="1200" dirty="0" err="1"/>
              <a:t>Mrmory.write</a:t>
            </a:r>
            <a:r>
              <a:rPr lang="en-US" altLang="ko-KR" sz="1200" dirty="0"/>
              <a:t>();</a:t>
            </a:r>
          </a:p>
          <a:p>
            <a:pPr marL="0" lvl="1"/>
            <a:r>
              <a:rPr lang="en-US" altLang="ko-KR" sz="1200" dirty="0" err="1"/>
              <a:t>interruptHandler.Enqueue</a:t>
            </a:r>
            <a:r>
              <a:rPr lang="en-US" altLang="ko-KR" sz="1200" dirty="0"/>
              <a:t>(interrupt)</a:t>
            </a:r>
          </a:p>
        </p:txBody>
      </p:sp>
    </p:spTree>
    <p:extLst>
      <p:ext uri="{BB962C8B-B14F-4D97-AF65-F5344CB8AC3E}">
        <p14:creationId xmlns:p14="http://schemas.microsoft.com/office/powerpoint/2010/main" val="17710840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Sample Program</a:t>
            </a:r>
          </a:p>
          <a:p>
            <a:pPr lvl="1"/>
            <a:r>
              <a:rPr lang="en-US" altLang="ko-KR" dirty="0"/>
              <a:t>File Name = “Count”</a:t>
            </a:r>
          </a:p>
          <a:p>
            <a:pPr lvl="1"/>
            <a:r>
              <a:rPr lang="en-US" altLang="ko-KR" dirty="0"/>
              <a:t>Count 100</a:t>
            </a:r>
          </a:p>
          <a:p>
            <a:pPr lvl="1"/>
            <a:r>
              <a:rPr lang="en-US" altLang="ko-KR" dirty="0"/>
              <a:t>Read/print interrupt </a:t>
            </a:r>
          </a:p>
          <a:p>
            <a:pPr lvl="2"/>
            <a:r>
              <a:rPr lang="en-US" altLang="ko-KR" dirty="0"/>
              <a:t>Wait 100ms</a:t>
            </a:r>
            <a:endParaRPr lang="ko-KR" altLang="en-US" dirty="0"/>
          </a:p>
          <a:p>
            <a:pPr lvl="1"/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7093" y="2104844"/>
            <a:ext cx="3200400" cy="19236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lvl="1"/>
            <a:r>
              <a:rPr lang="en-US" altLang="ko-KR" sz="1400" dirty="0"/>
              <a:t>File file= new File(“Test”);</a:t>
            </a:r>
          </a:p>
          <a:p>
            <a:pPr lvl="1"/>
            <a:r>
              <a:rPr lang="en-US" altLang="ko-KR" sz="1400" dirty="0" err="1"/>
              <a:t>Int</a:t>
            </a:r>
            <a:r>
              <a:rPr lang="en-US" altLang="ko-KR" sz="1400" dirty="0"/>
              <a:t> count = </a:t>
            </a:r>
            <a:r>
              <a:rPr lang="en-US" altLang="ko-KR" sz="1400" dirty="0" err="1"/>
              <a:t>file.readInt</a:t>
            </a:r>
            <a:r>
              <a:rPr lang="en-US" altLang="ko-KR" sz="1400" dirty="0"/>
              <a:t>();</a:t>
            </a:r>
          </a:p>
          <a:p>
            <a:pPr lvl="1"/>
            <a:r>
              <a:rPr lang="en-US" altLang="ko-KR" sz="1400" dirty="0" err="1"/>
              <a:t>Int</a:t>
            </a:r>
            <a:r>
              <a:rPr lang="en-US" altLang="ko-KR" sz="1400" dirty="0"/>
              <a:t> sum = 0;</a:t>
            </a:r>
          </a:p>
          <a:p>
            <a:pPr lvl="1"/>
            <a:r>
              <a:rPr lang="en-US" altLang="ko-KR" sz="1400" dirty="0"/>
              <a:t>For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I 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&lt;count;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{</a:t>
            </a:r>
          </a:p>
          <a:p>
            <a:pPr lvl="2"/>
            <a:r>
              <a:rPr lang="en-US" altLang="ko-KR" sz="1400" dirty="0"/>
              <a:t>sum = sum + I;</a:t>
            </a:r>
          </a:p>
          <a:p>
            <a:pPr lvl="1"/>
            <a:r>
              <a:rPr lang="en-US" altLang="ko-KR" sz="1400" dirty="0"/>
              <a:t>}</a:t>
            </a:r>
          </a:p>
          <a:p>
            <a:pPr lvl="1"/>
            <a:r>
              <a:rPr lang="en-US" altLang="ko-KR" sz="1400" dirty="0" err="1"/>
              <a:t>System.out.println</a:t>
            </a:r>
            <a:r>
              <a:rPr lang="en-US" altLang="ko-KR" sz="1400" dirty="0"/>
              <a:t>(sum);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  <a:p>
            <a:endParaRPr lang="ko-KR" alt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5147093" y="2104844"/>
            <a:ext cx="2478658" cy="37524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altLang="ko-KR" sz="1400" dirty="0"/>
              <a:t>Read #1</a:t>
            </a:r>
          </a:p>
          <a:p>
            <a:r>
              <a:rPr lang="en-US" altLang="ko-KR" sz="1400" dirty="0" err="1"/>
              <a:t>MoveA</a:t>
            </a:r>
            <a:r>
              <a:rPr lang="en-US" altLang="ko-KR" sz="1400" dirty="0"/>
              <a:t> count, r0</a:t>
            </a:r>
          </a:p>
          <a:p>
            <a:r>
              <a:rPr lang="en-US" altLang="ko-KR" sz="1400" dirty="0"/>
              <a:t>Move sum, 0</a:t>
            </a:r>
          </a:p>
          <a:p>
            <a:r>
              <a:rPr lang="en-US" altLang="ko-KR" sz="1400" dirty="0"/>
              <a:t>Move I, 0</a:t>
            </a:r>
          </a:p>
          <a:p>
            <a:r>
              <a:rPr lang="en-US" altLang="ko-KR" sz="1400" dirty="0"/>
              <a:t>Label For</a:t>
            </a:r>
          </a:p>
          <a:p>
            <a:r>
              <a:rPr lang="en-US" altLang="ko-KR" sz="1400" dirty="0" err="1"/>
              <a:t>cmp</a:t>
            </a:r>
            <a:r>
              <a:rPr lang="en-US" altLang="ko-KR" sz="1400" dirty="0"/>
              <a:t> I, count</a:t>
            </a:r>
          </a:p>
          <a:p>
            <a:r>
              <a:rPr lang="en-US" altLang="ko-KR" sz="1400" dirty="0" err="1"/>
              <a:t>Jmp</a:t>
            </a:r>
            <a:r>
              <a:rPr lang="en-US" altLang="ko-KR" sz="1400" dirty="0"/>
              <a:t> done</a:t>
            </a:r>
          </a:p>
          <a:p>
            <a:r>
              <a:rPr lang="en-US" altLang="ko-KR" sz="1400" dirty="0" err="1"/>
              <a:t>Mov</a:t>
            </a:r>
            <a:r>
              <a:rPr lang="en-US" altLang="ko-KR" sz="1400" dirty="0"/>
              <a:t> r1, sum</a:t>
            </a:r>
          </a:p>
          <a:p>
            <a:r>
              <a:rPr lang="en-US" altLang="ko-KR" sz="1400" dirty="0"/>
              <a:t>Add r1. I</a:t>
            </a:r>
          </a:p>
          <a:p>
            <a:r>
              <a:rPr lang="en-US" altLang="ko-KR" sz="1400" dirty="0" err="1"/>
              <a:t>Mov</a:t>
            </a:r>
            <a:r>
              <a:rPr lang="en-US" altLang="ko-KR" sz="1400" dirty="0"/>
              <a:t> sum, r1</a:t>
            </a:r>
          </a:p>
          <a:p>
            <a:r>
              <a:rPr lang="en-US" altLang="ko-KR" sz="1400" dirty="0"/>
              <a:t>Move r0, </a:t>
            </a:r>
            <a:r>
              <a:rPr lang="en-US" altLang="ko-KR" sz="1400" dirty="0" err="1"/>
              <a:t>i</a:t>
            </a:r>
            <a:endParaRPr lang="en-US" altLang="ko-KR" sz="1400" dirty="0"/>
          </a:p>
          <a:p>
            <a:r>
              <a:rPr lang="en-US" altLang="ko-KR" sz="1400" dirty="0"/>
              <a:t>Print #2</a:t>
            </a:r>
          </a:p>
          <a:p>
            <a:r>
              <a:rPr lang="en-US" altLang="ko-KR" sz="1400" dirty="0" err="1"/>
              <a:t>Inc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endParaRPr lang="en-US" altLang="ko-KR" sz="1400" dirty="0"/>
          </a:p>
          <a:p>
            <a:r>
              <a:rPr lang="en-US" altLang="ko-KR" sz="1400" dirty="0"/>
              <a:t>Label done</a:t>
            </a:r>
          </a:p>
          <a:p>
            <a:r>
              <a:rPr lang="en-US" altLang="ko-KR" sz="1400" dirty="0"/>
              <a:t>Move r0, sum</a:t>
            </a:r>
          </a:p>
          <a:p>
            <a:r>
              <a:rPr lang="en-US" altLang="ko-KR" sz="1400" dirty="0"/>
              <a:t>Print #2</a:t>
            </a:r>
          </a:p>
          <a:p>
            <a:r>
              <a:rPr lang="en-US" altLang="ko-KR" sz="1400" dirty="0"/>
              <a:t>halt</a:t>
            </a:r>
            <a:endParaRPr lang="ko-KR" altLang="en-US" sz="1400" dirty="0"/>
          </a:p>
          <a:p>
            <a:endParaRPr lang="ko-KR" altLang="en-US" sz="1100" dirty="0"/>
          </a:p>
        </p:txBody>
      </p:sp>
      <p:sp>
        <p:nvSpPr>
          <p:cNvPr id="6" name="오른쪽 화살표 5"/>
          <p:cNvSpPr/>
          <p:nvPr/>
        </p:nvSpPr>
        <p:spPr>
          <a:xfrm>
            <a:off x="4597877" y="2825149"/>
            <a:ext cx="497456" cy="483080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6187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설계</a:t>
            </a:r>
            <a:endParaRPr lang="en-US" altLang="ko-KR" dirty="0"/>
          </a:p>
          <a:p>
            <a:pPr lvl="1"/>
            <a:r>
              <a:rPr lang="ko-KR" altLang="en-US" dirty="0"/>
              <a:t>시나리오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656272" y="1293962"/>
            <a:ext cx="2769079" cy="37783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rgbClr val="FF0000"/>
                </a:solidFill>
              </a:rPr>
              <a:t>Read #1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MoveA</a:t>
            </a:r>
            <a:r>
              <a:rPr lang="en-US" altLang="ko-KR" sz="1400" dirty="0">
                <a:solidFill>
                  <a:schemeClr val="tx1"/>
                </a:solidFill>
              </a:rPr>
              <a:t> count, r0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Move sum, 0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Move I, 0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Label For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cmp</a:t>
            </a:r>
            <a:r>
              <a:rPr lang="en-US" altLang="ko-KR" sz="1400" dirty="0">
                <a:solidFill>
                  <a:schemeClr val="tx1"/>
                </a:solidFill>
              </a:rPr>
              <a:t> I, count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Jmp</a:t>
            </a:r>
            <a:r>
              <a:rPr lang="en-US" altLang="ko-KR" sz="1400" dirty="0">
                <a:solidFill>
                  <a:schemeClr val="tx1"/>
                </a:solidFill>
              </a:rPr>
              <a:t> done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Mov</a:t>
            </a:r>
            <a:r>
              <a:rPr lang="en-US" altLang="ko-KR" sz="1400" dirty="0">
                <a:solidFill>
                  <a:schemeClr val="tx1"/>
                </a:solidFill>
              </a:rPr>
              <a:t> r1, sum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Add r1. I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Mov</a:t>
            </a:r>
            <a:r>
              <a:rPr lang="en-US" altLang="ko-KR" sz="1400" dirty="0">
                <a:solidFill>
                  <a:schemeClr val="tx1"/>
                </a:solidFill>
              </a:rPr>
              <a:t> sum, r1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Move r0, </a:t>
            </a:r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Print #2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Inc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Label done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Move r0, sum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Print #2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halt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424468" y="1293962"/>
            <a:ext cx="2769079" cy="37783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/>
                </a:solidFill>
              </a:rPr>
              <a:t>Read #1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MoveA</a:t>
            </a:r>
            <a:r>
              <a:rPr lang="en-US" altLang="ko-KR" sz="1400" dirty="0">
                <a:solidFill>
                  <a:schemeClr val="tx1"/>
                </a:solidFill>
              </a:rPr>
              <a:t> count, r0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Move sum, 0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Move I, 0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Label For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cmp</a:t>
            </a:r>
            <a:r>
              <a:rPr lang="en-US" altLang="ko-KR" sz="1400" dirty="0">
                <a:solidFill>
                  <a:schemeClr val="tx1"/>
                </a:solidFill>
              </a:rPr>
              <a:t> I, count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Jmp</a:t>
            </a:r>
            <a:r>
              <a:rPr lang="en-US" altLang="ko-KR" sz="1400" dirty="0">
                <a:solidFill>
                  <a:schemeClr val="tx1"/>
                </a:solidFill>
              </a:rPr>
              <a:t> done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Mov</a:t>
            </a:r>
            <a:r>
              <a:rPr lang="en-US" altLang="ko-KR" sz="1400" dirty="0">
                <a:solidFill>
                  <a:schemeClr val="tx1"/>
                </a:solidFill>
              </a:rPr>
              <a:t> r1, sum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Add r1. I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Mov</a:t>
            </a:r>
            <a:r>
              <a:rPr lang="en-US" altLang="ko-KR" sz="1400" dirty="0">
                <a:solidFill>
                  <a:schemeClr val="tx1"/>
                </a:solidFill>
              </a:rPr>
              <a:t> sum, r1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Move r0, </a:t>
            </a:r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Print #2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Inc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Label done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Move r0, sum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Print #2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halt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56672" y="1293962"/>
            <a:ext cx="1949570" cy="1680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File system</a:t>
            </a: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07100" y="1928438"/>
            <a:ext cx="2912853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ko-KR" sz="1200" dirty="0"/>
              <a:t>Read data();</a:t>
            </a:r>
          </a:p>
          <a:p>
            <a:pPr marL="0" lvl="1"/>
            <a:r>
              <a:rPr lang="en-US" altLang="ko-KR" sz="1200" dirty="0" err="1"/>
              <a:t>Memory.write</a:t>
            </a:r>
            <a:r>
              <a:rPr lang="en-US" altLang="ko-KR" sz="1200" dirty="0"/>
              <a:t>();</a:t>
            </a:r>
          </a:p>
          <a:p>
            <a:pPr marL="0" lvl="1"/>
            <a:r>
              <a:rPr lang="en-US" altLang="ko-KR" sz="1200" dirty="0"/>
              <a:t>Sleep(100);</a:t>
            </a:r>
          </a:p>
          <a:p>
            <a:pPr marL="0" lvl="1"/>
            <a:r>
              <a:rPr lang="en-US" altLang="ko-KR" sz="1200" dirty="0" err="1">
                <a:solidFill>
                  <a:srgbClr val="FF0000"/>
                </a:solidFill>
              </a:rPr>
              <a:t>interruptHandler.Enqueue</a:t>
            </a:r>
            <a:r>
              <a:rPr lang="en-US" altLang="ko-KR" sz="1200" dirty="0">
                <a:solidFill>
                  <a:srgbClr val="FF0000"/>
                </a:solidFill>
              </a:rPr>
              <a:t>(interrupt)</a:t>
            </a:r>
          </a:p>
          <a:p>
            <a:pPr algn="ctr"/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4839106" y="3180271"/>
            <a:ext cx="1949570" cy="1680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Monitor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910189" y="3701508"/>
            <a:ext cx="291285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ko-KR" sz="1200" dirty="0"/>
              <a:t>Write data();</a:t>
            </a:r>
          </a:p>
          <a:p>
            <a:pPr marL="0" lvl="1"/>
            <a:r>
              <a:rPr lang="en-US" altLang="ko-KR" sz="1200" dirty="0"/>
              <a:t>Sleep(100);</a:t>
            </a:r>
          </a:p>
          <a:p>
            <a:pPr marL="0" lvl="1"/>
            <a:r>
              <a:rPr lang="en-US" altLang="ko-KR" sz="1200" dirty="0" err="1">
                <a:solidFill>
                  <a:srgbClr val="FF0000"/>
                </a:solidFill>
              </a:rPr>
              <a:t>interruptHandler.Enqueue</a:t>
            </a:r>
            <a:r>
              <a:rPr lang="en-US" altLang="ko-KR" sz="1200" dirty="0">
                <a:solidFill>
                  <a:srgbClr val="FF0000"/>
                </a:solidFill>
              </a:rPr>
              <a:t>(interrupt)</a:t>
            </a:r>
          </a:p>
          <a:p>
            <a:pPr algn="ctr"/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5296304" y="5649299"/>
            <a:ext cx="1070306" cy="5939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Scheduler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</p:txBody>
      </p:sp>
      <p:cxnSp>
        <p:nvCxnSpPr>
          <p:cNvPr id="13" name="꺾인 연결선 12"/>
          <p:cNvCxnSpPr>
            <a:endCxn id="4" idx="2"/>
          </p:cNvCxnSpPr>
          <p:nvPr/>
        </p:nvCxnSpPr>
        <p:spPr>
          <a:xfrm rot="10800000">
            <a:off x="3040812" y="5072332"/>
            <a:ext cx="2237926" cy="9103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11" idx="3"/>
            <a:endCxn id="6" idx="2"/>
          </p:cNvCxnSpPr>
          <p:nvPr/>
        </p:nvCxnSpPr>
        <p:spPr>
          <a:xfrm flipV="1">
            <a:off x="6366610" y="5072332"/>
            <a:ext cx="2442398" cy="8739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4862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2022-11-02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설계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시나리오 </a:t>
            </a:r>
            <a:r>
              <a:rPr lang="en-US" altLang="ko-KR" dirty="0"/>
              <a:t>– </a:t>
            </a:r>
            <a:r>
              <a:rPr lang="ko-KR" altLang="en-US" dirty="0"/>
              <a:t>명령 수행</a:t>
            </a:r>
            <a:endParaRPr lang="en-US" altLang="ko-KR" dirty="0"/>
          </a:p>
          <a:p>
            <a:pPr lvl="1"/>
            <a:r>
              <a:rPr lang="en-US" altLang="ko-KR" dirty="0"/>
              <a:t>Computational</a:t>
            </a:r>
          </a:p>
          <a:p>
            <a:pPr lvl="2"/>
            <a:r>
              <a:rPr lang="ko-KR" altLang="en-US" dirty="0"/>
              <a:t>계산</a:t>
            </a:r>
            <a:endParaRPr lang="en-US" altLang="ko-KR" dirty="0"/>
          </a:p>
          <a:p>
            <a:pPr lvl="1"/>
            <a:r>
              <a:rPr lang="en-US" altLang="ko-KR" dirty="0"/>
              <a:t>Control</a:t>
            </a:r>
            <a:r>
              <a:rPr lang="ko-KR" altLang="en-US" dirty="0"/>
              <a:t> </a:t>
            </a:r>
            <a:r>
              <a:rPr lang="en-US" altLang="ko-KR" dirty="0"/>
              <a:t>Flow</a:t>
            </a:r>
          </a:p>
          <a:p>
            <a:pPr lvl="2"/>
            <a:r>
              <a:rPr lang="ko-KR" altLang="en-US" dirty="0"/>
              <a:t>문장의 수행 순서</a:t>
            </a:r>
            <a:endParaRPr lang="en-US" altLang="ko-KR" dirty="0"/>
          </a:p>
          <a:p>
            <a:pPr lvl="3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224951" y="2652228"/>
            <a:ext cx="1378749" cy="27392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Scheduler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01518" y="1723914"/>
            <a:ext cx="1312205" cy="10280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UI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037278" y="3114193"/>
            <a:ext cx="1312205" cy="8766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File System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268743" y="3485128"/>
            <a:ext cx="862642" cy="3709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File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479411" y="2993432"/>
            <a:ext cx="862642" cy="308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479411" y="4073499"/>
            <a:ext cx="862642" cy="3019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IHS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2" name="꺾인 연결선 21"/>
          <p:cNvCxnSpPr>
            <a:stCxn id="9" idx="2"/>
            <a:endCxn id="33" idx="3"/>
          </p:cNvCxnSpPr>
          <p:nvPr/>
        </p:nvCxnSpPr>
        <p:spPr>
          <a:xfrm rot="5400000">
            <a:off x="3699531" y="3227551"/>
            <a:ext cx="230515" cy="17571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3226299" y="2137079"/>
            <a:ext cx="862642" cy="370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Loader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471651" y="3383711"/>
            <a:ext cx="862642" cy="3088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Ready Q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471651" y="3727172"/>
            <a:ext cx="862642" cy="3088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Wait Q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302748" y="3370269"/>
            <a:ext cx="640519" cy="253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5">
                    <a:lumMod val="50000"/>
                  </a:schemeClr>
                </a:solidFill>
              </a:rPr>
              <a:t>Q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302748" y="3714575"/>
            <a:ext cx="640519" cy="253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5">
                    <a:lumMod val="50000"/>
                  </a:schemeClr>
                </a:solidFill>
              </a:rPr>
              <a:t>Q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295675" y="4094803"/>
            <a:ext cx="640519" cy="253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5">
                    <a:lumMod val="50000"/>
                  </a:schemeClr>
                </a:solidFill>
              </a:rPr>
              <a:t>Q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5" name="꺾인 연결선 34"/>
          <p:cNvCxnSpPr>
            <a:stCxn id="27" idx="2"/>
            <a:endCxn id="31" idx="3"/>
          </p:cNvCxnSpPr>
          <p:nvPr/>
        </p:nvCxnSpPr>
        <p:spPr>
          <a:xfrm rot="5400000">
            <a:off x="2806018" y="2645265"/>
            <a:ext cx="988853" cy="7143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19" idx="2"/>
            <a:endCxn id="47" idx="3"/>
          </p:cNvCxnSpPr>
          <p:nvPr/>
        </p:nvCxnSpPr>
        <p:spPr>
          <a:xfrm rot="5400000" flipH="1" flipV="1">
            <a:off x="3337460" y="2204477"/>
            <a:ext cx="744218" cy="3597674"/>
          </a:xfrm>
          <a:prstGeom prst="bentConnector4">
            <a:avLst>
              <a:gd name="adj1" fmla="val -30717"/>
              <a:gd name="adj2" fmla="val 1063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3097314" y="2934211"/>
            <a:ext cx="862642" cy="308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992874" y="4678672"/>
            <a:ext cx="1192600" cy="5174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File system Buffer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6" name="아래쪽 화살표 45"/>
          <p:cNvSpPr/>
          <p:nvPr/>
        </p:nvSpPr>
        <p:spPr>
          <a:xfrm rot="3681211">
            <a:off x="3739638" y="3623842"/>
            <a:ext cx="250166" cy="1715098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275965" y="3497239"/>
            <a:ext cx="232441" cy="2679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5">
                    <a:lumMod val="50000"/>
                  </a:schemeClr>
                </a:solidFill>
              </a:rPr>
              <a:t>Q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3364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701302" y="1017916"/>
            <a:ext cx="4181249" cy="45633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271404" y="992038"/>
            <a:ext cx="5063706" cy="45633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내용 개체 틀 5"/>
          <p:cNvSpPr>
            <a:spLocks noGrp="1"/>
          </p:cNvSpPr>
          <p:nvPr>
            <p:ph sz="quarter" idx="13"/>
          </p:nvPr>
        </p:nvSpPr>
        <p:spPr>
          <a:xfrm>
            <a:off x="870641" y="1094926"/>
            <a:ext cx="4011910" cy="3347677"/>
          </a:xfrm>
        </p:spPr>
        <p:txBody>
          <a:bodyPr/>
          <a:lstStyle/>
          <a:p>
            <a:r>
              <a:rPr lang="en-US" altLang="ko-KR" dirty="0"/>
              <a:t>Scheduler</a:t>
            </a:r>
          </a:p>
          <a:p>
            <a:pPr lvl="1"/>
            <a:r>
              <a:rPr lang="en-US" altLang="ko-KR" dirty="0"/>
              <a:t>Interrupt::</a:t>
            </a:r>
            <a:r>
              <a:rPr lang="en-US" altLang="ko-KR" dirty="0" err="1"/>
              <a:t>ReadStarted</a:t>
            </a:r>
            <a:endParaRPr lang="en-US" altLang="ko-KR" dirty="0"/>
          </a:p>
          <a:p>
            <a:pPr lvl="2"/>
            <a:r>
              <a:rPr lang="en-US" altLang="ko-KR" dirty="0"/>
              <a:t>IO </a:t>
            </a:r>
            <a:r>
              <a:rPr lang="en-US" altLang="ko-KR" dirty="0" err="1"/>
              <a:t>Device.read</a:t>
            </a:r>
            <a:r>
              <a:rPr lang="en-US" altLang="ko-KR" dirty="0"/>
              <a:t>(offset)</a:t>
            </a:r>
          </a:p>
          <a:p>
            <a:pPr lvl="2"/>
            <a:r>
              <a:rPr lang="en-US" altLang="ko-KR" dirty="0" err="1"/>
              <a:t>WaitQ.enqueue</a:t>
            </a:r>
            <a:r>
              <a:rPr lang="en-US" altLang="ko-KR" dirty="0"/>
              <a:t>(</a:t>
            </a:r>
            <a:r>
              <a:rPr lang="en-US" altLang="ko-KR" dirty="0" err="1"/>
              <a:t>RunningProcess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Interrupt::</a:t>
            </a:r>
            <a:r>
              <a:rPr lang="en-US" altLang="ko-KR" dirty="0" err="1"/>
              <a:t>ReadFinished</a:t>
            </a:r>
            <a:endParaRPr lang="en-US" altLang="ko-KR" dirty="0"/>
          </a:p>
          <a:p>
            <a:pPr lvl="2"/>
            <a:r>
              <a:rPr lang="en-US" altLang="ko-KR" dirty="0" err="1"/>
              <a:t>waitingProcess</a:t>
            </a:r>
            <a:r>
              <a:rPr lang="en-US" altLang="ko-KR" dirty="0"/>
              <a:t> = </a:t>
            </a:r>
            <a:r>
              <a:rPr lang="en-US" altLang="ko-KR" dirty="0" err="1"/>
              <a:t>waitQ.dequeuer</a:t>
            </a:r>
            <a:r>
              <a:rPr lang="en-US" altLang="ko-KR" dirty="0"/>
              <a:t>(PID);</a:t>
            </a:r>
          </a:p>
          <a:p>
            <a:pPr lvl="2"/>
            <a:r>
              <a:rPr lang="en-US" altLang="ko-KR" dirty="0" err="1"/>
              <a:t>waitingProcess</a:t>
            </a:r>
            <a:r>
              <a:rPr lang="en-US" altLang="ko-KR" dirty="0"/>
              <a:t>::</a:t>
            </a:r>
            <a:r>
              <a:rPr lang="en-US" altLang="ko-KR" dirty="0" err="1"/>
              <a:t>changeStatus</a:t>
            </a:r>
            <a:r>
              <a:rPr lang="en-US" altLang="ko-KR" dirty="0"/>
              <a:t>(</a:t>
            </a:r>
            <a:r>
              <a:rPr lang="en-US" altLang="ko-KR" dirty="0" err="1"/>
              <a:t>eReady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 err="1"/>
              <a:t>ReadyQueue</a:t>
            </a:r>
            <a:r>
              <a:rPr lang="en-US" altLang="ko-KR" dirty="0"/>
              <a:t>::</a:t>
            </a:r>
            <a:r>
              <a:rPr lang="en-US" altLang="ko-KR" dirty="0" err="1"/>
              <a:t>enqueue</a:t>
            </a:r>
            <a:r>
              <a:rPr lang="en-US" altLang="ko-KR" dirty="0"/>
              <a:t>(</a:t>
            </a:r>
            <a:r>
              <a:rPr lang="en-US" altLang="ko-KR" dirty="0" err="1"/>
              <a:t>waitingProcess</a:t>
            </a:r>
            <a:r>
              <a:rPr lang="en-US" altLang="ko-KR" dirty="0"/>
              <a:t>)</a:t>
            </a:r>
          </a:p>
          <a:p>
            <a:pPr lvl="3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8" name="내용 개체 틀 5"/>
          <p:cNvSpPr>
            <a:spLocks noGrp="1"/>
          </p:cNvSpPr>
          <p:nvPr>
            <p:ph sz="quarter" idx="13"/>
          </p:nvPr>
        </p:nvSpPr>
        <p:spPr>
          <a:xfrm>
            <a:off x="7073661" y="1017917"/>
            <a:ext cx="3827254" cy="4028536"/>
          </a:xfrm>
        </p:spPr>
        <p:txBody>
          <a:bodyPr/>
          <a:lstStyle/>
          <a:p>
            <a:r>
              <a:rPr lang="en-US" altLang="ko-KR" dirty="0"/>
              <a:t>File System</a:t>
            </a:r>
          </a:p>
          <a:p>
            <a:endParaRPr lang="en-US" altLang="ko-KR" dirty="0"/>
          </a:p>
          <a:p>
            <a:pPr lvl="2"/>
            <a:r>
              <a:rPr lang="en-US" altLang="ko-KR" dirty="0"/>
              <a:t>Loop</a:t>
            </a:r>
          </a:p>
          <a:p>
            <a:pPr lvl="3"/>
            <a:r>
              <a:rPr lang="en-US" altLang="ko-KR" dirty="0"/>
              <a:t>Read -&gt; </a:t>
            </a:r>
            <a:r>
              <a:rPr lang="en-US" altLang="ko-KR" dirty="0" err="1"/>
              <a:t>writeResult</a:t>
            </a:r>
            <a:r>
              <a:rPr lang="en-US" altLang="ko-KR" dirty="0"/>
              <a:t>(</a:t>
            </a:r>
            <a:r>
              <a:rPr lang="en-US" altLang="ko-KR" dirty="0" err="1"/>
              <a:t>IOBuffer</a:t>
            </a:r>
            <a:r>
              <a:rPr lang="en-US" altLang="ko-KR" dirty="0"/>
              <a:t>);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 err="1"/>
              <a:t>IODevice</a:t>
            </a:r>
            <a:r>
              <a:rPr lang="en-US" altLang="ko-KR" dirty="0"/>
              <a:t>::New Interrupt(</a:t>
            </a:r>
            <a:r>
              <a:rPr lang="en-US" altLang="ko-KR" dirty="0" err="1"/>
              <a:t>eIOFinished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HIS::Process</a:t>
            </a:r>
          </a:p>
          <a:p>
            <a:pPr lvl="3"/>
            <a:r>
              <a:rPr lang="en-US" altLang="ko-KR" dirty="0"/>
              <a:t>HIS – </a:t>
            </a:r>
            <a:r>
              <a:rPr lang="en-US" altLang="ko-KR" dirty="0" err="1"/>
              <a:t>waitingProcess</a:t>
            </a:r>
            <a:r>
              <a:rPr lang="en-US" altLang="ko-KR" dirty="0"/>
              <a:t> = </a:t>
            </a:r>
            <a:r>
              <a:rPr lang="en-US" altLang="ko-KR" dirty="0" err="1"/>
              <a:t>waitQ.dequeuer</a:t>
            </a:r>
            <a:r>
              <a:rPr lang="en-US" altLang="ko-KR" dirty="0"/>
              <a:t>();</a:t>
            </a:r>
          </a:p>
          <a:p>
            <a:pPr lvl="3"/>
            <a:r>
              <a:rPr lang="en-US" altLang="ko-KR" dirty="0"/>
              <a:t>Process:: </a:t>
            </a:r>
            <a:r>
              <a:rPr lang="en-US" altLang="ko-KR" dirty="0" err="1"/>
              <a:t>waitingProcess</a:t>
            </a:r>
            <a:r>
              <a:rPr lang="en-US" altLang="ko-KR" dirty="0"/>
              <a:t> </a:t>
            </a:r>
            <a:r>
              <a:rPr lang="en-US" altLang="ko-KR" dirty="0" err="1"/>
              <a:t>changeStatus</a:t>
            </a:r>
            <a:r>
              <a:rPr lang="en-US" altLang="ko-KR" dirty="0"/>
              <a:t>()</a:t>
            </a:r>
          </a:p>
          <a:p>
            <a:pPr lvl="3"/>
            <a:r>
              <a:rPr lang="en-US" altLang="ko-KR" dirty="0"/>
              <a:t>HIS – Scheduler::</a:t>
            </a:r>
            <a:r>
              <a:rPr lang="en-US" altLang="ko-KR" dirty="0" err="1"/>
              <a:t>ReadyQueue</a:t>
            </a:r>
            <a:r>
              <a:rPr lang="en-US" altLang="ko-KR" dirty="0"/>
              <a:t>::</a:t>
            </a:r>
            <a:r>
              <a:rPr lang="en-US" altLang="ko-KR" dirty="0" err="1"/>
              <a:t>enqueue</a:t>
            </a:r>
            <a:r>
              <a:rPr lang="en-US" altLang="ko-KR" dirty="0"/>
              <a:t>(</a:t>
            </a:r>
            <a:r>
              <a:rPr lang="en-US" altLang="ko-KR" dirty="0" err="1"/>
              <a:t>waitingProcess</a:t>
            </a:r>
            <a:r>
              <a:rPr lang="en-US" altLang="ko-KR" dirty="0"/>
              <a:t>)</a:t>
            </a:r>
          </a:p>
          <a:p>
            <a:pPr lvl="3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>
            <a:off x="3356301" y="1380226"/>
            <a:ext cx="2057587" cy="59522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read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59073" y="1539813"/>
            <a:ext cx="793631" cy="2760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Q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6682729" y="1380226"/>
            <a:ext cx="793002" cy="59522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read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왼쪽 화살표 13"/>
          <p:cNvSpPr/>
          <p:nvPr/>
        </p:nvSpPr>
        <p:spPr>
          <a:xfrm>
            <a:off x="5453831" y="2143655"/>
            <a:ext cx="2012829" cy="517585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Write result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119299" y="2178160"/>
            <a:ext cx="1138687" cy="4485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File system Buffer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111927" y="2880587"/>
            <a:ext cx="1144752" cy="2760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Interrupt Q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왼쪽 화살표 18"/>
          <p:cNvSpPr/>
          <p:nvPr/>
        </p:nvSpPr>
        <p:spPr>
          <a:xfrm>
            <a:off x="5439766" y="2708682"/>
            <a:ext cx="2012829" cy="517585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eReadFinished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01302" y="548590"/>
            <a:ext cx="28794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시나리오 </a:t>
            </a:r>
            <a:r>
              <a:rPr lang="en-US" altLang="ko-KR" sz="1400" dirty="0"/>
              <a:t>– IO Interrupt Handling</a:t>
            </a:r>
          </a:p>
        </p:txBody>
      </p:sp>
    </p:spTree>
    <p:extLst>
      <p:ext uri="{BB962C8B-B14F-4D97-AF65-F5344CB8AC3E}">
        <p14:creationId xmlns:p14="http://schemas.microsoft.com/office/powerpoint/2010/main" val="150724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Program</a:t>
            </a:r>
          </a:p>
          <a:p>
            <a:pPr lvl="1"/>
            <a:r>
              <a:rPr lang="en-US" altLang="ko-KR" dirty="0"/>
              <a:t>Code Segment</a:t>
            </a:r>
          </a:p>
          <a:p>
            <a:pPr lvl="1"/>
            <a:r>
              <a:rPr lang="en-US" altLang="ko-KR" dirty="0"/>
              <a:t>Data Segment</a:t>
            </a:r>
          </a:p>
          <a:p>
            <a:pPr lvl="1"/>
            <a:r>
              <a:rPr lang="en-US" altLang="ko-KR" dirty="0"/>
              <a:t>Stack Segment</a:t>
            </a:r>
          </a:p>
          <a:p>
            <a:pPr lvl="1"/>
            <a:r>
              <a:rPr lang="en-US" altLang="ko-KR" dirty="0"/>
              <a:t>Heap Segment</a:t>
            </a:r>
          </a:p>
          <a:p>
            <a:r>
              <a:rPr lang="en-US" altLang="ko-KR" dirty="0"/>
              <a:t>Process</a:t>
            </a:r>
          </a:p>
          <a:p>
            <a:pPr lvl="1"/>
            <a:r>
              <a:rPr lang="en-US" altLang="ko-KR" dirty="0"/>
              <a:t>Code Segment</a:t>
            </a:r>
          </a:p>
          <a:p>
            <a:pPr lvl="1"/>
            <a:r>
              <a:rPr lang="en-US" altLang="ko-KR" dirty="0"/>
              <a:t>Data Segment</a:t>
            </a:r>
          </a:p>
          <a:p>
            <a:pPr lvl="1"/>
            <a:r>
              <a:rPr lang="en-US" altLang="ko-KR" dirty="0"/>
              <a:t>Stack Segment</a:t>
            </a:r>
          </a:p>
          <a:p>
            <a:pPr lvl="1"/>
            <a:r>
              <a:rPr lang="en-US" altLang="ko-KR" dirty="0"/>
              <a:t>Heap Segment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751055" y="1418957"/>
            <a:ext cx="2511725" cy="35498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Program1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04251" y="2562045"/>
            <a:ext cx="2395741" cy="2329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Code segment</a:t>
            </a:r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/>
              <a:t>Move @s.4, R1</a:t>
            </a:r>
          </a:p>
          <a:p>
            <a:pPr algn="ctr"/>
            <a:r>
              <a:rPr lang="en-US" altLang="ko-KR" sz="1400" dirty="0"/>
              <a:t>Move R2, @s.8</a:t>
            </a:r>
          </a:p>
          <a:p>
            <a:pPr algn="ctr"/>
            <a:r>
              <a:rPr lang="en-US" altLang="ko-KR" sz="1400" dirty="0"/>
              <a:t>Add R1, R2</a:t>
            </a:r>
          </a:p>
          <a:p>
            <a:pPr algn="ctr"/>
            <a:r>
              <a:rPr lang="en-US" altLang="ko-KR" sz="1400" dirty="0"/>
              <a:t>Move R2, @s.8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3804248" y="1744064"/>
            <a:ext cx="2395742" cy="757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segment =4096</a:t>
            </a:r>
          </a:p>
          <a:p>
            <a:pPr algn="ctr"/>
            <a:r>
              <a:rPr lang="en-US" altLang="ko-KR" sz="1400" dirty="0"/>
              <a:t>Stack segment =2048</a:t>
            </a:r>
            <a:endParaRPr lang="ko-KR" altLang="en-US" sz="1400" dirty="0"/>
          </a:p>
          <a:p>
            <a:pPr algn="ctr"/>
            <a:r>
              <a:rPr lang="en-US" altLang="ko-KR" sz="1400" dirty="0"/>
              <a:t>Heap segment =4096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7561055" y="1418957"/>
            <a:ext cx="2511725" cy="35498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Process1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614251" y="3433313"/>
            <a:ext cx="2395741" cy="1457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Code segment</a:t>
            </a:r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/>
              <a:t>Move @s.4, R1</a:t>
            </a:r>
          </a:p>
          <a:p>
            <a:pPr algn="ctr"/>
            <a:r>
              <a:rPr lang="en-US" altLang="ko-KR" sz="1400" dirty="0"/>
              <a:t>Move R2, @s.8</a:t>
            </a:r>
          </a:p>
          <a:p>
            <a:pPr algn="ctr"/>
            <a:r>
              <a:rPr lang="en-US" altLang="ko-KR" sz="1400" dirty="0"/>
              <a:t>Add R1, R2</a:t>
            </a:r>
          </a:p>
          <a:p>
            <a:pPr algn="ctr"/>
            <a:r>
              <a:rPr lang="en-US" altLang="ko-KR" sz="1400" dirty="0"/>
              <a:t>Move R2, @s.8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7614248" y="1744064"/>
            <a:ext cx="2395742" cy="757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segment =4096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632544" y="2570041"/>
            <a:ext cx="2395742" cy="757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Stack segment =2048</a:t>
            </a:r>
            <a:endParaRPr lang="ko-KR" altLang="en-US" sz="1400" dirty="0"/>
          </a:p>
        </p:txBody>
      </p:sp>
      <p:sp>
        <p:nvSpPr>
          <p:cNvPr id="12" name="오른쪽 화살표 11"/>
          <p:cNvSpPr/>
          <p:nvPr/>
        </p:nvSpPr>
        <p:spPr>
          <a:xfrm>
            <a:off x="6484296" y="2641797"/>
            <a:ext cx="931653" cy="11041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3" name="직사각형 12"/>
          <p:cNvSpPr/>
          <p:nvPr/>
        </p:nvSpPr>
        <p:spPr>
          <a:xfrm>
            <a:off x="7713455" y="1571357"/>
            <a:ext cx="2511725" cy="35498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Process1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766651" y="3585713"/>
            <a:ext cx="2395741" cy="1457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Code segment</a:t>
            </a:r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/>
              <a:t>Move @s.4, R1</a:t>
            </a:r>
          </a:p>
          <a:p>
            <a:pPr algn="ctr"/>
            <a:r>
              <a:rPr lang="en-US" altLang="ko-KR" sz="1400" dirty="0"/>
              <a:t>Move R2, @s.8</a:t>
            </a:r>
          </a:p>
          <a:p>
            <a:pPr algn="ctr"/>
            <a:r>
              <a:rPr lang="en-US" altLang="ko-KR" sz="1400" dirty="0"/>
              <a:t>Add R1, R2</a:t>
            </a:r>
          </a:p>
          <a:p>
            <a:pPr algn="ctr"/>
            <a:r>
              <a:rPr lang="en-US" altLang="ko-KR" sz="1400" dirty="0"/>
              <a:t>Move R2, @s.8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7766648" y="1896464"/>
            <a:ext cx="2395742" cy="757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segment =4096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7784944" y="2722441"/>
            <a:ext cx="2395742" cy="757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Stack segment =2048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7865855" y="1723757"/>
            <a:ext cx="2511725" cy="35498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Process1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919051" y="3738113"/>
            <a:ext cx="2395741" cy="1457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Code segment</a:t>
            </a:r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/>
              <a:t>Move @s.4, R1</a:t>
            </a:r>
          </a:p>
          <a:p>
            <a:pPr algn="ctr"/>
            <a:r>
              <a:rPr lang="en-US" altLang="ko-KR" sz="1400" dirty="0"/>
              <a:t>Move R2, @s.8</a:t>
            </a:r>
          </a:p>
          <a:p>
            <a:pPr algn="ctr"/>
            <a:r>
              <a:rPr lang="en-US" altLang="ko-KR" sz="1400" dirty="0"/>
              <a:t>Add R1, R2</a:t>
            </a:r>
          </a:p>
          <a:p>
            <a:pPr algn="ctr"/>
            <a:r>
              <a:rPr lang="en-US" altLang="ko-KR" sz="1400" dirty="0"/>
              <a:t>Move R2, @s.8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7919048" y="2048864"/>
            <a:ext cx="2395742" cy="757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segment =4096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937344" y="2874841"/>
            <a:ext cx="2395742" cy="757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Stack segment =2048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8018255" y="1876157"/>
            <a:ext cx="2511725" cy="35498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Process1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071451" y="3890513"/>
            <a:ext cx="2395741" cy="1457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Code segment</a:t>
            </a:r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/>
              <a:t>Move @s.4, R1</a:t>
            </a:r>
          </a:p>
          <a:p>
            <a:pPr algn="ctr"/>
            <a:r>
              <a:rPr lang="en-US" altLang="ko-KR" sz="1400" dirty="0"/>
              <a:t>Move R2, @s.8</a:t>
            </a:r>
          </a:p>
          <a:p>
            <a:pPr algn="ctr"/>
            <a:r>
              <a:rPr lang="en-US" altLang="ko-KR" sz="1400" dirty="0"/>
              <a:t>Add R1, R2</a:t>
            </a:r>
          </a:p>
          <a:p>
            <a:pPr algn="ctr"/>
            <a:r>
              <a:rPr lang="en-US" altLang="ko-KR" sz="1400" dirty="0"/>
              <a:t>Move R2, @s.8</a:t>
            </a:r>
            <a:endParaRPr lang="ko-KR" altLang="en-US" sz="1400" dirty="0"/>
          </a:p>
        </p:txBody>
      </p:sp>
      <p:sp>
        <p:nvSpPr>
          <p:cNvPr id="23" name="직사각형 22"/>
          <p:cNvSpPr/>
          <p:nvPr/>
        </p:nvSpPr>
        <p:spPr>
          <a:xfrm>
            <a:off x="8071448" y="2201264"/>
            <a:ext cx="2395742" cy="757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segment =4096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089744" y="3027241"/>
            <a:ext cx="2395742" cy="757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Stack segment =2048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501882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6454F16-0A97-662F-C02F-AD49397E2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251"/>
            <a:ext cx="10515600" cy="359494"/>
          </a:xfrm>
        </p:spPr>
        <p:txBody>
          <a:bodyPr/>
          <a:lstStyle/>
          <a:p>
            <a:r>
              <a:rPr lang="en-US" altLang="ko-KR" dirty="0"/>
              <a:t>2022-11-07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DA55EC8-347D-1DDE-4B0F-590DE2CA5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Interrupt Handling</a:t>
            </a:r>
          </a:p>
          <a:p>
            <a:pPr lvl="1"/>
            <a:endParaRPr lang="ko-KR" altLang="en-US" dirty="0"/>
          </a:p>
        </p:txBody>
      </p:sp>
      <p:sp>
        <p:nvSpPr>
          <p:cNvPr id="24" name="내용 개체 틀 5">
            <a:extLst>
              <a:ext uri="{FF2B5EF4-FFF2-40B4-BE49-F238E27FC236}">
                <a16:creationId xmlns:a16="http://schemas.microsoft.com/office/drawing/2014/main" id="{3B627829-7703-9440-52B1-E17A0E305E1E}"/>
              </a:ext>
            </a:extLst>
          </p:cNvPr>
          <p:cNvSpPr txBox="1">
            <a:spLocks/>
          </p:cNvSpPr>
          <p:nvPr/>
        </p:nvSpPr>
        <p:spPr>
          <a:xfrm>
            <a:off x="6939086" y="1705058"/>
            <a:ext cx="4471987" cy="22354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41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1762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725" indent="-1841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938" indent="-1762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3150" indent="-1762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Load process</a:t>
            </a:r>
          </a:p>
          <a:p>
            <a:pPr lvl="1"/>
            <a:r>
              <a:rPr lang="en-US" altLang="ko-KR" dirty="0"/>
              <a:t>Process = Loader::</a:t>
            </a:r>
            <a:r>
              <a:rPr lang="en-US" altLang="ko-KR" dirty="0" err="1"/>
              <a:t>createProcess</a:t>
            </a:r>
            <a:r>
              <a:rPr lang="en-US" altLang="ko-KR" dirty="0"/>
              <a:t>();</a:t>
            </a:r>
          </a:p>
          <a:p>
            <a:pPr lvl="1"/>
            <a:r>
              <a:rPr lang="en-US" altLang="ko-KR" dirty="0"/>
              <a:t>Loader::interrupt(</a:t>
            </a:r>
            <a:r>
              <a:rPr lang="en-US" altLang="ko-KR" dirty="0" err="1"/>
              <a:t>eStartProcess</a:t>
            </a:r>
            <a:r>
              <a:rPr lang="en-US" altLang="ko-KR" dirty="0"/>
              <a:t>, Process);</a:t>
            </a:r>
          </a:p>
          <a:p>
            <a:pPr lvl="1"/>
            <a:r>
              <a:rPr lang="en-US" altLang="ko-KR" dirty="0" err="1"/>
              <a:t>InterruptHandler</a:t>
            </a:r>
            <a:r>
              <a:rPr lang="en-US" altLang="ko-KR" dirty="0"/>
              <a:t>::handle(interrupt);</a:t>
            </a:r>
          </a:p>
          <a:p>
            <a:pPr lvl="2"/>
            <a:r>
              <a:rPr lang="en-US" altLang="ko-KR" dirty="0" err="1"/>
              <a:t>ReadyQueue</a:t>
            </a:r>
            <a:r>
              <a:rPr lang="en-US" altLang="ko-KR" dirty="0"/>
              <a:t>::</a:t>
            </a:r>
            <a:r>
              <a:rPr lang="en-US" altLang="ko-KR" dirty="0" err="1"/>
              <a:t>enqeue</a:t>
            </a:r>
            <a:r>
              <a:rPr lang="en-US" altLang="ko-KR" dirty="0"/>
              <a:t>(process);</a:t>
            </a:r>
          </a:p>
          <a:p>
            <a:pPr lvl="1"/>
            <a:r>
              <a:rPr lang="en-US" altLang="ko-KR" dirty="0"/>
              <a:t>Scheduler::run()</a:t>
            </a:r>
          </a:p>
          <a:p>
            <a:pPr lvl="2"/>
            <a:r>
              <a:rPr lang="en-US" altLang="ko-KR" dirty="0" err="1"/>
              <a:t>runningProcess</a:t>
            </a:r>
            <a:r>
              <a:rPr lang="en-US" altLang="ko-KR" dirty="0"/>
              <a:t> = </a:t>
            </a:r>
            <a:r>
              <a:rPr lang="en-US" altLang="ko-KR" dirty="0" err="1"/>
              <a:t>ReadyQueue</a:t>
            </a:r>
            <a:r>
              <a:rPr lang="en-US" altLang="ko-KR" dirty="0"/>
              <a:t>::dequeue();</a:t>
            </a:r>
          </a:p>
          <a:p>
            <a:pPr lvl="2"/>
            <a:r>
              <a:rPr lang="en-US" altLang="ko-KR" dirty="0" err="1"/>
              <a:t>runningProcess.execute</a:t>
            </a:r>
            <a:r>
              <a:rPr lang="en-US" altLang="ko-KR" dirty="0"/>
              <a:t>();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806ADBC-4C8D-EF34-06D5-DD79ABF36606}"/>
              </a:ext>
            </a:extLst>
          </p:cNvPr>
          <p:cNvSpPr/>
          <p:nvPr/>
        </p:nvSpPr>
        <p:spPr>
          <a:xfrm>
            <a:off x="1001918" y="2340263"/>
            <a:ext cx="1893576" cy="25800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Scheduler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B9426C7-B649-E744-A664-C4328FAF1D4F}"/>
              </a:ext>
            </a:extLst>
          </p:cNvPr>
          <p:cNvSpPr/>
          <p:nvPr/>
        </p:nvSpPr>
        <p:spPr>
          <a:xfrm>
            <a:off x="3266950" y="1597822"/>
            <a:ext cx="1312205" cy="10280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UI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81D7600-3130-49C5-2702-37C7840D8612}"/>
              </a:ext>
            </a:extLst>
          </p:cNvPr>
          <p:cNvSpPr/>
          <p:nvPr/>
        </p:nvSpPr>
        <p:spPr>
          <a:xfrm>
            <a:off x="5015435" y="2454838"/>
            <a:ext cx="1189366" cy="21737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File System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8D1ADA6-BD67-6487-ACA0-21D0E1BD6079}"/>
              </a:ext>
            </a:extLst>
          </p:cNvPr>
          <p:cNvSpPr/>
          <p:nvPr/>
        </p:nvSpPr>
        <p:spPr>
          <a:xfrm>
            <a:off x="1346326" y="2690764"/>
            <a:ext cx="1280782" cy="264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5">
                    <a:lumMod val="50000"/>
                  </a:schemeClr>
                </a:solidFill>
              </a:rPr>
              <a:t>RunningProcess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731EA48-E16C-48EB-8508-7D8EA4DF5AFB}"/>
              </a:ext>
            </a:extLst>
          </p:cNvPr>
          <p:cNvSpPr/>
          <p:nvPr/>
        </p:nvSpPr>
        <p:spPr>
          <a:xfrm>
            <a:off x="1346326" y="4065927"/>
            <a:ext cx="1280780" cy="7046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Interrupt Handler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D21592C-CBC8-532B-03D5-646F7B3AEDE6}"/>
              </a:ext>
            </a:extLst>
          </p:cNvPr>
          <p:cNvSpPr/>
          <p:nvPr/>
        </p:nvSpPr>
        <p:spPr>
          <a:xfrm>
            <a:off x="3491733" y="2003164"/>
            <a:ext cx="862642" cy="370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Loader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0F50517-681F-96C9-9078-B3C6DC91BA8D}"/>
              </a:ext>
            </a:extLst>
          </p:cNvPr>
          <p:cNvSpPr/>
          <p:nvPr/>
        </p:nvSpPr>
        <p:spPr>
          <a:xfrm>
            <a:off x="1346327" y="3080461"/>
            <a:ext cx="1280780" cy="2679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 err="1">
                <a:solidFill>
                  <a:schemeClr val="accent5">
                    <a:lumMod val="50000"/>
                  </a:schemeClr>
                </a:solidFill>
              </a:rPr>
              <a:t>readyQueue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A797806-3B63-D02D-84C1-58E19C0E0ED7}"/>
              </a:ext>
            </a:extLst>
          </p:cNvPr>
          <p:cNvSpPr/>
          <p:nvPr/>
        </p:nvSpPr>
        <p:spPr>
          <a:xfrm>
            <a:off x="1346327" y="3460257"/>
            <a:ext cx="1280780" cy="2679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 err="1">
                <a:solidFill>
                  <a:schemeClr val="accent5">
                    <a:lumMod val="50000"/>
                  </a:schemeClr>
                </a:solidFill>
              </a:rPr>
              <a:t>waitQueue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135D6A8-0993-BC6C-5AE3-A1664BDAC261}"/>
              </a:ext>
            </a:extLst>
          </p:cNvPr>
          <p:cNvSpPr/>
          <p:nvPr/>
        </p:nvSpPr>
        <p:spPr>
          <a:xfrm>
            <a:off x="2177581" y="3899743"/>
            <a:ext cx="1253395" cy="2679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 err="1">
                <a:solidFill>
                  <a:schemeClr val="accent5">
                    <a:lumMod val="50000"/>
                  </a:schemeClr>
                </a:solidFill>
              </a:rPr>
              <a:t>interruptQueue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A263555-B396-14DA-755E-1FD7A18877A8}"/>
              </a:ext>
            </a:extLst>
          </p:cNvPr>
          <p:cNvSpPr/>
          <p:nvPr/>
        </p:nvSpPr>
        <p:spPr>
          <a:xfrm>
            <a:off x="3266950" y="5110664"/>
            <a:ext cx="1312205" cy="7984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Timer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D453FBB-FE62-C9E4-B27D-91AB54ABA139}"/>
              </a:ext>
            </a:extLst>
          </p:cNvPr>
          <p:cNvSpPr/>
          <p:nvPr/>
        </p:nvSpPr>
        <p:spPr>
          <a:xfrm>
            <a:off x="4415128" y="3324364"/>
            <a:ext cx="1253395" cy="2679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 err="1">
                <a:solidFill>
                  <a:schemeClr val="accent5">
                    <a:lumMod val="50000"/>
                  </a:schemeClr>
                </a:solidFill>
              </a:rPr>
              <a:t>controlQueue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2" name="내용 개체 틀 5">
            <a:extLst>
              <a:ext uri="{FF2B5EF4-FFF2-40B4-BE49-F238E27FC236}">
                <a16:creationId xmlns:a16="http://schemas.microsoft.com/office/drawing/2014/main" id="{1C2F871A-6260-8474-F240-161336E45E42}"/>
              </a:ext>
            </a:extLst>
          </p:cNvPr>
          <p:cNvSpPr txBox="1">
            <a:spLocks/>
          </p:cNvSpPr>
          <p:nvPr/>
        </p:nvSpPr>
        <p:spPr>
          <a:xfrm>
            <a:off x="6939086" y="4138442"/>
            <a:ext cx="4471987" cy="14083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41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1762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725" indent="-1841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938" indent="-1762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3150" indent="-1762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Terminate process</a:t>
            </a:r>
          </a:p>
          <a:p>
            <a:pPr lvl="1"/>
            <a:r>
              <a:rPr lang="en-US" altLang="ko-KR" dirty="0"/>
              <a:t>Process::interrupt(</a:t>
            </a:r>
            <a:r>
              <a:rPr lang="en-US" altLang="ko-KR" dirty="0" err="1"/>
              <a:t>eProcessTerminated</a:t>
            </a:r>
            <a:r>
              <a:rPr lang="en-US" altLang="ko-KR" dirty="0"/>
              <a:t>, Process)</a:t>
            </a:r>
          </a:p>
          <a:p>
            <a:pPr lvl="1"/>
            <a:r>
              <a:rPr lang="en-US" altLang="ko-KR" dirty="0" err="1"/>
              <a:t>InterruptHandler</a:t>
            </a:r>
            <a:r>
              <a:rPr lang="en-US" altLang="ko-KR" dirty="0"/>
              <a:t>::handle(interrupt);</a:t>
            </a:r>
          </a:p>
          <a:p>
            <a:pPr lvl="2"/>
            <a:r>
              <a:rPr lang="en-US" altLang="ko-KR" dirty="0" err="1"/>
              <a:t>runningProcess.finish</a:t>
            </a:r>
            <a:r>
              <a:rPr lang="en-US" altLang="ko-KR" dirty="0"/>
              <a:t>();</a:t>
            </a:r>
          </a:p>
          <a:p>
            <a:pPr lvl="2"/>
            <a:r>
              <a:rPr lang="en-US" altLang="ko-KR" dirty="0" err="1"/>
              <a:t>runningProcess</a:t>
            </a:r>
            <a:r>
              <a:rPr lang="en-US" altLang="ko-KR" dirty="0"/>
              <a:t> = null;</a:t>
            </a:r>
          </a:p>
        </p:txBody>
      </p:sp>
      <p:cxnSp>
        <p:nvCxnSpPr>
          <p:cNvPr id="44" name="꺾인 연결선 34">
            <a:extLst>
              <a:ext uri="{FF2B5EF4-FFF2-40B4-BE49-F238E27FC236}">
                <a16:creationId xmlns:a16="http://schemas.microsoft.com/office/drawing/2014/main" id="{B936C432-EAD9-F5C0-7C51-EEC17B7C9B31}"/>
              </a:ext>
            </a:extLst>
          </p:cNvPr>
          <p:cNvCxnSpPr>
            <a:cxnSpLocks/>
            <a:stCxn id="32" idx="2"/>
            <a:endCxn id="35" idx="3"/>
          </p:cNvCxnSpPr>
          <p:nvPr/>
        </p:nvCxnSpPr>
        <p:spPr>
          <a:xfrm rot="5400000">
            <a:off x="2847211" y="2957865"/>
            <a:ext cx="1659609" cy="492078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34">
            <a:extLst>
              <a:ext uri="{FF2B5EF4-FFF2-40B4-BE49-F238E27FC236}">
                <a16:creationId xmlns:a16="http://schemas.microsoft.com/office/drawing/2014/main" id="{89ABB298-D540-283C-B208-B079EA2FCA45}"/>
              </a:ext>
            </a:extLst>
          </p:cNvPr>
          <p:cNvCxnSpPr>
            <a:cxnSpLocks/>
            <a:stCxn id="30" idx="1"/>
            <a:endCxn id="33" idx="1"/>
          </p:cNvCxnSpPr>
          <p:nvPr/>
        </p:nvCxnSpPr>
        <p:spPr>
          <a:xfrm rot="10800000" flipH="1">
            <a:off x="1346325" y="3214428"/>
            <a:ext cx="1" cy="1203849"/>
          </a:xfrm>
          <a:prstGeom prst="bentConnector3">
            <a:avLst>
              <a:gd name="adj1" fmla="val -2286000000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A3C4818A-3D1A-36FE-CA9E-F010518082FC}"/>
              </a:ext>
            </a:extLst>
          </p:cNvPr>
          <p:cNvCxnSpPr>
            <a:stCxn id="29" idx="3"/>
            <a:endCxn id="35" idx="0"/>
          </p:cNvCxnSpPr>
          <p:nvPr/>
        </p:nvCxnSpPr>
        <p:spPr>
          <a:xfrm>
            <a:off x="2627108" y="2822788"/>
            <a:ext cx="177171" cy="1076955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8678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내용 개체 틀 5">
            <a:extLst>
              <a:ext uri="{FF2B5EF4-FFF2-40B4-BE49-F238E27FC236}">
                <a16:creationId xmlns:a16="http://schemas.microsoft.com/office/drawing/2014/main" id="{FE74C068-1EA7-6DCC-8828-EA771C85970A}"/>
              </a:ext>
            </a:extLst>
          </p:cNvPr>
          <p:cNvSpPr txBox="1">
            <a:spLocks/>
          </p:cNvSpPr>
          <p:nvPr/>
        </p:nvSpPr>
        <p:spPr>
          <a:xfrm>
            <a:off x="6864446" y="2311270"/>
            <a:ext cx="4449461" cy="1468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41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1762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725" indent="-1841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938" indent="-1762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3150" indent="-1762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TimeOut</a:t>
            </a:r>
            <a:endParaRPr lang="en-US" altLang="ko-KR" dirty="0"/>
          </a:p>
          <a:p>
            <a:pPr lvl="1"/>
            <a:r>
              <a:rPr lang="en-US" altLang="ko-KR" dirty="0"/>
              <a:t>Timer::interrupt(</a:t>
            </a:r>
            <a:r>
              <a:rPr lang="en-US" altLang="ko-KR" dirty="0" err="1"/>
              <a:t>eTimeout</a:t>
            </a:r>
            <a:r>
              <a:rPr lang="en-US" altLang="ko-KR" dirty="0"/>
              <a:t>);</a:t>
            </a:r>
          </a:p>
          <a:p>
            <a:pPr lvl="1"/>
            <a:r>
              <a:rPr lang="en-US" altLang="ko-KR" dirty="0" err="1"/>
              <a:t>InterruptHandler</a:t>
            </a:r>
            <a:r>
              <a:rPr lang="en-US" altLang="ko-KR" dirty="0"/>
              <a:t>::handle(interrupt);</a:t>
            </a:r>
          </a:p>
          <a:p>
            <a:pPr lvl="2"/>
            <a:r>
              <a:rPr lang="en-US" altLang="ko-KR" dirty="0" err="1"/>
              <a:t>runningProcess</a:t>
            </a:r>
            <a:r>
              <a:rPr lang="en-US" altLang="ko-KR" dirty="0"/>
              <a:t> = </a:t>
            </a:r>
            <a:r>
              <a:rPr lang="en-US" altLang="ko-KR" dirty="0" err="1"/>
              <a:t>ReadyQueue</a:t>
            </a:r>
            <a:r>
              <a:rPr lang="en-US" altLang="ko-KR" dirty="0"/>
              <a:t>::dequeue();</a:t>
            </a:r>
          </a:p>
          <a:p>
            <a:pPr lvl="2"/>
            <a:r>
              <a:rPr lang="en-US" altLang="ko-KR" dirty="0" err="1"/>
              <a:t>ReadyQueue</a:t>
            </a:r>
            <a:r>
              <a:rPr lang="en-US" altLang="ko-KR" dirty="0"/>
              <a:t>::</a:t>
            </a:r>
            <a:r>
              <a:rPr lang="en-US" altLang="ko-KR" dirty="0" err="1"/>
              <a:t>enqeue</a:t>
            </a:r>
            <a:r>
              <a:rPr lang="en-US" altLang="ko-KR" dirty="0"/>
              <a:t>(process);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DB905C-EC1E-C61B-8C6C-92251AE4B103}"/>
              </a:ext>
            </a:extLst>
          </p:cNvPr>
          <p:cNvSpPr/>
          <p:nvPr/>
        </p:nvSpPr>
        <p:spPr>
          <a:xfrm>
            <a:off x="1001918" y="2340263"/>
            <a:ext cx="1893576" cy="25800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Scheduler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1F306A-B5F9-8788-6EE6-1519A52044B9}"/>
              </a:ext>
            </a:extLst>
          </p:cNvPr>
          <p:cNvSpPr/>
          <p:nvPr/>
        </p:nvSpPr>
        <p:spPr>
          <a:xfrm>
            <a:off x="3266950" y="1597822"/>
            <a:ext cx="1312205" cy="10280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UI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5626C05-C7E6-BABE-29B7-83D202738FD6}"/>
              </a:ext>
            </a:extLst>
          </p:cNvPr>
          <p:cNvSpPr/>
          <p:nvPr/>
        </p:nvSpPr>
        <p:spPr>
          <a:xfrm>
            <a:off x="5015435" y="2454838"/>
            <a:ext cx="1189366" cy="21737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File System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582602-30D5-B4CC-A1EF-FC65F73F04D2}"/>
              </a:ext>
            </a:extLst>
          </p:cNvPr>
          <p:cNvSpPr/>
          <p:nvPr/>
        </p:nvSpPr>
        <p:spPr>
          <a:xfrm>
            <a:off x="1346326" y="2690764"/>
            <a:ext cx="1280782" cy="264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5">
                    <a:lumMod val="50000"/>
                  </a:schemeClr>
                </a:solidFill>
              </a:rPr>
              <a:t>RunningProcess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C596CD-435A-7EE3-52A0-CE0A69BE13D3}"/>
              </a:ext>
            </a:extLst>
          </p:cNvPr>
          <p:cNvSpPr/>
          <p:nvPr/>
        </p:nvSpPr>
        <p:spPr>
          <a:xfrm>
            <a:off x="1346326" y="4065927"/>
            <a:ext cx="1280780" cy="7046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Interrupt Handler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EB86E4-BA2D-8BE1-61BE-0BBFA56B3762}"/>
              </a:ext>
            </a:extLst>
          </p:cNvPr>
          <p:cNvSpPr/>
          <p:nvPr/>
        </p:nvSpPr>
        <p:spPr>
          <a:xfrm>
            <a:off x="3491733" y="2003164"/>
            <a:ext cx="862642" cy="370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Loader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DCC7689-954C-D731-B58F-3F1421087440}"/>
              </a:ext>
            </a:extLst>
          </p:cNvPr>
          <p:cNvSpPr/>
          <p:nvPr/>
        </p:nvSpPr>
        <p:spPr>
          <a:xfrm>
            <a:off x="1346327" y="3080461"/>
            <a:ext cx="1280780" cy="2679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 err="1">
                <a:solidFill>
                  <a:schemeClr val="accent5">
                    <a:lumMod val="50000"/>
                  </a:schemeClr>
                </a:solidFill>
              </a:rPr>
              <a:t>readyQueue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622559-8581-0653-EA34-BE48F7747FCC}"/>
              </a:ext>
            </a:extLst>
          </p:cNvPr>
          <p:cNvSpPr/>
          <p:nvPr/>
        </p:nvSpPr>
        <p:spPr>
          <a:xfrm>
            <a:off x="1346327" y="3460257"/>
            <a:ext cx="1280780" cy="2679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 err="1">
                <a:solidFill>
                  <a:schemeClr val="accent5">
                    <a:lumMod val="50000"/>
                  </a:schemeClr>
                </a:solidFill>
              </a:rPr>
              <a:t>waitQueue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659C67F-EE77-B529-3E5E-B94E3DCA8488}"/>
              </a:ext>
            </a:extLst>
          </p:cNvPr>
          <p:cNvSpPr/>
          <p:nvPr/>
        </p:nvSpPr>
        <p:spPr>
          <a:xfrm>
            <a:off x="2177581" y="3899743"/>
            <a:ext cx="1253395" cy="2679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 err="1">
                <a:solidFill>
                  <a:schemeClr val="accent5">
                    <a:lumMod val="50000"/>
                  </a:schemeClr>
                </a:solidFill>
              </a:rPr>
              <a:t>interruptQueue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8" name="꺾인 연결선 34">
            <a:extLst>
              <a:ext uri="{FF2B5EF4-FFF2-40B4-BE49-F238E27FC236}">
                <a16:creationId xmlns:a16="http://schemas.microsoft.com/office/drawing/2014/main" id="{8DF62683-9541-B314-8979-DD63E1C95BA6}"/>
              </a:ext>
            </a:extLst>
          </p:cNvPr>
          <p:cNvCxnSpPr>
            <a:cxnSpLocks/>
            <a:stCxn id="12" idx="3"/>
            <a:endCxn id="17" idx="3"/>
          </p:cNvCxnSpPr>
          <p:nvPr/>
        </p:nvCxnSpPr>
        <p:spPr>
          <a:xfrm>
            <a:off x="2627108" y="2822788"/>
            <a:ext cx="803868" cy="1210921"/>
          </a:xfrm>
          <a:prstGeom prst="bentConnector3">
            <a:avLst>
              <a:gd name="adj1" fmla="val 1284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08B4C0C-1D87-0591-8558-42952EC5D1E6}"/>
              </a:ext>
            </a:extLst>
          </p:cNvPr>
          <p:cNvSpPr/>
          <p:nvPr/>
        </p:nvSpPr>
        <p:spPr>
          <a:xfrm>
            <a:off x="3266950" y="5110664"/>
            <a:ext cx="1312205" cy="7984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Timer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63519D5-0F34-1988-043B-3A6217B09882}"/>
              </a:ext>
            </a:extLst>
          </p:cNvPr>
          <p:cNvSpPr/>
          <p:nvPr/>
        </p:nvSpPr>
        <p:spPr>
          <a:xfrm>
            <a:off x="4415128" y="3324364"/>
            <a:ext cx="1253395" cy="2679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 err="1">
                <a:solidFill>
                  <a:schemeClr val="accent5">
                    <a:lumMod val="50000"/>
                  </a:schemeClr>
                </a:solidFill>
              </a:rPr>
              <a:t>controlQueue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1" name="꺾인 연결선 34">
            <a:extLst>
              <a:ext uri="{FF2B5EF4-FFF2-40B4-BE49-F238E27FC236}">
                <a16:creationId xmlns:a16="http://schemas.microsoft.com/office/drawing/2014/main" id="{B5DC4A7D-CCEA-0B30-C4F9-AD1ADEC67058}"/>
              </a:ext>
            </a:extLst>
          </p:cNvPr>
          <p:cNvCxnSpPr>
            <a:cxnSpLocks/>
            <a:endCxn id="17" idx="3"/>
          </p:cNvCxnSpPr>
          <p:nvPr/>
        </p:nvCxnSpPr>
        <p:spPr>
          <a:xfrm rot="5400000">
            <a:off x="2902493" y="2983322"/>
            <a:ext cx="1578871" cy="5219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2240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내용 개체 틀 5">
            <a:extLst>
              <a:ext uri="{FF2B5EF4-FFF2-40B4-BE49-F238E27FC236}">
                <a16:creationId xmlns:a16="http://schemas.microsoft.com/office/drawing/2014/main" id="{2FA2ACBB-35D2-E2EC-D60D-A3EBEC4DC854}"/>
              </a:ext>
            </a:extLst>
          </p:cNvPr>
          <p:cNvSpPr txBox="1">
            <a:spLocks/>
          </p:cNvSpPr>
          <p:nvPr/>
        </p:nvSpPr>
        <p:spPr>
          <a:xfrm>
            <a:off x="6905803" y="1245759"/>
            <a:ext cx="4240548" cy="19079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41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1762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725" indent="-1841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938" indent="-1762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3150" indent="-1762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File </a:t>
            </a:r>
            <a:r>
              <a:rPr lang="en-US" altLang="ko-KR" dirty="0" err="1"/>
              <a:t>ReadStart</a:t>
            </a:r>
            <a:endParaRPr lang="en-US" altLang="ko-KR" dirty="0"/>
          </a:p>
          <a:p>
            <a:pPr lvl="1"/>
            <a:r>
              <a:rPr lang="en-US" altLang="ko-KR" dirty="0"/>
              <a:t>Process::interrupt(</a:t>
            </a:r>
            <a:r>
              <a:rPr lang="en-US" altLang="ko-KR" dirty="0" err="1"/>
              <a:t>eFileReadStart</a:t>
            </a:r>
            <a:r>
              <a:rPr lang="en-US" altLang="ko-KR" dirty="0"/>
              <a:t>, Process);</a:t>
            </a:r>
          </a:p>
          <a:p>
            <a:pPr lvl="1"/>
            <a:r>
              <a:rPr lang="en-US" altLang="ko-KR" dirty="0" err="1"/>
              <a:t>InterruptHandler</a:t>
            </a:r>
            <a:r>
              <a:rPr lang="en-US" altLang="ko-KR" dirty="0"/>
              <a:t>::handle(interrupt);</a:t>
            </a:r>
          </a:p>
          <a:p>
            <a:pPr lvl="2"/>
            <a:r>
              <a:rPr lang="en-US" altLang="ko-KR" dirty="0" err="1"/>
              <a:t>waitQueue</a:t>
            </a:r>
            <a:r>
              <a:rPr lang="en-US" altLang="ko-KR" dirty="0"/>
              <a:t>::</a:t>
            </a:r>
            <a:r>
              <a:rPr lang="en-US" altLang="ko-KR" dirty="0" err="1"/>
              <a:t>enqeue</a:t>
            </a:r>
            <a:r>
              <a:rPr lang="en-US" altLang="ko-KR" dirty="0"/>
              <a:t>(process);</a:t>
            </a:r>
          </a:p>
          <a:p>
            <a:pPr lvl="2"/>
            <a:r>
              <a:rPr lang="en-US" altLang="ko-KR" dirty="0" err="1"/>
              <a:t>runningPRocess</a:t>
            </a:r>
            <a:r>
              <a:rPr lang="en-US" altLang="ko-KR" dirty="0"/>
              <a:t> = </a:t>
            </a:r>
            <a:r>
              <a:rPr lang="en-US" altLang="ko-KR" dirty="0" err="1"/>
              <a:t>ReadyQueue</a:t>
            </a:r>
            <a:r>
              <a:rPr lang="en-US" altLang="ko-KR" dirty="0"/>
              <a:t>::dequeue();</a:t>
            </a:r>
          </a:p>
          <a:p>
            <a:pPr lvl="2"/>
            <a:r>
              <a:rPr lang="en-US" altLang="ko-KR" dirty="0" err="1"/>
              <a:t>FileSystem</a:t>
            </a:r>
            <a:r>
              <a:rPr lang="en-US" altLang="ko-KR" dirty="0"/>
              <a:t>::</a:t>
            </a:r>
            <a:r>
              <a:rPr lang="en-US" altLang="ko-KR" dirty="0" err="1"/>
              <a:t>controlQueue</a:t>
            </a:r>
            <a:r>
              <a:rPr lang="en-US" altLang="ko-KR" dirty="0"/>
              <a:t>::</a:t>
            </a:r>
            <a:r>
              <a:rPr lang="en-US" altLang="ko-KR" dirty="0" err="1"/>
              <a:t>enqueu</a:t>
            </a:r>
            <a:r>
              <a:rPr lang="en-US" altLang="ko-KR" dirty="0"/>
              <a:t>();</a:t>
            </a:r>
          </a:p>
          <a:p>
            <a:pPr lvl="1"/>
            <a:r>
              <a:rPr lang="en-US" altLang="ko-KR" dirty="0"/>
              <a:t>buffer = </a:t>
            </a:r>
            <a:r>
              <a:rPr lang="en-US" altLang="ko-KR" dirty="0" err="1"/>
              <a:t>FileSystem</a:t>
            </a:r>
            <a:r>
              <a:rPr lang="en-US" altLang="ko-KR" dirty="0"/>
              <a:t>::Read();</a:t>
            </a:r>
          </a:p>
        </p:txBody>
      </p:sp>
      <p:sp>
        <p:nvSpPr>
          <p:cNvPr id="119" name="내용 개체 틀 5">
            <a:extLst>
              <a:ext uri="{FF2B5EF4-FFF2-40B4-BE49-F238E27FC236}">
                <a16:creationId xmlns:a16="http://schemas.microsoft.com/office/drawing/2014/main" id="{D1402173-8BE6-07EB-13B6-4413C214CC71}"/>
              </a:ext>
            </a:extLst>
          </p:cNvPr>
          <p:cNvSpPr txBox="1">
            <a:spLocks/>
          </p:cNvSpPr>
          <p:nvPr/>
        </p:nvSpPr>
        <p:spPr>
          <a:xfrm>
            <a:off x="6905803" y="3429000"/>
            <a:ext cx="4240548" cy="16661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41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1762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725" indent="-1841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938" indent="-1762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3150" indent="-1762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File </a:t>
            </a:r>
            <a:r>
              <a:rPr lang="en-US" altLang="ko-KR" dirty="0" err="1"/>
              <a:t>ReadEnd</a:t>
            </a:r>
            <a:endParaRPr lang="en-US" altLang="ko-KR" dirty="0"/>
          </a:p>
          <a:p>
            <a:pPr lvl="1"/>
            <a:r>
              <a:rPr lang="en-US" altLang="ko-KR" dirty="0" err="1"/>
              <a:t>Process.data</a:t>
            </a:r>
            <a:r>
              <a:rPr lang="en-US" altLang="ko-KR" dirty="0"/>
              <a:t> = </a:t>
            </a:r>
            <a:r>
              <a:rPr lang="en-US" altLang="ko-KR" dirty="0" err="1"/>
              <a:t>FileSystem</a:t>
            </a:r>
            <a:r>
              <a:rPr lang="en-US" altLang="ko-KR" dirty="0"/>
              <a:t>::Read();</a:t>
            </a:r>
          </a:p>
          <a:p>
            <a:pPr lvl="1"/>
            <a:r>
              <a:rPr lang="en-US" altLang="ko-KR" dirty="0" err="1"/>
              <a:t>FileSystem</a:t>
            </a:r>
            <a:r>
              <a:rPr lang="en-US" altLang="ko-KR" dirty="0"/>
              <a:t>::Interrupt(</a:t>
            </a:r>
            <a:r>
              <a:rPr lang="en-US" altLang="ko-KR" dirty="0" err="1"/>
              <a:t>eFileReadEnd</a:t>
            </a:r>
            <a:r>
              <a:rPr lang="en-US" altLang="ko-KR" dirty="0"/>
              <a:t>, process);</a:t>
            </a:r>
          </a:p>
          <a:p>
            <a:pPr lvl="1"/>
            <a:r>
              <a:rPr lang="en-US" altLang="ko-KR" dirty="0" err="1"/>
              <a:t>InterruptHandler</a:t>
            </a:r>
            <a:r>
              <a:rPr lang="en-US" altLang="ko-KR" dirty="0"/>
              <a:t>::handle(interrupt);</a:t>
            </a:r>
          </a:p>
          <a:p>
            <a:pPr lvl="2"/>
            <a:r>
              <a:rPr lang="en-US" altLang="ko-KR" dirty="0" err="1"/>
              <a:t>Process.data</a:t>
            </a:r>
            <a:r>
              <a:rPr lang="en-US" altLang="ko-KR" dirty="0"/>
              <a:t> = buffer;</a:t>
            </a:r>
          </a:p>
          <a:p>
            <a:pPr lvl="2"/>
            <a:r>
              <a:rPr lang="en-US" altLang="ko-KR" dirty="0" err="1"/>
              <a:t>waitQueue.enqueue</a:t>
            </a:r>
            <a:r>
              <a:rPr lang="en-US" altLang="ko-KR" dirty="0"/>
              <a:t>(Process);</a:t>
            </a: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0F3D185B-D151-EAAE-769F-EA29B858F432}"/>
              </a:ext>
            </a:extLst>
          </p:cNvPr>
          <p:cNvSpPr/>
          <p:nvPr/>
        </p:nvSpPr>
        <p:spPr>
          <a:xfrm>
            <a:off x="1001918" y="2340263"/>
            <a:ext cx="1893576" cy="25800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Scheduler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B29EAD37-50D8-B499-4D54-E209FDDF92E1}"/>
              </a:ext>
            </a:extLst>
          </p:cNvPr>
          <p:cNvSpPr/>
          <p:nvPr/>
        </p:nvSpPr>
        <p:spPr>
          <a:xfrm>
            <a:off x="3266950" y="1597822"/>
            <a:ext cx="1312205" cy="10280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UI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D0C4B523-11CC-1DB1-9645-074BC9BB7CF7}"/>
              </a:ext>
            </a:extLst>
          </p:cNvPr>
          <p:cNvSpPr/>
          <p:nvPr/>
        </p:nvSpPr>
        <p:spPr>
          <a:xfrm>
            <a:off x="5015435" y="2454838"/>
            <a:ext cx="1189366" cy="21737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File System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B69A0303-959F-A597-6D3C-FDE248D400A8}"/>
              </a:ext>
            </a:extLst>
          </p:cNvPr>
          <p:cNvSpPr/>
          <p:nvPr/>
        </p:nvSpPr>
        <p:spPr>
          <a:xfrm>
            <a:off x="1346326" y="2690764"/>
            <a:ext cx="1280782" cy="264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5">
                    <a:lumMod val="50000"/>
                  </a:schemeClr>
                </a:solidFill>
              </a:rPr>
              <a:t>RunningProcess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E4B3B2B2-C035-D821-3E39-E582005F557D}"/>
              </a:ext>
            </a:extLst>
          </p:cNvPr>
          <p:cNvSpPr/>
          <p:nvPr/>
        </p:nvSpPr>
        <p:spPr>
          <a:xfrm>
            <a:off x="1346326" y="4065927"/>
            <a:ext cx="1280780" cy="7046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Interrupt Handler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9C2B77CA-B642-1C00-0354-6E08F5637D73}"/>
              </a:ext>
            </a:extLst>
          </p:cNvPr>
          <p:cNvSpPr/>
          <p:nvPr/>
        </p:nvSpPr>
        <p:spPr>
          <a:xfrm>
            <a:off x="3491733" y="2003164"/>
            <a:ext cx="862642" cy="370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Loader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4A23BDCE-2D3E-42C4-A54E-D69FE2812564}"/>
              </a:ext>
            </a:extLst>
          </p:cNvPr>
          <p:cNvSpPr/>
          <p:nvPr/>
        </p:nvSpPr>
        <p:spPr>
          <a:xfrm>
            <a:off x="1346327" y="3080461"/>
            <a:ext cx="1280780" cy="2679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 err="1">
                <a:solidFill>
                  <a:schemeClr val="accent5">
                    <a:lumMod val="50000"/>
                  </a:schemeClr>
                </a:solidFill>
              </a:rPr>
              <a:t>readyQueue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24E75224-23D2-7F37-07FE-9931CA1845A9}"/>
              </a:ext>
            </a:extLst>
          </p:cNvPr>
          <p:cNvSpPr/>
          <p:nvPr/>
        </p:nvSpPr>
        <p:spPr>
          <a:xfrm>
            <a:off x="1346327" y="3460257"/>
            <a:ext cx="1280780" cy="2679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 err="1">
                <a:solidFill>
                  <a:schemeClr val="accent5">
                    <a:lumMod val="50000"/>
                  </a:schemeClr>
                </a:solidFill>
              </a:rPr>
              <a:t>waitQueue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FE4A997F-922B-D603-A2D7-E8B0037D96BB}"/>
              </a:ext>
            </a:extLst>
          </p:cNvPr>
          <p:cNvSpPr/>
          <p:nvPr/>
        </p:nvSpPr>
        <p:spPr>
          <a:xfrm>
            <a:off x="2177581" y="3899743"/>
            <a:ext cx="1253395" cy="2679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 err="1">
                <a:solidFill>
                  <a:schemeClr val="accent5">
                    <a:lumMod val="50000"/>
                  </a:schemeClr>
                </a:solidFill>
              </a:rPr>
              <a:t>interruptQueue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76" name="꺾인 연결선 34">
            <a:extLst>
              <a:ext uri="{FF2B5EF4-FFF2-40B4-BE49-F238E27FC236}">
                <a16:creationId xmlns:a16="http://schemas.microsoft.com/office/drawing/2014/main" id="{27ADF61C-7E43-82B2-677D-D1BA9863F6E7}"/>
              </a:ext>
            </a:extLst>
          </p:cNvPr>
          <p:cNvCxnSpPr>
            <a:cxnSpLocks/>
            <a:stCxn id="170" idx="3"/>
            <a:endCxn id="175" idx="3"/>
          </p:cNvCxnSpPr>
          <p:nvPr/>
        </p:nvCxnSpPr>
        <p:spPr>
          <a:xfrm>
            <a:off x="2627108" y="2822788"/>
            <a:ext cx="803868" cy="1210921"/>
          </a:xfrm>
          <a:prstGeom prst="bentConnector3">
            <a:avLst>
              <a:gd name="adj1" fmla="val 1284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DF954D3E-C9D4-BD7C-3CE6-5E7DB7350291}"/>
              </a:ext>
            </a:extLst>
          </p:cNvPr>
          <p:cNvSpPr/>
          <p:nvPr/>
        </p:nvSpPr>
        <p:spPr>
          <a:xfrm>
            <a:off x="3266950" y="5110664"/>
            <a:ext cx="1312205" cy="7984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Timer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A6337C16-089F-16D9-C668-FB7BCE16E649}"/>
              </a:ext>
            </a:extLst>
          </p:cNvPr>
          <p:cNvSpPr/>
          <p:nvPr/>
        </p:nvSpPr>
        <p:spPr>
          <a:xfrm>
            <a:off x="4415128" y="3324363"/>
            <a:ext cx="1312205" cy="4038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 err="1">
                <a:solidFill>
                  <a:schemeClr val="accent5">
                    <a:lumMod val="50000"/>
                  </a:schemeClr>
                </a:solidFill>
              </a:rPr>
              <a:t>FIleIOCommand</a:t>
            </a:r>
            <a:r>
              <a:rPr lang="en-US" altLang="ko-KR" sz="11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 sz="1100" dirty="0" err="1">
                <a:solidFill>
                  <a:schemeClr val="accent5">
                    <a:lumMod val="50000"/>
                  </a:schemeClr>
                </a:solidFill>
              </a:rPr>
              <a:t>lQueue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79" name="꺾인 연결선 34">
            <a:extLst>
              <a:ext uri="{FF2B5EF4-FFF2-40B4-BE49-F238E27FC236}">
                <a16:creationId xmlns:a16="http://schemas.microsoft.com/office/drawing/2014/main" id="{C3B8AC91-FDB1-621B-ED9E-72E8B3037223}"/>
              </a:ext>
            </a:extLst>
          </p:cNvPr>
          <p:cNvCxnSpPr>
            <a:cxnSpLocks/>
            <a:endCxn id="175" idx="3"/>
          </p:cNvCxnSpPr>
          <p:nvPr/>
        </p:nvCxnSpPr>
        <p:spPr>
          <a:xfrm rot="5400000">
            <a:off x="2902493" y="2983322"/>
            <a:ext cx="1578871" cy="5219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1573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82ADAD3-F135-97F5-852D-7765238DA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r>
              <a:rPr lang="en-US" altLang="ko-KR" dirty="0"/>
              <a:t> </a:t>
            </a:r>
            <a:r>
              <a:rPr lang="ko-KR" altLang="en-US" dirty="0"/>
              <a:t>중</a:t>
            </a:r>
            <a:endParaRPr lang="en-US" altLang="ko-KR" dirty="0"/>
          </a:p>
          <a:p>
            <a:pPr lvl="1"/>
            <a:r>
              <a:rPr lang="en-US" altLang="ko-KR" dirty="0"/>
              <a:t>OS </a:t>
            </a:r>
            <a:r>
              <a:rPr lang="ko-KR" altLang="en-US" dirty="0"/>
              <a:t>기본 아키텍처 개발</a:t>
            </a:r>
            <a:endParaRPr lang="en-US" altLang="ko-KR" dirty="0"/>
          </a:p>
          <a:p>
            <a:pPr lvl="1"/>
            <a:r>
              <a:rPr lang="en-US" altLang="ko-KR" dirty="0"/>
              <a:t>Interrupt Handling</a:t>
            </a:r>
          </a:p>
          <a:p>
            <a:pPr lvl="2"/>
            <a:r>
              <a:rPr lang="en-US" altLang="ko-KR" dirty="0"/>
              <a:t>Process Start</a:t>
            </a:r>
          </a:p>
          <a:p>
            <a:pPr lvl="2"/>
            <a:r>
              <a:rPr lang="en-US" altLang="ko-KR" dirty="0"/>
              <a:t>Process Terminated</a:t>
            </a:r>
          </a:p>
          <a:p>
            <a:pPr lvl="2"/>
            <a:endParaRPr lang="en-US" altLang="ko-KR" dirty="0"/>
          </a:p>
          <a:p>
            <a:r>
              <a:rPr lang="ko-KR" altLang="en-US" dirty="0"/>
              <a:t>해야 할 일</a:t>
            </a:r>
            <a:endParaRPr lang="en-US" altLang="ko-KR" dirty="0"/>
          </a:p>
          <a:p>
            <a:pPr lvl="1"/>
            <a:r>
              <a:rPr lang="en-US" altLang="ko-KR" dirty="0"/>
              <a:t>Interrupt Handling</a:t>
            </a:r>
          </a:p>
          <a:p>
            <a:pPr lvl="2"/>
            <a:r>
              <a:rPr lang="en-US" altLang="ko-KR" dirty="0"/>
              <a:t>Timer</a:t>
            </a:r>
          </a:p>
          <a:p>
            <a:pPr lvl="2"/>
            <a:r>
              <a:rPr lang="en-US" altLang="ko-KR" dirty="0"/>
              <a:t>File IO</a:t>
            </a:r>
          </a:p>
          <a:p>
            <a:pPr lvl="3"/>
            <a:r>
              <a:rPr lang="en-US" altLang="ko-KR" dirty="0"/>
              <a:t>Read/Write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62F487-FEEE-F4B4-36A6-A1ED12A3C33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이번 시간 진도 </a:t>
            </a:r>
            <a:r>
              <a:rPr lang="ko-KR" altLang="en-US"/>
              <a:t>코드 정리 실행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66880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2022-11-09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Process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Parser</a:t>
            </a:r>
          </a:p>
          <a:p>
            <a:pPr lvl="2"/>
            <a:r>
              <a:rPr lang="en-US" altLang="ko-KR" dirty="0" smtClean="0"/>
              <a:t>Execute Instructions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0276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BC3B9B-2036-5F2A-089C-E37A9A9F9114}"/>
              </a:ext>
            </a:extLst>
          </p:cNvPr>
          <p:cNvSpPr txBox="1"/>
          <p:nvPr/>
        </p:nvSpPr>
        <p:spPr>
          <a:xfrm>
            <a:off x="7676097" y="651904"/>
            <a:ext cx="2742259" cy="50760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.code</a:t>
            </a:r>
          </a:p>
          <a:p>
            <a:pPr algn="l"/>
            <a:r>
              <a:rPr lang="en-US" altLang="ko-KR" sz="1100" dirty="0" err="1">
                <a:latin typeface="Courier New" panose="02070309020205020404" pitchFamily="49" charset="0"/>
              </a:rPr>
              <a:t>movec</a:t>
            </a:r>
            <a:r>
              <a:rPr lang="en-US" altLang="ko-KR" sz="1100" dirty="0">
                <a:latin typeface="Courier New" panose="02070309020205020404" pitchFamily="49" charset="0"/>
              </a:rPr>
              <a:t> r0 0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store 0 </a:t>
            </a:r>
            <a:r>
              <a:rPr lang="en-US" altLang="ko-K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r0</a:t>
            </a:r>
          </a:p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store 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1 r0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push 2  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interrupt </a:t>
            </a:r>
            <a:r>
              <a:rPr lang="en-US" altLang="ko-KR" sz="1100" dirty="0" err="1" smtClean="0">
                <a:latin typeface="Courier New" panose="02070309020205020404" pitchFamily="49" charset="0"/>
              </a:rPr>
              <a:t>readInt</a:t>
            </a:r>
            <a:endParaRPr lang="ko-KR" altLang="en-US" sz="11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label </a:t>
            </a:r>
            <a:r>
              <a:rPr lang="en-US" altLang="ko-KR" sz="1100" dirty="0" smtClean="0">
                <a:latin typeface="Courier New" panose="02070309020205020404" pitchFamily="49" charset="0"/>
              </a:rPr>
              <a:t>while</a:t>
            </a:r>
          </a:p>
          <a:p>
            <a:pPr algn="l"/>
            <a:r>
              <a:rPr lang="en-US" altLang="ko-KR" sz="1100" dirty="0" smtClean="0">
                <a:latin typeface="Courier New" panose="02070309020205020404" pitchFamily="49" charset="0"/>
              </a:rPr>
              <a:t>// </a:t>
            </a:r>
            <a:r>
              <a:rPr lang="en-US" altLang="ko-KR" sz="1100" dirty="0" err="1" smtClean="0">
                <a:latin typeface="Courier New" panose="02070309020205020404" pitchFamily="49" charset="0"/>
              </a:rPr>
              <a:t>i</a:t>
            </a:r>
            <a:endParaRPr lang="en-US" altLang="ko-KR" sz="11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load r0 </a:t>
            </a:r>
            <a:r>
              <a:rPr lang="en-US" altLang="ko-KR" sz="1100" dirty="0" smtClean="0">
                <a:latin typeface="Courier New" panose="02070309020205020404" pitchFamily="49" charset="0"/>
              </a:rPr>
              <a:t>0 </a:t>
            </a:r>
          </a:p>
          <a:p>
            <a:pPr algn="l"/>
            <a:r>
              <a:rPr lang="en-US" altLang="ko-KR" sz="1100" dirty="0" smtClean="0">
                <a:latin typeface="Courier New" panose="02070309020205020404" pitchFamily="49" charset="0"/>
              </a:rPr>
              <a:t>//count</a:t>
            </a:r>
            <a:endParaRPr lang="en-US" altLang="ko-KR" sz="11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load r1 2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subtract r0 r1</a:t>
            </a:r>
          </a:p>
          <a:p>
            <a:pPr algn="l"/>
            <a:r>
              <a:rPr lang="en-US" altLang="ko-KR" sz="1100" dirty="0" err="1">
                <a:latin typeface="Courier New" panose="02070309020205020404" pitchFamily="49" charset="0"/>
              </a:rPr>
              <a:t>greaterThanEqual</a:t>
            </a:r>
            <a:r>
              <a:rPr lang="en-US" altLang="ko-KR" sz="1100" dirty="0">
                <a:latin typeface="Courier New" panose="02070309020205020404" pitchFamily="49" charset="0"/>
              </a:rPr>
              <a:t> </a:t>
            </a:r>
            <a:r>
              <a:rPr lang="en-US" altLang="ko-KR" sz="1100" dirty="0" err="1" smtClean="0">
                <a:latin typeface="Courier New" panose="02070309020205020404" pitchFamily="49" charset="0"/>
              </a:rPr>
              <a:t>whileEnd</a:t>
            </a:r>
            <a:endParaRPr lang="en-US" altLang="ko-KR" sz="11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push 3  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interrupt </a:t>
            </a:r>
            <a:r>
              <a:rPr lang="en-US" altLang="ko-KR" sz="1100" dirty="0" err="1" smtClean="0">
                <a:latin typeface="Courier New" panose="02070309020205020404" pitchFamily="49" charset="0"/>
              </a:rPr>
              <a:t>readInt</a:t>
            </a:r>
            <a:endParaRPr lang="en-US" altLang="ko-KR" sz="11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load r0 1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load r1 3 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add r0 r1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store 1 </a:t>
            </a:r>
            <a:r>
              <a:rPr lang="en-US" altLang="ko-KR" sz="1100" dirty="0" smtClean="0">
                <a:latin typeface="Courier New" panose="02070309020205020404" pitchFamily="49" charset="0"/>
              </a:rPr>
              <a:t>r0</a:t>
            </a:r>
            <a:endParaRPr lang="en-US" altLang="ko-KR" sz="11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load r0 0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add r0 1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store 0 </a:t>
            </a:r>
            <a:r>
              <a:rPr lang="en-US" altLang="ko-KR" sz="1100" dirty="0" smtClean="0">
                <a:latin typeface="Courier New" panose="02070309020205020404" pitchFamily="49" charset="0"/>
              </a:rPr>
              <a:t>r0</a:t>
            </a:r>
            <a:endParaRPr lang="en-US" altLang="ko-KR" sz="11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jump while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label </a:t>
            </a:r>
            <a:r>
              <a:rPr lang="en-US" altLang="ko-KR" sz="1100" dirty="0" err="1" smtClean="0">
                <a:latin typeface="Courier New" panose="02070309020205020404" pitchFamily="49" charset="0"/>
              </a:rPr>
              <a:t>whileEnd</a:t>
            </a:r>
            <a:endParaRPr lang="en-US" altLang="ko-KR" sz="11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movec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r0 1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interrupt </a:t>
            </a:r>
            <a:r>
              <a:rPr lang="en-US" altLang="ko-KR" sz="1100" dirty="0" err="1">
                <a:latin typeface="Courier New" panose="02070309020205020404" pitchFamily="49" charset="0"/>
              </a:rPr>
              <a:t>writeInt</a:t>
            </a:r>
            <a:endParaRPr lang="en-US" altLang="ko-KR" sz="11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Interrupt halt</a:t>
            </a:r>
            <a:endParaRPr lang="ko-KR" altLang="en-US" sz="11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.end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93DDD2-3A3A-65C1-2DCA-7D24F51C8340}"/>
              </a:ext>
            </a:extLst>
          </p:cNvPr>
          <p:cNvSpPr txBox="1"/>
          <p:nvPr/>
        </p:nvSpPr>
        <p:spPr>
          <a:xfrm>
            <a:off x="5316187" y="651905"/>
            <a:ext cx="2241494" cy="50760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.program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.data</a:t>
            </a:r>
          </a:p>
          <a:p>
            <a:pPr algn="l"/>
            <a:r>
              <a:rPr lang="en-US" altLang="ko-KR" sz="1100" dirty="0" err="1">
                <a:latin typeface="Courier New" panose="02070309020205020404" pitchFamily="49" charset="0"/>
              </a:rPr>
              <a:t>codeSize</a:t>
            </a:r>
            <a:r>
              <a:rPr lang="en-US" altLang="ko-KR" sz="1100" dirty="0">
                <a:latin typeface="Courier New" panose="02070309020205020404" pitchFamily="49" charset="0"/>
              </a:rPr>
              <a:t>	50</a:t>
            </a:r>
          </a:p>
          <a:p>
            <a:pPr algn="l"/>
            <a:r>
              <a:rPr lang="en-US" altLang="ko-KR" sz="1100" dirty="0" err="1">
                <a:latin typeface="Courier New" panose="02070309020205020404" pitchFamily="49" charset="0"/>
              </a:rPr>
              <a:t>dataSize</a:t>
            </a:r>
            <a:r>
              <a:rPr lang="en-US" altLang="ko-KR" sz="1100" dirty="0">
                <a:latin typeface="Courier New" panose="02070309020205020404" pitchFamily="49" charset="0"/>
              </a:rPr>
              <a:t>	</a:t>
            </a:r>
            <a:r>
              <a:rPr lang="en-US" altLang="ko-KR" sz="1100" dirty="0" smtClean="0">
                <a:latin typeface="Courier New" panose="02070309020205020404" pitchFamily="49" charset="0"/>
              </a:rPr>
              <a:t>10</a:t>
            </a:r>
            <a:endParaRPr lang="en-US" altLang="ko-KR" sz="11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100" dirty="0" err="1">
                <a:latin typeface="Courier New" panose="02070309020205020404" pitchFamily="49" charset="0"/>
              </a:rPr>
              <a:t>stackSize</a:t>
            </a:r>
            <a:r>
              <a:rPr lang="en-US" altLang="ko-KR" sz="1100" dirty="0">
                <a:latin typeface="Courier New" panose="02070309020205020404" pitchFamily="49" charset="0"/>
              </a:rPr>
              <a:t>	10</a:t>
            </a:r>
          </a:p>
          <a:p>
            <a:pPr algn="l"/>
            <a:r>
              <a:rPr lang="en-US" altLang="ko-KR" sz="1100" dirty="0" err="1">
                <a:latin typeface="Courier New" panose="02070309020205020404" pitchFamily="49" charset="0"/>
              </a:rPr>
              <a:t>heapSize</a:t>
            </a:r>
            <a:r>
              <a:rPr lang="en-US" altLang="ko-KR" sz="1100" dirty="0">
                <a:latin typeface="Courier New" panose="02070309020205020404" pitchFamily="49" charset="0"/>
              </a:rPr>
              <a:t>	10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.end</a:t>
            </a:r>
            <a:endParaRPr lang="ko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6F6893-0F87-E819-F0F7-0153232A6B1F}"/>
              </a:ext>
            </a:extLst>
          </p:cNvPr>
          <p:cNvSpPr txBox="1"/>
          <p:nvPr/>
        </p:nvSpPr>
        <p:spPr>
          <a:xfrm>
            <a:off x="1263559" y="651904"/>
            <a:ext cx="2662280" cy="50760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int 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  	@0</a:t>
            </a:r>
          </a:p>
          <a:p>
            <a:r>
              <a:rPr lang="en-US" altLang="ko-KR" sz="1100" dirty="0">
                <a:latin typeface="Courier New" panose="02070309020205020404" pitchFamily="49" charset="0"/>
              </a:rPr>
              <a:t>// 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int sum;	@1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int count; 	@2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int value;	@3</a:t>
            </a:r>
          </a:p>
          <a:p>
            <a:pPr algn="l"/>
            <a:endParaRPr lang="en-US" altLang="ko-KR" sz="11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i</a:t>
            </a:r>
            <a:r>
              <a:rPr lang="ko-KR" altLang="en-US" sz="1100" dirty="0">
                <a:latin typeface="Courier New" panose="02070309020205020404" pitchFamily="49" charset="0"/>
              </a:rPr>
              <a:t> </a:t>
            </a:r>
            <a:r>
              <a:rPr lang="en-US" altLang="ko-KR" sz="1100" dirty="0">
                <a:latin typeface="Courier New" panose="02070309020205020404" pitchFamily="49" charset="0"/>
              </a:rPr>
              <a:t>=</a:t>
            </a:r>
            <a:r>
              <a:rPr lang="ko-KR" altLang="en-US" sz="1100" dirty="0">
                <a:latin typeface="Courier New" panose="02070309020205020404" pitchFamily="49" charset="0"/>
              </a:rPr>
              <a:t> </a:t>
            </a:r>
            <a:r>
              <a:rPr lang="en-US" altLang="ko-KR" sz="1100" dirty="0">
                <a:latin typeface="Courier New" panose="02070309020205020404" pitchFamily="49" charset="0"/>
              </a:rPr>
              <a:t>0;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sum = 0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count = </a:t>
            </a:r>
            <a:r>
              <a:rPr lang="en-US" altLang="ko-KR" sz="1100" dirty="0" err="1">
                <a:latin typeface="Courier New" panose="02070309020205020404" pitchFamily="49" charset="0"/>
              </a:rPr>
              <a:t>readInt</a:t>
            </a:r>
            <a:r>
              <a:rPr lang="en-US" altLang="ko-KR" sz="1100" dirty="0">
                <a:latin typeface="Courier New" panose="02070309020205020404" pitchFamily="49" charset="0"/>
              </a:rPr>
              <a:t>();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while (</a:t>
            </a:r>
            <a:r>
              <a:rPr lang="en-US" altLang="ko-KR" sz="1100" dirty="0" err="1">
                <a:latin typeface="Courier New" panose="02070309020205020404" pitchFamily="49" charset="0"/>
              </a:rPr>
              <a:t>i</a:t>
            </a:r>
            <a:r>
              <a:rPr lang="en-US" altLang="ko-KR" sz="1100" dirty="0">
                <a:latin typeface="Courier New" panose="02070309020205020404" pitchFamily="49" charset="0"/>
              </a:rPr>
              <a:t> &lt; count) {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   </a:t>
            </a:r>
            <a:r>
              <a:rPr lang="en-US" altLang="ko-KR" sz="1100" dirty="0">
                <a:solidFill>
                  <a:srgbClr val="FF0000"/>
                </a:solidFill>
                <a:latin typeface="Courier New" panose="02070309020205020404" pitchFamily="49" charset="0"/>
              </a:rPr>
              <a:t>value = </a:t>
            </a:r>
            <a:r>
              <a:rPr lang="en-US" altLang="ko-KR" sz="1100" dirty="0" err="1">
                <a:solidFill>
                  <a:srgbClr val="FF0000"/>
                </a:solidFill>
                <a:latin typeface="Courier New" panose="02070309020205020404" pitchFamily="49" charset="0"/>
              </a:rPr>
              <a:t>readInt</a:t>
            </a:r>
            <a:r>
              <a:rPr lang="en-US" altLang="ko-KR" sz="1100" dirty="0">
                <a:solidFill>
                  <a:srgbClr val="FF0000"/>
                </a:solidFill>
                <a:latin typeface="Courier New" panose="02070309020205020404" pitchFamily="49" charset="0"/>
              </a:rPr>
              <a:t>();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   sum = sum + value;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   </a:t>
            </a:r>
            <a:r>
              <a:rPr lang="en-US" altLang="ko-KR" sz="1100" dirty="0" err="1">
                <a:latin typeface="Courier New" panose="02070309020205020404" pitchFamily="49" charset="0"/>
              </a:rPr>
              <a:t>i</a:t>
            </a:r>
            <a:r>
              <a:rPr lang="en-US" altLang="ko-KR" sz="1100" dirty="0">
                <a:latin typeface="Courier New" panose="02070309020205020404" pitchFamily="49" charset="0"/>
              </a:rPr>
              <a:t> = </a:t>
            </a:r>
            <a:r>
              <a:rPr lang="en-US" altLang="ko-KR" sz="1100" dirty="0" err="1">
                <a:latin typeface="Courier New" panose="02070309020205020404" pitchFamily="49" charset="0"/>
              </a:rPr>
              <a:t>i</a:t>
            </a:r>
            <a:r>
              <a:rPr lang="en-US" altLang="ko-KR" sz="1100" dirty="0">
                <a:latin typeface="Courier New" panose="02070309020205020404" pitchFamily="49" charset="0"/>
              </a:rPr>
              <a:t> + 1;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}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</a:t>
            </a:r>
            <a:r>
              <a:rPr lang="en-US" altLang="ko-KR" sz="1100" dirty="0" err="1">
                <a:latin typeface="Courier New" panose="02070309020205020404" pitchFamily="49" charset="0"/>
              </a:rPr>
              <a:t>writeInt</a:t>
            </a:r>
            <a:r>
              <a:rPr lang="en-US" altLang="ko-KR" sz="1100" dirty="0">
                <a:latin typeface="Courier New" panose="02070309020205020404" pitchFamily="49" charset="0"/>
              </a:rPr>
              <a:t>(sum);</a:t>
            </a:r>
          </a:p>
        </p:txBody>
      </p:sp>
      <p:sp>
        <p:nvSpPr>
          <p:cNvPr id="2" name="오른쪽 화살표 1"/>
          <p:cNvSpPr/>
          <p:nvPr/>
        </p:nvSpPr>
        <p:spPr>
          <a:xfrm>
            <a:off x="4096726" y="1811547"/>
            <a:ext cx="1026544" cy="70736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8798943" y="1777042"/>
            <a:ext cx="1457865" cy="2708694"/>
          </a:xfrm>
          <a:custGeom>
            <a:avLst/>
            <a:gdLst>
              <a:gd name="connsiteX0" fmla="*/ 69012 w 2194320"/>
              <a:gd name="connsiteY0" fmla="*/ 2708694 h 2708694"/>
              <a:gd name="connsiteX1" fmla="*/ 586597 w 2194320"/>
              <a:gd name="connsiteY1" fmla="*/ 2691441 h 2708694"/>
              <a:gd name="connsiteX2" fmla="*/ 707366 w 2194320"/>
              <a:gd name="connsiteY2" fmla="*/ 2665562 h 2708694"/>
              <a:gd name="connsiteX3" fmla="*/ 767751 w 2194320"/>
              <a:gd name="connsiteY3" fmla="*/ 2656935 h 2708694"/>
              <a:gd name="connsiteX4" fmla="*/ 905774 w 2194320"/>
              <a:gd name="connsiteY4" fmla="*/ 2631056 h 2708694"/>
              <a:gd name="connsiteX5" fmla="*/ 931653 w 2194320"/>
              <a:gd name="connsiteY5" fmla="*/ 2622430 h 2708694"/>
              <a:gd name="connsiteX6" fmla="*/ 1035170 w 2194320"/>
              <a:gd name="connsiteY6" fmla="*/ 2605177 h 2708694"/>
              <a:gd name="connsiteX7" fmla="*/ 1138687 w 2194320"/>
              <a:gd name="connsiteY7" fmla="*/ 2579298 h 2708694"/>
              <a:gd name="connsiteX8" fmla="*/ 1233578 w 2194320"/>
              <a:gd name="connsiteY8" fmla="*/ 2553418 h 2708694"/>
              <a:gd name="connsiteX9" fmla="*/ 1431985 w 2194320"/>
              <a:gd name="connsiteY9" fmla="*/ 2536166 h 2708694"/>
              <a:gd name="connsiteX10" fmla="*/ 1595887 w 2194320"/>
              <a:gd name="connsiteY10" fmla="*/ 2493033 h 2708694"/>
              <a:gd name="connsiteX11" fmla="*/ 1630393 w 2194320"/>
              <a:gd name="connsiteY11" fmla="*/ 2484407 h 2708694"/>
              <a:gd name="connsiteX12" fmla="*/ 1673525 w 2194320"/>
              <a:gd name="connsiteY12" fmla="*/ 2467154 h 2708694"/>
              <a:gd name="connsiteX13" fmla="*/ 1699404 w 2194320"/>
              <a:gd name="connsiteY13" fmla="*/ 2449901 h 2708694"/>
              <a:gd name="connsiteX14" fmla="*/ 1751163 w 2194320"/>
              <a:gd name="connsiteY14" fmla="*/ 2424022 h 2708694"/>
              <a:gd name="connsiteX15" fmla="*/ 1794295 w 2194320"/>
              <a:gd name="connsiteY15" fmla="*/ 2406769 h 2708694"/>
              <a:gd name="connsiteX16" fmla="*/ 1854680 w 2194320"/>
              <a:gd name="connsiteY16" fmla="*/ 2372264 h 2708694"/>
              <a:gd name="connsiteX17" fmla="*/ 1880559 w 2194320"/>
              <a:gd name="connsiteY17" fmla="*/ 2363637 h 2708694"/>
              <a:gd name="connsiteX18" fmla="*/ 1915065 w 2194320"/>
              <a:gd name="connsiteY18" fmla="*/ 2346384 h 2708694"/>
              <a:gd name="connsiteX19" fmla="*/ 1940944 w 2194320"/>
              <a:gd name="connsiteY19" fmla="*/ 2303252 h 2708694"/>
              <a:gd name="connsiteX20" fmla="*/ 1975449 w 2194320"/>
              <a:gd name="connsiteY20" fmla="*/ 2268747 h 2708694"/>
              <a:gd name="connsiteX21" fmla="*/ 1992702 w 2194320"/>
              <a:gd name="connsiteY21" fmla="*/ 2242867 h 2708694"/>
              <a:gd name="connsiteX22" fmla="*/ 2001329 w 2194320"/>
              <a:gd name="connsiteY22" fmla="*/ 2208362 h 2708694"/>
              <a:gd name="connsiteX23" fmla="*/ 2027208 w 2194320"/>
              <a:gd name="connsiteY23" fmla="*/ 2165230 h 2708694"/>
              <a:gd name="connsiteX24" fmla="*/ 2044461 w 2194320"/>
              <a:gd name="connsiteY24" fmla="*/ 2130724 h 2708694"/>
              <a:gd name="connsiteX25" fmla="*/ 2061714 w 2194320"/>
              <a:gd name="connsiteY25" fmla="*/ 2104845 h 2708694"/>
              <a:gd name="connsiteX26" fmla="*/ 2078966 w 2194320"/>
              <a:gd name="connsiteY26" fmla="*/ 2070339 h 2708694"/>
              <a:gd name="connsiteX27" fmla="*/ 2104846 w 2194320"/>
              <a:gd name="connsiteY27" fmla="*/ 2027207 h 2708694"/>
              <a:gd name="connsiteX28" fmla="*/ 2113472 w 2194320"/>
              <a:gd name="connsiteY28" fmla="*/ 1975449 h 2708694"/>
              <a:gd name="connsiteX29" fmla="*/ 2139351 w 2194320"/>
              <a:gd name="connsiteY29" fmla="*/ 1897811 h 2708694"/>
              <a:gd name="connsiteX30" fmla="*/ 2147978 w 2194320"/>
              <a:gd name="connsiteY30" fmla="*/ 1768415 h 2708694"/>
              <a:gd name="connsiteX31" fmla="*/ 2165231 w 2194320"/>
              <a:gd name="connsiteY31" fmla="*/ 1733909 h 2708694"/>
              <a:gd name="connsiteX32" fmla="*/ 2173857 w 2194320"/>
              <a:gd name="connsiteY32" fmla="*/ 1682150 h 2708694"/>
              <a:gd name="connsiteX33" fmla="*/ 2182483 w 2194320"/>
              <a:gd name="connsiteY33" fmla="*/ 1544128 h 2708694"/>
              <a:gd name="connsiteX34" fmla="*/ 2182483 w 2194320"/>
              <a:gd name="connsiteY34" fmla="*/ 1302588 h 2708694"/>
              <a:gd name="connsiteX35" fmla="*/ 2165231 w 2194320"/>
              <a:gd name="connsiteY35" fmla="*/ 1233577 h 2708694"/>
              <a:gd name="connsiteX36" fmla="*/ 2147978 w 2194320"/>
              <a:gd name="connsiteY36" fmla="*/ 1207698 h 2708694"/>
              <a:gd name="connsiteX37" fmla="*/ 2139351 w 2194320"/>
              <a:gd name="connsiteY37" fmla="*/ 1155939 h 2708694"/>
              <a:gd name="connsiteX38" fmla="*/ 2104846 w 2194320"/>
              <a:gd name="connsiteY38" fmla="*/ 1104181 h 2708694"/>
              <a:gd name="connsiteX39" fmla="*/ 2061714 w 2194320"/>
              <a:gd name="connsiteY39" fmla="*/ 1043796 h 2708694"/>
              <a:gd name="connsiteX40" fmla="*/ 2001329 w 2194320"/>
              <a:gd name="connsiteY40" fmla="*/ 983411 h 2708694"/>
              <a:gd name="connsiteX41" fmla="*/ 1966823 w 2194320"/>
              <a:gd name="connsiteY41" fmla="*/ 940279 h 2708694"/>
              <a:gd name="connsiteX42" fmla="*/ 1940944 w 2194320"/>
              <a:gd name="connsiteY42" fmla="*/ 923026 h 2708694"/>
              <a:gd name="connsiteX43" fmla="*/ 1871932 w 2194320"/>
              <a:gd name="connsiteY43" fmla="*/ 871267 h 2708694"/>
              <a:gd name="connsiteX44" fmla="*/ 1837427 w 2194320"/>
              <a:gd name="connsiteY44" fmla="*/ 845388 h 2708694"/>
              <a:gd name="connsiteX45" fmla="*/ 1820174 w 2194320"/>
              <a:gd name="connsiteY45" fmla="*/ 819509 h 2708694"/>
              <a:gd name="connsiteX46" fmla="*/ 1742536 w 2194320"/>
              <a:gd name="connsiteY46" fmla="*/ 785003 h 2708694"/>
              <a:gd name="connsiteX47" fmla="*/ 1708031 w 2194320"/>
              <a:gd name="connsiteY47" fmla="*/ 733245 h 2708694"/>
              <a:gd name="connsiteX48" fmla="*/ 1664899 w 2194320"/>
              <a:gd name="connsiteY48" fmla="*/ 707366 h 2708694"/>
              <a:gd name="connsiteX49" fmla="*/ 1595887 w 2194320"/>
              <a:gd name="connsiteY49" fmla="*/ 664233 h 2708694"/>
              <a:gd name="connsiteX50" fmla="*/ 1552755 w 2194320"/>
              <a:gd name="connsiteY50" fmla="*/ 638354 h 2708694"/>
              <a:gd name="connsiteX51" fmla="*/ 1500997 w 2194320"/>
              <a:gd name="connsiteY51" fmla="*/ 603849 h 2708694"/>
              <a:gd name="connsiteX52" fmla="*/ 1466491 w 2194320"/>
              <a:gd name="connsiteY52" fmla="*/ 577969 h 2708694"/>
              <a:gd name="connsiteX53" fmla="*/ 1414732 w 2194320"/>
              <a:gd name="connsiteY53" fmla="*/ 560716 h 2708694"/>
              <a:gd name="connsiteX54" fmla="*/ 1380227 w 2194320"/>
              <a:gd name="connsiteY54" fmla="*/ 534837 h 2708694"/>
              <a:gd name="connsiteX55" fmla="*/ 1293963 w 2194320"/>
              <a:gd name="connsiteY55" fmla="*/ 491705 h 2708694"/>
              <a:gd name="connsiteX56" fmla="*/ 1259457 w 2194320"/>
              <a:gd name="connsiteY56" fmla="*/ 465826 h 2708694"/>
              <a:gd name="connsiteX57" fmla="*/ 1207699 w 2194320"/>
              <a:gd name="connsiteY57" fmla="*/ 448573 h 2708694"/>
              <a:gd name="connsiteX58" fmla="*/ 1155940 w 2194320"/>
              <a:gd name="connsiteY58" fmla="*/ 422694 h 2708694"/>
              <a:gd name="connsiteX59" fmla="*/ 1104182 w 2194320"/>
              <a:gd name="connsiteY59" fmla="*/ 405441 h 2708694"/>
              <a:gd name="connsiteX60" fmla="*/ 1069676 w 2194320"/>
              <a:gd name="connsiteY60" fmla="*/ 388188 h 2708694"/>
              <a:gd name="connsiteX61" fmla="*/ 983412 w 2194320"/>
              <a:gd name="connsiteY61" fmla="*/ 336430 h 2708694"/>
              <a:gd name="connsiteX62" fmla="*/ 931653 w 2194320"/>
              <a:gd name="connsiteY62" fmla="*/ 319177 h 2708694"/>
              <a:gd name="connsiteX63" fmla="*/ 776378 w 2194320"/>
              <a:gd name="connsiteY63" fmla="*/ 258792 h 2708694"/>
              <a:gd name="connsiteX64" fmla="*/ 681487 w 2194320"/>
              <a:gd name="connsiteY64" fmla="*/ 198407 h 2708694"/>
              <a:gd name="connsiteX65" fmla="*/ 612476 w 2194320"/>
              <a:gd name="connsiteY65" fmla="*/ 172528 h 2708694"/>
              <a:gd name="connsiteX66" fmla="*/ 586597 w 2194320"/>
              <a:gd name="connsiteY66" fmla="*/ 163901 h 2708694"/>
              <a:gd name="connsiteX67" fmla="*/ 517585 w 2194320"/>
              <a:gd name="connsiteY67" fmla="*/ 155275 h 2708694"/>
              <a:gd name="connsiteX68" fmla="*/ 439948 w 2194320"/>
              <a:gd name="connsiteY68" fmla="*/ 129396 h 2708694"/>
              <a:gd name="connsiteX69" fmla="*/ 370936 w 2194320"/>
              <a:gd name="connsiteY69" fmla="*/ 112143 h 2708694"/>
              <a:gd name="connsiteX70" fmla="*/ 336431 w 2194320"/>
              <a:gd name="connsiteY70" fmla="*/ 103516 h 2708694"/>
              <a:gd name="connsiteX71" fmla="*/ 301925 w 2194320"/>
              <a:gd name="connsiteY71" fmla="*/ 94890 h 2708694"/>
              <a:gd name="connsiteX72" fmla="*/ 241540 w 2194320"/>
              <a:gd name="connsiteY72" fmla="*/ 77637 h 2708694"/>
              <a:gd name="connsiteX73" fmla="*/ 163902 w 2194320"/>
              <a:gd name="connsiteY73" fmla="*/ 43132 h 2708694"/>
              <a:gd name="connsiteX74" fmla="*/ 129397 w 2194320"/>
              <a:gd name="connsiteY74" fmla="*/ 17252 h 2708694"/>
              <a:gd name="connsiteX75" fmla="*/ 94891 w 2194320"/>
              <a:gd name="connsiteY75" fmla="*/ 0 h 2708694"/>
              <a:gd name="connsiteX76" fmla="*/ 0 w 2194320"/>
              <a:gd name="connsiteY76" fmla="*/ 8626 h 270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2194320" h="2708694">
                <a:moveTo>
                  <a:pt x="69012" y="2708694"/>
                </a:moveTo>
                <a:lnTo>
                  <a:pt x="586597" y="2691441"/>
                </a:lnTo>
                <a:cubicBezTo>
                  <a:pt x="629170" y="2688603"/>
                  <a:pt x="665547" y="2673926"/>
                  <a:pt x="707366" y="2665562"/>
                </a:cubicBezTo>
                <a:cubicBezTo>
                  <a:pt x="727304" y="2661574"/>
                  <a:pt x="747655" y="2660027"/>
                  <a:pt x="767751" y="2656935"/>
                </a:cubicBezTo>
                <a:cubicBezTo>
                  <a:pt x="810327" y="2650385"/>
                  <a:pt x="866248" y="2640177"/>
                  <a:pt x="905774" y="2631056"/>
                </a:cubicBezTo>
                <a:cubicBezTo>
                  <a:pt x="914634" y="2629011"/>
                  <a:pt x="922737" y="2624213"/>
                  <a:pt x="931653" y="2622430"/>
                </a:cubicBezTo>
                <a:cubicBezTo>
                  <a:pt x="965955" y="2615570"/>
                  <a:pt x="1000924" y="2612312"/>
                  <a:pt x="1035170" y="2605177"/>
                </a:cubicBezTo>
                <a:cubicBezTo>
                  <a:pt x="1069990" y="2597923"/>
                  <a:pt x="1138687" y="2579298"/>
                  <a:pt x="1138687" y="2579298"/>
                </a:cubicBezTo>
                <a:cubicBezTo>
                  <a:pt x="1189176" y="2554053"/>
                  <a:pt x="1163946" y="2562122"/>
                  <a:pt x="1233578" y="2553418"/>
                </a:cubicBezTo>
                <a:cubicBezTo>
                  <a:pt x="1320789" y="2542516"/>
                  <a:pt x="1332577" y="2543266"/>
                  <a:pt x="1431985" y="2536166"/>
                </a:cubicBezTo>
                <a:cubicBezTo>
                  <a:pt x="1651420" y="2485526"/>
                  <a:pt x="1465274" y="2532217"/>
                  <a:pt x="1595887" y="2493033"/>
                </a:cubicBezTo>
                <a:cubicBezTo>
                  <a:pt x="1607243" y="2489626"/>
                  <a:pt x="1619145" y="2488156"/>
                  <a:pt x="1630393" y="2484407"/>
                </a:cubicBezTo>
                <a:cubicBezTo>
                  <a:pt x="1645083" y="2479510"/>
                  <a:pt x="1659675" y="2474079"/>
                  <a:pt x="1673525" y="2467154"/>
                </a:cubicBezTo>
                <a:cubicBezTo>
                  <a:pt x="1682798" y="2462517"/>
                  <a:pt x="1690341" y="2454936"/>
                  <a:pt x="1699404" y="2449901"/>
                </a:cubicBezTo>
                <a:cubicBezTo>
                  <a:pt x="1716266" y="2440533"/>
                  <a:pt x="1733603" y="2432004"/>
                  <a:pt x="1751163" y="2424022"/>
                </a:cubicBezTo>
                <a:cubicBezTo>
                  <a:pt x="1765260" y="2417614"/>
                  <a:pt x="1780445" y="2413694"/>
                  <a:pt x="1794295" y="2406769"/>
                </a:cubicBezTo>
                <a:cubicBezTo>
                  <a:pt x="1815030" y="2396401"/>
                  <a:pt x="1833945" y="2382632"/>
                  <a:pt x="1854680" y="2372264"/>
                </a:cubicBezTo>
                <a:cubicBezTo>
                  <a:pt x="1862813" y="2368197"/>
                  <a:pt x="1872201" y="2367219"/>
                  <a:pt x="1880559" y="2363637"/>
                </a:cubicBezTo>
                <a:cubicBezTo>
                  <a:pt x="1892379" y="2358571"/>
                  <a:pt x="1903563" y="2352135"/>
                  <a:pt x="1915065" y="2346384"/>
                </a:cubicBezTo>
                <a:cubicBezTo>
                  <a:pt x="1923691" y="2332007"/>
                  <a:pt x="1930650" y="2316487"/>
                  <a:pt x="1940944" y="2303252"/>
                </a:cubicBezTo>
                <a:cubicBezTo>
                  <a:pt x="1950930" y="2290413"/>
                  <a:pt x="1964863" y="2281097"/>
                  <a:pt x="1975449" y="2268747"/>
                </a:cubicBezTo>
                <a:cubicBezTo>
                  <a:pt x="1982196" y="2260875"/>
                  <a:pt x="1986951" y="2251494"/>
                  <a:pt x="1992702" y="2242867"/>
                </a:cubicBezTo>
                <a:cubicBezTo>
                  <a:pt x="1995578" y="2231365"/>
                  <a:pt x="1996514" y="2219196"/>
                  <a:pt x="2001329" y="2208362"/>
                </a:cubicBezTo>
                <a:cubicBezTo>
                  <a:pt x="2008139" y="2193040"/>
                  <a:pt x="2019065" y="2179887"/>
                  <a:pt x="2027208" y="2165230"/>
                </a:cubicBezTo>
                <a:cubicBezTo>
                  <a:pt x="2033453" y="2153989"/>
                  <a:pt x="2038081" y="2141889"/>
                  <a:pt x="2044461" y="2130724"/>
                </a:cubicBezTo>
                <a:cubicBezTo>
                  <a:pt x="2049605" y="2121722"/>
                  <a:pt x="2056570" y="2113847"/>
                  <a:pt x="2061714" y="2104845"/>
                </a:cubicBezTo>
                <a:cubicBezTo>
                  <a:pt x="2068094" y="2093680"/>
                  <a:pt x="2072721" y="2081580"/>
                  <a:pt x="2078966" y="2070339"/>
                </a:cubicBezTo>
                <a:cubicBezTo>
                  <a:pt x="2087109" y="2055682"/>
                  <a:pt x="2096219" y="2041584"/>
                  <a:pt x="2104846" y="2027207"/>
                </a:cubicBezTo>
                <a:cubicBezTo>
                  <a:pt x="2107721" y="2009954"/>
                  <a:pt x="2108965" y="1992349"/>
                  <a:pt x="2113472" y="1975449"/>
                </a:cubicBezTo>
                <a:cubicBezTo>
                  <a:pt x="2120501" y="1949091"/>
                  <a:pt x="2139351" y="1897811"/>
                  <a:pt x="2139351" y="1897811"/>
                </a:cubicBezTo>
                <a:cubicBezTo>
                  <a:pt x="2142227" y="1854679"/>
                  <a:pt x="2141236" y="1811114"/>
                  <a:pt x="2147978" y="1768415"/>
                </a:cubicBezTo>
                <a:cubicBezTo>
                  <a:pt x="2149984" y="1755713"/>
                  <a:pt x="2161536" y="1746226"/>
                  <a:pt x="2165231" y="1733909"/>
                </a:cubicBezTo>
                <a:cubicBezTo>
                  <a:pt x="2170257" y="1717156"/>
                  <a:pt x="2170982" y="1699403"/>
                  <a:pt x="2173857" y="1682150"/>
                </a:cubicBezTo>
                <a:cubicBezTo>
                  <a:pt x="2176732" y="1636143"/>
                  <a:pt x="2178655" y="1590066"/>
                  <a:pt x="2182483" y="1544128"/>
                </a:cubicBezTo>
                <a:cubicBezTo>
                  <a:pt x="2194472" y="1400263"/>
                  <a:pt x="2201658" y="1542273"/>
                  <a:pt x="2182483" y="1302588"/>
                </a:cubicBezTo>
                <a:cubicBezTo>
                  <a:pt x="2181546" y="1290871"/>
                  <a:pt x="2172619" y="1248354"/>
                  <a:pt x="2165231" y="1233577"/>
                </a:cubicBezTo>
                <a:cubicBezTo>
                  <a:pt x="2160594" y="1224304"/>
                  <a:pt x="2153729" y="1216324"/>
                  <a:pt x="2147978" y="1207698"/>
                </a:cubicBezTo>
                <a:cubicBezTo>
                  <a:pt x="2145102" y="1190445"/>
                  <a:pt x="2146078" y="1172085"/>
                  <a:pt x="2139351" y="1155939"/>
                </a:cubicBezTo>
                <a:cubicBezTo>
                  <a:pt x="2131376" y="1136799"/>
                  <a:pt x="2104846" y="1104181"/>
                  <a:pt x="2104846" y="1104181"/>
                </a:cubicBezTo>
                <a:cubicBezTo>
                  <a:pt x="2087397" y="1034387"/>
                  <a:pt x="2112174" y="1102666"/>
                  <a:pt x="2061714" y="1043796"/>
                </a:cubicBezTo>
                <a:cubicBezTo>
                  <a:pt x="2000565" y="972455"/>
                  <a:pt x="2102944" y="1044379"/>
                  <a:pt x="2001329" y="983411"/>
                </a:cubicBezTo>
                <a:cubicBezTo>
                  <a:pt x="1989827" y="969034"/>
                  <a:pt x="1979842" y="953298"/>
                  <a:pt x="1966823" y="940279"/>
                </a:cubicBezTo>
                <a:cubicBezTo>
                  <a:pt x="1959492" y="932948"/>
                  <a:pt x="1949329" y="929124"/>
                  <a:pt x="1940944" y="923026"/>
                </a:cubicBezTo>
                <a:cubicBezTo>
                  <a:pt x="1917689" y="906113"/>
                  <a:pt x="1894936" y="888520"/>
                  <a:pt x="1871932" y="871267"/>
                </a:cubicBezTo>
                <a:cubicBezTo>
                  <a:pt x="1860430" y="862641"/>
                  <a:pt x="1845402" y="857350"/>
                  <a:pt x="1837427" y="845388"/>
                </a:cubicBezTo>
                <a:cubicBezTo>
                  <a:pt x="1831676" y="836762"/>
                  <a:pt x="1828046" y="826256"/>
                  <a:pt x="1820174" y="819509"/>
                </a:cubicBezTo>
                <a:cubicBezTo>
                  <a:pt x="1789449" y="793174"/>
                  <a:pt x="1777346" y="793706"/>
                  <a:pt x="1742536" y="785003"/>
                </a:cubicBezTo>
                <a:cubicBezTo>
                  <a:pt x="1651582" y="724366"/>
                  <a:pt x="1782306" y="819898"/>
                  <a:pt x="1708031" y="733245"/>
                </a:cubicBezTo>
                <a:cubicBezTo>
                  <a:pt x="1697119" y="720515"/>
                  <a:pt x="1679178" y="716153"/>
                  <a:pt x="1664899" y="707366"/>
                </a:cubicBezTo>
                <a:lnTo>
                  <a:pt x="1595887" y="664233"/>
                </a:lnTo>
                <a:cubicBezTo>
                  <a:pt x="1581608" y="655446"/>
                  <a:pt x="1566706" y="647654"/>
                  <a:pt x="1552755" y="638354"/>
                </a:cubicBezTo>
                <a:cubicBezTo>
                  <a:pt x="1535502" y="626852"/>
                  <a:pt x="1517585" y="616290"/>
                  <a:pt x="1500997" y="603849"/>
                </a:cubicBezTo>
                <a:cubicBezTo>
                  <a:pt x="1489495" y="595222"/>
                  <a:pt x="1479351" y="584399"/>
                  <a:pt x="1466491" y="577969"/>
                </a:cubicBezTo>
                <a:cubicBezTo>
                  <a:pt x="1450225" y="569836"/>
                  <a:pt x="1414732" y="560716"/>
                  <a:pt x="1414732" y="560716"/>
                </a:cubicBezTo>
                <a:cubicBezTo>
                  <a:pt x="1403230" y="552090"/>
                  <a:pt x="1392710" y="541970"/>
                  <a:pt x="1380227" y="534837"/>
                </a:cubicBezTo>
                <a:cubicBezTo>
                  <a:pt x="1352314" y="518887"/>
                  <a:pt x="1319682" y="510994"/>
                  <a:pt x="1293963" y="491705"/>
                </a:cubicBezTo>
                <a:cubicBezTo>
                  <a:pt x="1282461" y="483079"/>
                  <a:pt x="1272317" y="472256"/>
                  <a:pt x="1259457" y="465826"/>
                </a:cubicBezTo>
                <a:cubicBezTo>
                  <a:pt x="1243191" y="457693"/>
                  <a:pt x="1224486" y="455568"/>
                  <a:pt x="1207699" y="448573"/>
                </a:cubicBezTo>
                <a:cubicBezTo>
                  <a:pt x="1189893" y="441154"/>
                  <a:pt x="1173746" y="430113"/>
                  <a:pt x="1155940" y="422694"/>
                </a:cubicBezTo>
                <a:cubicBezTo>
                  <a:pt x="1139153" y="415699"/>
                  <a:pt x="1120448" y="413574"/>
                  <a:pt x="1104182" y="405441"/>
                </a:cubicBezTo>
                <a:cubicBezTo>
                  <a:pt x="1092680" y="399690"/>
                  <a:pt x="1080703" y="394804"/>
                  <a:pt x="1069676" y="388188"/>
                </a:cubicBezTo>
                <a:cubicBezTo>
                  <a:pt x="1029178" y="363890"/>
                  <a:pt x="1022844" y="352203"/>
                  <a:pt x="983412" y="336430"/>
                </a:cubicBezTo>
                <a:cubicBezTo>
                  <a:pt x="966527" y="329676"/>
                  <a:pt x="931653" y="319177"/>
                  <a:pt x="931653" y="319177"/>
                </a:cubicBezTo>
                <a:cubicBezTo>
                  <a:pt x="838652" y="244775"/>
                  <a:pt x="947951" y="322003"/>
                  <a:pt x="776378" y="258792"/>
                </a:cubicBezTo>
                <a:cubicBezTo>
                  <a:pt x="724666" y="239740"/>
                  <a:pt x="731081" y="214938"/>
                  <a:pt x="681487" y="198407"/>
                </a:cubicBezTo>
                <a:cubicBezTo>
                  <a:pt x="622764" y="178833"/>
                  <a:pt x="694966" y="203463"/>
                  <a:pt x="612476" y="172528"/>
                </a:cubicBezTo>
                <a:cubicBezTo>
                  <a:pt x="603962" y="169335"/>
                  <a:pt x="595543" y="165528"/>
                  <a:pt x="586597" y="163901"/>
                </a:cubicBezTo>
                <a:cubicBezTo>
                  <a:pt x="563788" y="159754"/>
                  <a:pt x="540589" y="158150"/>
                  <a:pt x="517585" y="155275"/>
                </a:cubicBezTo>
                <a:cubicBezTo>
                  <a:pt x="491706" y="146649"/>
                  <a:pt x="466118" y="137093"/>
                  <a:pt x="439948" y="129396"/>
                </a:cubicBezTo>
                <a:cubicBezTo>
                  <a:pt x="417200" y="122705"/>
                  <a:pt x="393940" y="117894"/>
                  <a:pt x="370936" y="112143"/>
                </a:cubicBezTo>
                <a:lnTo>
                  <a:pt x="336431" y="103516"/>
                </a:lnTo>
                <a:cubicBezTo>
                  <a:pt x="324929" y="100640"/>
                  <a:pt x="313173" y="98639"/>
                  <a:pt x="301925" y="94890"/>
                </a:cubicBezTo>
                <a:cubicBezTo>
                  <a:pt x="264798" y="82515"/>
                  <a:pt x="284867" y="88469"/>
                  <a:pt x="241540" y="77637"/>
                </a:cubicBezTo>
                <a:cubicBezTo>
                  <a:pt x="150402" y="9285"/>
                  <a:pt x="266923" y="88920"/>
                  <a:pt x="163902" y="43132"/>
                </a:cubicBezTo>
                <a:cubicBezTo>
                  <a:pt x="150764" y="37293"/>
                  <a:pt x="141589" y="24872"/>
                  <a:pt x="129397" y="17252"/>
                </a:cubicBezTo>
                <a:cubicBezTo>
                  <a:pt x="118492" y="10436"/>
                  <a:pt x="106393" y="5751"/>
                  <a:pt x="94891" y="0"/>
                </a:cubicBezTo>
                <a:cubicBezTo>
                  <a:pt x="5766" y="8912"/>
                  <a:pt x="37525" y="8626"/>
                  <a:pt x="0" y="8626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9931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2022-11-14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Instruction Parsing</a:t>
            </a:r>
            <a:r>
              <a:rPr lang="ko-KR" altLang="en-US" dirty="0"/>
              <a:t> </a:t>
            </a:r>
            <a:r>
              <a:rPr lang="en-US" altLang="ko-KR" dirty="0" smtClean="0"/>
              <a:t>and Execution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5556" y="1966822"/>
            <a:ext cx="1250830" cy="12335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altLang="ko-KR" sz="1400" dirty="0" smtClean="0"/>
              <a:t>Main() {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x;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x = y+4;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…..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654725" y="1949568"/>
            <a:ext cx="770625" cy="27690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altLang="ko-KR" sz="1400" dirty="0" smtClean="0"/>
              <a:t>Main</a:t>
            </a:r>
          </a:p>
          <a:p>
            <a:r>
              <a:rPr lang="en-US" altLang="ko-KR" sz="1400" dirty="0" smtClean="0"/>
              <a:t>(</a:t>
            </a:r>
            <a:r>
              <a:rPr lang="en-US" altLang="ko-KR" sz="1400" dirty="0"/>
              <a:t>)</a:t>
            </a:r>
            <a:r>
              <a:rPr lang="en-US" altLang="ko-KR" sz="1400" dirty="0" smtClean="0"/>
              <a:t> </a:t>
            </a:r>
          </a:p>
          <a:p>
            <a:r>
              <a:rPr lang="en-US" altLang="ko-KR" sz="1400" dirty="0" smtClean="0"/>
              <a:t>{</a:t>
            </a:r>
          </a:p>
          <a:p>
            <a:r>
              <a:rPr lang="en-US" altLang="ko-KR" sz="1400" dirty="0" err="1" smtClean="0"/>
              <a:t>Int</a:t>
            </a:r>
            <a:endParaRPr lang="en-US" altLang="ko-KR" sz="1400" dirty="0" smtClean="0"/>
          </a:p>
          <a:p>
            <a:r>
              <a:rPr lang="en-US" altLang="ko-KR" sz="1400" dirty="0" smtClean="0"/>
              <a:t>X</a:t>
            </a:r>
          </a:p>
          <a:p>
            <a:r>
              <a:rPr lang="en-US" altLang="ko-KR" sz="1400" dirty="0" smtClean="0"/>
              <a:t>;</a:t>
            </a:r>
          </a:p>
          <a:p>
            <a:r>
              <a:rPr lang="en-US" altLang="ko-KR" sz="1400" dirty="0" smtClean="0"/>
              <a:t>X</a:t>
            </a:r>
          </a:p>
          <a:p>
            <a:r>
              <a:rPr lang="en-US" altLang="ko-KR" sz="1400" dirty="0" smtClean="0"/>
              <a:t>=</a:t>
            </a:r>
          </a:p>
          <a:p>
            <a:r>
              <a:rPr lang="en-US" altLang="ko-KR" sz="1400" dirty="0" smtClean="0"/>
              <a:t>Y</a:t>
            </a:r>
          </a:p>
          <a:p>
            <a:r>
              <a:rPr lang="en-US" altLang="ko-KR" sz="1400" dirty="0" smtClean="0"/>
              <a:t>+4;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…..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10" name="오른쪽 화살표 9"/>
          <p:cNvSpPr/>
          <p:nvPr/>
        </p:nvSpPr>
        <p:spPr>
          <a:xfrm>
            <a:off x="2454814" y="1975448"/>
            <a:ext cx="1173191" cy="121632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Lexical Analysis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4497027" y="1975448"/>
            <a:ext cx="1173191" cy="121632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Parse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028" name="Picture 4" descr="https://ars.els-cdn.com/content/image/3-s2.0-B9780120884780000050-f05-01-97801208847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288" y="1846051"/>
            <a:ext cx="52387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8513789" y="1424161"/>
            <a:ext cx="2063385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pt-BR" altLang="ko-KR" sz="1400" b="1" dirty="0">
                <a:solidFill>
                  <a:srgbClr val="737373"/>
                </a:solidFill>
                <a:latin typeface="Courier New" panose="02070309020205020404" pitchFamily="49" charset="0"/>
              </a:rPr>
              <a:t>a × 2 + a × 2 × b</a:t>
            </a:r>
            <a:endParaRPr lang="ko-KR" altLang="en-US" sz="1400" b="1" dirty="0"/>
          </a:p>
        </p:txBody>
      </p:sp>
      <p:sp>
        <p:nvSpPr>
          <p:cNvPr id="15" name="오른쪽 화살표 14"/>
          <p:cNvSpPr/>
          <p:nvPr/>
        </p:nvSpPr>
        <p:spPr>
          <a:xfrm>
            <a:off x="1802922" y="4718649"/>
            <a:ext cx="1397266" cy="121632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Code Generation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329796" y="5011947"/>
            <a:ext cx="1699403" cy="61247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Object/</a:t>
            </a:r>
          </a:p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Class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5318079" y="4718649"/>
            <a:ext cx="1397266" cy="121632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Link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6866568" y="5011946"/>
            <a:ext cx="1699403" cy="61247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Exe/</a:t>
            </a:r>
          </a:p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Jar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991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781964" y="631963"/>
            <a:ext cx="3260436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</a:rPr>
              <a:t>label while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load r0 0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load r1 2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subtract r0 r1</a:t>
            </a:r>
          </a:p>
          <a:p>
            <a:r>
              <a:rPr lang="en-US" altLang="ko-KR" sz="1400" dirty="0" err="1">
                <a:latin typeface="Courier New" panose="02070309020205020404" pitchFamily="49" charset="0"/>
              </a:rPr>
              <a:t>greaterThanEqual</a:t>
            </a:r>
            <a:r>
              <a:rPr lang="en-US" altLang="ko-KR" sz="1400" dirty="0">
                <a:latin typeface="Courier New" panose="02070309020205020404" pitchFamily="49" charset="0"/>
              </a:rPr>
              <a:t> </a:t>
            </a:r>
            <a:r>
              <a:rPr lang="en-US" altLang="ko-KR" sz="1400" dirty="0" err="1">
                <a:latin typeface="Courier New" panose="02070309020205020404" pitchFamily="49" charset="0"/>
              </a:rPr>
              <a:t>whileEnd</a:t>
            </a:r>
            <a:endParaRPr lang="en-US" altLang="ko-KR" sz="1400" dirty="0">
              <a:latin typeface="Courier New" panose="02070309020205020404" pitchFamily="49" charset="0"/>
            </a:endParaRPr>
          </a:p>
          <a:p>
            <a:endParaRPr lang="ko-KR" altLang="en-US" sz="1400" dirty="0">
              <a:latin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</a:rPr>
              <a:t>push 3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interrupt </a:t>
            </a:r>
            <a:r>
              <a:rPr lang="en-US" altLang="ko-KR" sz="1400" dirty="0" err="1">
                <a:latin typeface="Courier New" panose="02070309020205020404" pitchFamily="49" charset="0"/>
              </a:rPr>
              <a:t>readInt</a:t>
            </a:r>
            <a:endParaRPr lang="en-US" altLang="ko-KR" sz="1400" dirty="0">
              <a:latin typeface="Courier New" panose="02070309020205020404" pitchFamily="49" charset="0"/>
            </a:endParaRPr>
          </a:p>
          <a:p>
            <a:endParaRPr lang="ko-KR" altLang="en-US" sz="1400" dirty="0">
              <a:latin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</a:rPr>
              <a:t>load r0 1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load r1 3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add r0 r1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store 1 r0</a:t>
            </a:r>
          </a:p>
          <a:p>
            <a:endParaRPr lang="ko-KR" altLang="en-US" sz="1400" dirty="0">
              <a:latin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</a:rPr>
              <a:t>load r0 0</a:t>
            </a:r>
          </a:p>
          <a:p>
            <a:r>
              <a:rPr lang="en-US" altLang="ko-KR" sz="1400" u="sng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addc</a:t>
            </a:r>
            <a:r>
              <a:rPr lang="en-US" altLang="ko-KR" sz="1400" u="sng" dirty="0">
                <a:solidFill>
                  <a:srgbClr val="000000"/>
                </a:solidFill>
                <a:latin typeface="Courier New" panose="02070309020205020404" pitchFamily="49" charset="0"/>
              </a:rPr>
              <a:t> r0 1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store 0 r0</a:t>
            </a:r>
          </a:p>
          <a:p>
            <a:endParaRPr lang="ko-KR" altLang="en-US" sz="1400" dirty="0">
              <a:latin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</a:rPr>
              <a:t>jump while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label </a:t>
            </a:r>
            <a:r>
              <a:rPr lang="en-US" altLang="ko-KR" sz="1400" dirty="0" err="1">
                <a:latin typeface="Courier New" panose="02070309020205020404" pitchFamily="49" charset="0"/>
              </a:rPr>
              <a:t>whileEnd</a:t>
            </a:r>
            <a:endParaRPr lang="en-US" altLang="ko-KR" sz="1400" dirty="0">
              <a:latin typeface="Courier New" panose="02070309020205020404" pitchFamily="49" charset="0"/>
            </a:endParaRPr>
          </a:p>
          <a:p>
            <a:endParaRPr lang="ko-KR" altLang="en-US" sz="1400" dirty="0">
              <a:latin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</a:rPr>
              <a:t>push </a:t>
            </a:r>
            <a:r>
              <a:rPr lang="en-US" altLang="ko-KR" sz="1400" dirty="0" smtClean="0">
                <a:latin typeface="Courier New" panose="02070309020205020404" pitchFamily="49" charset="0"/>
              </a:rPr>
              <a:t>1</a:t>
            </a:r>
          </a:p>
          <a:p>
            <a:r>
              <a:rPr lang="en-US" altLang="ko-KR" dirty="0">
                <a:latin typeface="Courier New" panose="02070309020205020404" pitchFamily="49" charset="0"/>
              </a:rPr>
              <a:t>interrupt </a:t>
            </a:r>
            <a:r>
              <a:rPr lang="en-US" altLang="ko-KR" dirty="0" err="1" smtClean="0">
                <a:latin typeface="Courier New" panose="02070309020205020404" pitchFamily="49" charset="0"/>
              </a:rPr>
              <a:t>writeInt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6F6893-0F87-E819-F0F7-0153232A6B1F}"/>
              </a:ext>
            </a:extLst>
          </p:cNvPr>
          <p:cNvSpPr txBox="1"/>
          <p:nvPr/>
        </p:nvSpPr>
        <p:spPr>
          <a:xfrm>
            <a:off x="2141014" y="814602"/>
            <a:ext cx="2662280" cy="50760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int 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  	@0</a:t>
            </a:r>
          </a:p>
          <a:p>
            <a:r>
              <a:rPr lang="en-US" altLang="ko-KR" sz="1100" dirty="0">
                <a:latin typeface="Courier New" panose="02070309020205020404" pitchFamily="49" charset="0"/>
              </a:rPr>
              <a:t>// 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int sum;	@1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int count; 	@2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int value;	@3</a:t>
            </a:r>
          </a:p>
          <a:p>
            <a:pPr algn="l"/>
            <a:endParaRPr lang="en-US" altLang="ko-KR" sz="11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i</a:t>
            </a:r>
            <a:r>
              <a:rPr lang="ko-KR" altLang="en-US" sz="1100" dirty="0">
                <a:latin typeface="Courier New" panose="02070309020205020404" pitchFamily="49" charset="0"/>
              </a:rPr>
              <a:t> </a:t>
            </a:r>
            <a:r>
              <a:rPr lang="en-US" altLang="ko-KR" sz="1100" dirty="0">
                <a:latin typeface="Courier New" panose="02070309020205020404" pitchFamily="49" charset="0"/>
              </a:rPr>
              <a:t>=</a:t>
            </a:r>
            <a:r>
              <a:rPr lang="ko-KR" altLang="en-US" sz="1100" dirty="0">
                <a:latin typeface="Courier New" panose="02070309020205020404" pitchFamily="49" charset="0"/>
              </a:rPr>
              <a:t> </a:t>
            </a:r>
            <a:r>
              <a:rPr lang="en-US" altLang="ko-KR" sz="1100" dirty="0">
                <a:latin typeface="Courier New" panose="02070309020205020404" pitchFamily="49" charset="0"/>
              </a:rPr>
              <a:t>0;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sum = 0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count = </a:t>
            </a:r>
            <a:r>
              <a:rPr lang="en-US" altLang="ko-KR" sz="1100" dirty="0" err="1">
                <a:latin typeface="Courier New" panose="02070309020205020404" pitchFamily="49" charset="0"/>
              </a:rPr>
              <a:t>readInt</a:t>
            </a:r>
            <a:r>
              <a:rPr lang="en-US" altLang="ko-KR" sz="1100" dirty="0">
                <a:latin typeface="Courier New" panose="02070309020205020404" pitchFamily="49" charset="0"/>
              </a:rPr>
              <a:t>();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while (</a:t>
            </a:r>
            <a:r>
              <a:rPr lang="en-US" altLang="ko-KR" sz="1100" dirty="0" err="1">
                <a:latin typeface="Courier New" panose="02070309020205020404" pitchFamily="49" charset="0"/>
              </a:rPr>
              <a:t>i</a:t>
            </a:r>
            <a:r>
              <a:rPr lang="en-US" altLang="ko-KR" sz="1100" dirty="0">
                <a:latin typeface="Courier New" panose="02070309020205020404" pitchFamily="49" charset="0"/>
              </a:rPr>
              <a:t> &lt; count) {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   </a:t>
            </a:r>
            <a:r>
              <a:rPr lang="en-US" altLang="ko-KR" sz="1100" dirty="0">
                <a:solidFill>
                  <a:srgbClr val="FF0000"/>
                </a:solidFill>
                <a:latin typeface="Courier New" panose="02070309020205020404" pitchFamily="49" charset="0"/>
              </a:rPr>
              <a:t>value = </a:t>
            </a:r>
            <a:r>
              <a:rPr lang="en-US" altLang="ko-KR" sz="1100" dirty="0" err="1">
                <a:solidFill>
                  <a:srgbClr val="FF0000"/>
                </a:solidFill>
                <a:latin typeface="Courier New" panose="02070309020205020404" pitchFamily="49" charset="0"/>
              </a:rPr>
              <a:t>readInt</a:t>
            </a:r>
            <a:r>
              <a:rPr lang="en-US" altLang="ko-KR" sz="1100" dirty="0">
                <a:solidFill>
                  <a:srgbClr val="FF0000"/>
                </a:solidFill>
                <a:latin typeface="Courier New" panose="02070309020205020404" pitchFamily="49" charset="0"/>
              </a:rPr>
              <a:t>();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   sum = sum + value;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   </a:t>
            </a:r>
            <a:r>
              <a:rPr lang="en-US" altLang="ko-KR" sz="1100" dirty="0" err="1">
                <a:latin typeface="Courier New" panose="02070309020205020404" pitchFamily="49" charset="0"/>
              </a:rPr>
              <a:t>i</a:t>
            </a:r>
            <a:r>
              <a:rPr lang="en-US" altLang="ko-KR" sz="1100" dirty="0">
                <a:latin typeface="Courier New" panose="02070309020205020404" pitchFamily="49" charset="0"/>
              </a:rPr>
              <a:t> = </a:t>
            </a:r>
            <a:r>
              <a:rPr lang="en-US" altLang="ko-KR" sz="1100" dirty="0" err="1">
                <a:latin typeface="Courier New" panose="02070309020205020404" pitchFamily="49" charset="0"/>
              </a:rPr>
              <a:t>i</a:t>
            </a:r>
            <a:r>
              <a:rPr lang="en-US" altLang="ko-KR" sz="1100" dirty="0">
                <a:latin typeface="Courier New" panose="02070309020205020404" pitchFamily="49" charset="0"/>
              </a:rPr>
              <a:t> + 1;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}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</a:t>
            </a:r>
            <a:r>
              <a:rPr lang="en-US" altLang="ko-KR" sz="1100" dirty="0" err="1">
                <a:latin typeface="Courier New" panose="02070309020205020404" pitchFamily="49" charset="0"/>
              </a:rPr>
              <a:t>writeInt</a:t>
            </a:r>
            <a:r>
              <a:rPr lang="en-US" altLang="ko-KR" sz="1100" dirty="0">
                <a:latin typeface="Courier New" panose="02070309020205020404" pitchFamily="49" charset="0"/>
              </a:rPr>
              <a:t>(sum);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1736437" y="2152073"/>
            <a:ext cx="665018" cy="24014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1699491" y="2272146"/>
            <a:ext cx="794327" cy="775854"/>
          </a:xfrm>
          <a:custGeom>
            <a:avLst/>
            <a:gdLst>
              <a:gd name="connsiteX0" fmla="*/ 794327 w 794327"/>
              <a:gd name="connsiteY0" fmla="*/ 692727 h 775854"/>
              <a:gd name="connsiteX1" fmla="*/ 692727 w 794327"/>
              <a:gd name="connsiteY1" fmla="*/ 701963 h 775854"/>
              <a:gd name="connsiteX2" fmla="*/ 618837 w 794327"/>
              <a:gd name="connsiteY2" fmla="*/ 729672 h 775854"/>
              <a:gd name="connsiteX3" fmla="*/ 591127 w 794327"/>
              <a:gd name="connsiteY3" fmla="*/ 748145 h 775854"/>
              <a:gd name="connsiteX4" fmla="*/ 563418 w 794327"/>
              <a:gd name="connsiteY4" fmla="*/ 757382 h 775854"/>
              <a:gd name="connsiteX5" fmla="*/ 498764 w 794327"/>
              <a:gd name="connsiteY5" fmla="*/ 775854 h 775854"/>
              <a:gd name="connsiteX6" fmla="*/ 332509 w 794327"/>
              <a:gd name="connsiteY6" fmla="*/ 757382 h 775854"/>
              <a:gd name="connsiteX7" fmla="*/ 304800 w 794327"/>
              <a:gd name="connsiteY7" fmla="*/ 738909 h 775854"/>
              <a:gd name="connsiteX8" fmla="*/ 240146 w 794327"/>
              <a:gd name="connsiteY8" fmla="*/ 711200 h 775854"/>
              <a:gd name="connsiteX9" fmla="*/ 175491 w 794327"/>
              <a:gd name="connsiteY9" fmla="*/ 665018 h 775854"/>
              <a:gd name="connsiteX10" fmla="*/ 110837 w 794327"/>
              <a:gd name="connsiteY10" fmla="*/ 628072 h 775854"/>
              <a:gd name="connsiteX11" fmla="*/ 55418 w 794327"/>
              <a:gd name="connsiteY11" fmla="*/ 563418 h 775854"/>
              <a:gd name="connsiteX12" fmla="*/ 46182 w 794327"/>
              <a:gd name="connsiteY12" fmla="*/ 535709 h 775854"/>
              <a:gd name="connsiteX13" fmla="*/ 9237 w 794327"/>
              <a:gd name="connsiteY13" fmla="*/ 461818 h 775854"/>
              <a:gd name="connsiteX14" fmla="*/ 0 w 794327"/>
              <a:gd name="connsiteY14" fmla="*/ 350982 h 775854"/>
              <a:gd name="connsiteX15" fmla="*/ 18473 w 794327"/>
              <a:gd name="connsiteY15" fmla="*/ 193963 h 775854"/>
              <a:gd name="connsiteX16" fmla="*/ 36946 w 794327"/>
              <a:gd name="connsiteY16" fmla="*/ 138545 h 775854"/>
              <a:gd name="connsiteX17" fmla="*/ 64655 w 794327"/>
              <a:gd name="connsiteY17" fmla="*/ 110836 h 775854"/>
              <a:gd name="connsiteX18" fmla="*/ 83127 w 794327"/>
              <a:gd name="connsiteY18" fmla="*/ 83127 h 775854"/>
              <a:gd name="connsiteX19" fmla="*/ 92364 w 794327"/>
              <a:gd name="connsiteY19" fmla="*/ 55418 h 775854"/>
              <a:gd name="connsiteX20" fmla="*/ 120073 w 794327"/>
              <a:gd name="connsiteY20" fmla="*/ 46182 h 775854"/>
              <a:gd name="connsiteX21" fmla="*/ 175491 w 794327"/>
              <a:gd name="connsiteY21" fmla="*/ 9236 h 775854"/>
              <a:gd name="connsiteX22" fmla="*/ 277091 w 794327"/>
              <a:gd name="connsiteY22" fmla="*/ 0 h 775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94327" h="775854">
                <a:moveTo>
                  <a:pt x="794327" y="692727"/>
                </a:moveTo>
                <a:cubicBezTo>
                  <a:pt x="760460" y="695806"/>
                  <a:pt x="726392" y="697154"/>
                  <a:pt x="692727" y="701963"/>
                </a:cubicBezTo>
                <a:cubicBezTo>
                  <a:pt x="681539" y="703561"/>
                  <a:pt x="619139" y="729521"/>
                  <a:pt x="618837" y="729672"/>
                </a:cubicBezTo>
                <a:cubicBezTo>
                  <a:pt x="608908" y="734636"/>
                  <a:pt x="601056" y="743180"/>
                  <a:pt x="591127" y="748145"/>
                </a:cubicBezTo>
                <a:cubicBezTo>
                  <a:pt x="582419" y="752499"/>
                  <a:pt x="572743" y="754584"/>
                  <a:pt x="563418" y="757382"/>
                </a:cubicBezTo>
                <a:cubicBezTo>
                  <a:pt x="541950" y="763823"/>
                  <a:pt x="520315" y="769697"/>
                  <a:pt x="498764" y="775854"/>
                </a:cubicBezTo>
                <a:cubicBezTo>
                  <a:pt x="491039" y="775302"/>
                  <a:pt x="371941" y="774281"/>
                  <a:pt x="332509" y="757382"/>
                </a:cubicBezTo>
                <a:cubicBezTo>
                  <a:pt x="322306" y="753009"/>
                  <a:pt x="314729" y="743874"/>
                  <a:pt x="304800" y="738909"/>
                </a:cubicBezTo>
                <a:cubicBezTo>
                  <a:pt x="241947" y="707482"/>
                  <a:pt x="317027" y="759250"/>
                  <a:pt x="240146" y="711200"/>
                </a:cubicBezTo>
                <a:cubicBezTo>
                  <a:pt x="187277" y="678158"/>
                  <a:pt x="221087" y="691073"/>
                  <a:pt x="175491" y="665018"/>
                </a:cubicBezTo>
                <a:cubicBezTo>
                  <a:pt x="93462" y="618143"/>
                  <a:pt x="178346" y="673079"/>
                  <a:pt x="110837" y="628072"/>
                </a:cubicBezTo>
                <a:cubicBezTo>
                  <a:pt x="61348" y="529097"/>
                  <a:pt x="130359" y="653346"/>
                  <a:pt x="55418" y="563418"/>
                </a:cubicBezTo>
                <a:cubicBezTo>
                  <a:pt x="49185" y="555939"/>
                  <a:pt x="50211" y="544572"/>
                  <a:pt x="46182" y="535709"/>
                </a:cubicBezTo>
                <a:cubicBezTo>
                  <a:pt x="34787" y="510640"/>
                  <a:pt x="9237" y="461818"/>
                  <a:pt x="9237" y="461818"/>
                </a:cubicBezTo>
                <a:cubicBezTo>
                  <a:pt x="6158" y="424873"/>
                  <a:pt x="0" y="388055"/>
                  <a:pt x="0" y="350982"/>
                </a:cubicBezTo>
                <a:cubicBezTo>
                  <a:pt x="0" y="292295"/>
                  <a:pt x="2730" y="246439"/>
                  <a:pt x="18473" y="193963"/>
                </a:cubicBezTo>
                <a:cubicBezTo>
                  <a:pt x="24068" y="175312"/>
                  <a:pt x="23177" y="152314"/>
                  <a:pt x="36946" y="138545"/>
                </a:cubicBezTo>
                <a:cubicBezTo>
                  <a:pt x="46182" y="129309"/>
                  <a:pt x="56293" y="120871"/>
                  <a:pt x="64655" y="110836"/>
                </a:cubicBezTo>
                <a:cubicBezTo>
                  <a:pt x="71761" y="102308"/>
                  <a:pt x="78163" y="93056"/>
                  <a:pt x="83127" y="83127"/>
                </a:cubicBezTo>
                <a:cubicBezTo>
                  <a:pt x="87481" y="74419"/>
                  <a:pt x="85480" y="62302"/>
                  <a:pt x="92364" y="55418"/>
                </a:cubicBezTo>
                <a:cubicBezTo>
                  <a:pt x="99248" y="48534"/>
                  <a:pt x="110837" y="49261"/>
                  <a:pt x="120073" y="46182"/>
                </a:cubicBezTo>
                <a:cubicBezTo>
                  <a:pt x="138546" y="33867"/>
                  <a:pt x="153381" y="11246"/>
                  <a:pt x="175491" y="9236"/>
                </a:cubicBezTo>
                <a:lnTo>
                  <a:pt x="277091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4858329" y="814602"/>
            <a:ext cx="923636" cy="3840526"/>
          </a:xfrm>
          <a:custGeom>
            <a:avLst/>
            <a:gdLst>
              <a:gd name="connsiteX0" fmla="*/ 951345 w 1052945"/>
              <a:gd name="connsiteY0" fmla="*/ 3842328 h 3842328"/>
              <a:gd name="connsiteX1" fmla="*/ 720436 w 1052945"/>
              <a:gd name="connsiteY1" fmla="*/ 3796146 h 3842328"/>
              <a:gd name="connsiteX2" fmla="*/ 665018 w 1052945"/>
              <a:gd name="connsiteY2" fmla="*/ 3768437 h 3842328"/>
              <a:gd name="connsiteX3" fmla="*/ 526472 w 1052945"/>
              <a:gd name="connsiteY3" fmla="*/ 3713018 h 3842328"/>
              <a:gd name="connsiteX4" fmla="*/ 424872 w 1052945"/>
              <a:gd name="connsiteY4" fmla="*/ 3657600 h 3842328"/>
              <a:gd name="connsiteX5" fmla="*/ 387927 w 1052945"/>
              <a:gd name="connsiteY5" fmla="*/ 3620655 h 3842328"/>
              <a:gd name="connsiteX6" fmla="*/ 350981 w 1052945"/>
              <a:gd name="connsiteY6" fmla="*/ 3602182 h 3842328"/>
              <a:gd name="connsiteX7" fmla="*/ 286327 w 1052945"/>
              <a:gd name="connsiteY7" fmla="*/ 3482109 h 3842328"/>
              <a:gd name="connsiteX8" fmla="*/ 249381 w 1052945"/>
              <a:gd name="connsiteY8" fmla="*/ 3426691 h 3842328"/>
              <a:gd name="connsiteX9" fmla="*/ 203200 w 1052945"/>
              <a:gd name="connsiteY9" fmla="*/ 3315855 h 3842328"/>
              <a:gd name="connsiteX10" fmla="*/ 193963 w 1052945"/>
              <a:gd name="connsiteY10" fmla="*/ 3251200 h 3842328"/>
              <a:gd name="connsiteX11" fmla="*/ 175490 w 1052945"/>
              <a:gd name="connsiteY11" fmla="*/ 3205018 h 3842328"/>
              <a:gd name="connsiteX12" fmla="*/ 147781 w 1052945"/>
              <a:gd name="connsiteY12" fmla="*/ 3103418 h 3842328"/>
              <a:gd name="connsiteX13" fmla="*/ 138545 w 1052945"/>
              <a:gd name="connsiteY13" fmla="*/ 3029528 h 3842328"/>
              <a:gd name="connsiteX14" fmla="*/ 120072 w 1052945"/>
              <a:gd name="connsiteY14" fmla="*/ 2964873 h 3842328"/>
              <a:gd name="connsiteX15" fmla="*/ 110836 w 1052945"/>
              <a:gd name="connsiteY15" fmla="*/ 2752437 h 3842328"/>
              <a:gd name="connsiteX16" fmla="*/ 83127 w 1052945"/>
              <a:gd name="connsiteY16" fmla="*/ 2623128 h 3842328"/>
              <a:gd name="connsiteX17" fmla="*/ 64654 w 1052945"/>
              <a:gd name="connsiteY17" fmla="*/ 2438400 h 3842328"/>
              <a:gd name="connsiteX18" fmla="*/ 36945 w 1052945"/>
              <a:gd name="connsiteY18" fmla="*/ 2225964 h 3842328"/>
              <a:gd name="connsiteX19" fmla="*/ 27709 w 1052945"/>
              <a:gd name="connsiteY19" fmla="*/ 2004291 h 3842328"/>
              <a:gd name="connsiteX20" fmla="*/ 18472 w 1052945"/>
              <a:gd name="connsiteY20" fmla="*/ 1948873 h 3842328"/>
              <a:gd name="connsiteX21" fmla="*/ 0 w 1052945"/>
              <a:gd name="connsiteY21" fmla="*/ 1773382 h 3842328"/>
              <a:gd name="connsiteX22" fmla="*/ 9236 w 1052945"/>
              <a:gd name="connsiteY22" fmla="*/ 1366982 h 3842328"/>
              <a:gd name="connsiteX23" fmla="*/ 55418 w 1052945"/>
              <a:gd name="connsiteY23" fmla="*/ 1274618 h 3842328"/>
              <a:gd name="connsiteX24" fmla="*/ 83127 w 1052945"/>
              <a:gd name="connsiteY24" fmla="*/ 1209964 h 3842328"/>
              <a:gd name="connsiteX25" fmla="*/ 166254 w 1052945"/>
              <a:gd name="connsiteY25" fmla="*/ 988291 h 3842328"/>
              <a:gd name="connsiteX26" fmla="*/ 193963 w 1052945"/>
              <a:gd name="connsiteY26" fmla="*/ 932873 h 3842328"/>
              <a:gd name="connsiteX27" fmla="*/ 258618 w 1052945"/>
              <a:gd name="connsiteY27" fmla="*/ 812800 h 3842328"/>
              <a:gd name="connsiteX28" fmla="*/ 277090 w 1052945"/>
              <a:gd name="connsiteY28" fmla="*/ 766618 h 3842328"/>
              <a:gd name="connsiteX29" fmla="*/ 295563 w 1052945"/>
              <a:gd name="connsiteY29" fmla="*/ 729673 h 3842328"/>
              <a:gd name="connsiteX30" fmla="*/ 314036 w 1052945"/>
              <a:gd name="connsiteY30" fmla="*/ 683491 h 3842328"/>
              <a:gd name="connsiteX31" fmla="*/ 369454 w 1052945"/>
              <a:gd name="connsiteY31" fmla="*/ 609600 h 3842328"/>
              <a:gd name="connsiteX32" fmla="*/ 443345 w 1052945"/>
              <a:gd name="connsiteY32" fmla="*/ 480291 h 3842328"/>
              <a:gd name="connsiteX33" fmla="*/ 489527 w 1052945"/>
              <a:gd name="connsiteY33" fmla="*/ 424873 h 3842328"/>
              <a:gd name="connsiteX34" fmla="*/ 517236 w 1052945"/>
              <a:gd name="connsiteY34" fmla="*/ 378691 h 3842328"/>
              <a:gd name="connsiteX35" fmla="*/ 618836 w 1052945"/>
              <a:gd name="connsiteY35" fmla="*/ 286328 h 3842328"/>
              <a:gd name="connsiteX36" fmla="*/ 637309 w 1052945"/>
              <a:gd name="connsiteY36" fmla="*/ 258618 h 3842328"/>
              <a:gd name="connsiteX37" fmla="*/ 701963 w 1052945"/>
              <a:gd name="connsiteY37" fmla="*/ 184728 h 3842328"/>
              <a:gd name="connsiteX38" fmla="*/ 738909 w 1052945"/>
              <a:gd name="connsiteY38" fmla="*/ 166255 h 3842328"/>
              <a:gd name="connsiteX39" fmla="*/ 831272 w 1052945"/>
              <a:gd name="connsiteY39" fmla="*/ 110837 h 3842328"/>
              <a:gd name="connsiteX40" fmla="*/ 840509 w 1052945"/>
              <a:gd name="connsiteY40" fmla="*/ 83128 h 3842328"/>
              <a:gd name="connsiteX41" fmla="*/ 914400 w 1052945"/>
              <a:gd name="connsiteY41" fmla="*/ 55418 h 3842328"/>
              <a:gd name="connsiteX42" fmla="*/ 1006763 w 1052945"/>
              <a:gd name="connsiteY42" fmla="*/ 18473 h 3842328"/>
              <a:gd name="connsiteX43" fmla="*/ 1052945 w 1052945"/>
              <a:gd name="connsiteY43" fmla="*/ 0 h 3842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052945" h="3842328">
                <a:moveTo>
                  <a:pt x="951345" y="3842328"/>
                </a:moveTo>
                <a:cubicBezTo>
                  <a:pt x="874375" y="3826934"/>
                  <a:pt x="796440" y="3815760"/>
                  <a:pt x="720436" y="3796146"/>
                </a:cubicBezTo>
                <a:cubicBezTo>
                  <a:pt x="700438" y="3790985"/>
                  <a:pt x="684194" y="3776107"/>
                  <a:pt x="665018" y="3768437"/>
                </a:cubicBezTo>
                <a:cubicBezTo>
                  <a:pt x="529666" y="3714296"/>
                  <a:pt x="822246" y="3869604"/>
                  <a:pt x="526472" y="3713018"/>
                </a:cubicBezTo>
                <a:cubicBezTo>
                  <a:pt x="383850" y="3637512"/>
                  <a:pt x="546489" y="3706247"/>
                  <a:pt x="424872" y="3657600"/>
                </a:cubicBezTo>
                <a:cubicBezTo>
                  <a:pt x="412557" y="3645285"/>
                  <a:pt x="401860" y="3631105"/>
                  <a:pt x="387927" y="3620655"/>
                </a:cubicBezTo>
                <a:cubicBezTo>
                  <a:pt x="376912" y="3612394"/>
                  <a:pt x="359123" y="3613285"/>
                  <a:pt x="350981" y="3602182"/>
                </a:cubicBezTo>
                <a:cubicBezTo>
                  <a:pt x="324099" y="3565525"/>
                  <a:pt x="309103" y="3521449"/>
                  <a:pt x="286327" y="3482109"/>
                </a:cubicBezTo>
                <a:cubicBezTo>
                  <a:pt x="275203" y="3462895"/>
                  <a:pt x="259310" y="3446549"/>
                  <a:pt x="249381" y="3426691"/>
                </a:cubicBezTo>
                <a:cubicBezTo>
                  <a:pt x="231482" y="3390892"/>
                  <a:pt x="203200" y="3315855"/>
                  <a:pt x="203200" y="3315855"/>
                </a:cubicBezTo>
                <a:cubicBezTo>
                  <a:pt x="200121" y="3294303"/>
                  <a:pt x="199243" y="3272320"/>
                  <a:pt x="193963" y="3251200"/>
                </a:cubicBezTo>
                <a:cubicBezTo>
                  <a:pt x="189942" y="3235115"/>
                  <a:pt x="180435" y="3220843"/>
                  <a:pt x="175490" y="3205018"/>
                </a:cubicBezTo>
                <a:cubicBezTo>
                  <a:pt x="165019" y="3171512"/>
                  <a:pt x="157017" y="3137285"/>
                  <a:pt x="147781" y="3103418"/>
                </a:cubicBezTo>
                <a:cubicBezTo>
                  <a:pt x="144702" y="3078788"/>
                  <a:pt x="143413" y="3053868"/>
                  <a:pt x="138545" y="3029528"/>
                </a:cubicBezTo>
                <a:cubicBezTo>
                  <a:pt x="134149" y="3007549"/>
                  <a:pt x="122302" y="2987176"/>
                  <a:pt x="120072" y="2964873"/>
                </a:cubicBezTo>
                <a:cubicBezTo>
                  <a:pt x="113019" y="2894346"/>
                  <a:pt x="117253" y="2823025"/>
                  <a:pt x="110836" y="2752437"/>
                </a:cubicBezTo>
                <a:cubicBezTo>
                  <a:pt x="107842" y="2719501"/>
                  <a:pt x="92713" y="2661474"/>
                  <a:pt x="83127" y="2623128"/>
                </a:cubicBezTo>
                <a:lnTo>
                  <a:pt x="64654" y="2438400"/>
                </a:lnTo>
                <a:cubicBezTo>
                  <a:pt x="45212" y="2243986"/>
                  <a:pt x="65749" y="2312380"/>
                  <a:pt x="36945" y="2225964"/>
                </a:cubicBezTo>
                <a:cubicBezTo>
                  <a:pt x="33866" y="2152073"/>
                  <a:pt x="32628" y="2078082"/>
                  <a:pt x="27709" y="2004291"/>
                </a:cubicBezTo>
                <a:cubicBezTo>
                  <a:pt x="26463" y="1985605"/>
                  <a:pt x="20703" y="1967467"/>
                  <a:pt x="18472" y="1948873"/>
                </a:cubicBezTo>
                <a:cubicBezTo>
                  <a:pt x="11464" y="1890472"/>
                  <a:pt x="6157" y="1831879"/>
                  <a:pt x="0" y="1773382"/>
                </a:cubicBezTo>
                <a:cubicBezTo>
                  <a:pt x="3079" y="1637915"/>
                  <a:pt x="1121" y="1502240"/>
                  <a:pt x="9236" y="1366982"/>
                </a:cubicBezTo>
                <a:cubicBezTo>
                  <a:pt x="12751" y="1308395"/>
                  <a:pt x="31700" y="1318101"/>
                  <a:pt x="55418" y="1274618"/>
                </a:cubicBezTo>
                <a:cubicBezTo>
                  <a:pt x="66646" y="1254034"/>
                  <a:pt x="75021" y="1231965"/>
                  <a:pt x="83127" y="1209964"/>
                </a:cubicBezTo>
                <a:cubicBezTo>
                  <a:pt x="119245" y="1111928"/>
                  <a:pt x="118951" y="1082897"/>
                  <a:pt x="166254" y="988291"/>
                </a:cubicBezTo>
                <a:cubicBezTo>
                  <a:pt x="175490" y="969818"/>
                  <a:pt x="184244" y="951096"/>
                  <a:pt x="193963" y="932873"/>
                </a:cubicBezTo>
                <a:cubicBezTo>
                  <a:pt x="207295" y="907876"/>
                  <a:pt x="243143" y="847619"/>
                  <a:pt x="258618" y="812800"/>
                </a:cubicBezTo>
                <a:cubicBezTo>
                  <a:pt x="265352" y="797649"/>
                  <a:pt x="270356" y="781769"/>
                  <a:pt x="277090" y="766618"/>
                </a:cubicBezTo>
                <a:cubicBezTo>
                  <a:pt x="282682" y="754036"/>
                  <a:pt x="289971" y="742255"/>
                  <a:pt x="295563" y="729673"/>
                </a:cubicBezTo>
                <a:cubicBezTo>
                  <a:pt x="302297" y="714522"/>
                  <a:pt x="305347" y="697611"/>
                  <a:pt x="314036" y="683491"/>
                </a:cubicBezTo>
                <a:cubicBezTo>
                  <a:pt x="330172" y="657270"/>
                  <a:pt x="350981" y="634230"/>
                  <a:pt x="369454" y="609600"/>
                </a:cubicBezTo>
                <a:cubicBezTo>
                  <a:pt x="392594" y="540177"/>
                  <a:pt x="368472" y="605077"/>
                  <a:pt x="443345" y="480291"/>
                </a:cubicBezTo>
                <a:cubicBezTo>
                  <a:pt x="474594" y="428209"/>
                  <a:pt x="444064" y="455182"/>
                  <a:pt x="489527" y="424873"/>
                </a:cubicBezTo>
                <a:cubicBezTo>
                  <a:pt x="498763" y="409479"/>
                  <a:pt x="506214" y="392862"/>
                  <a:pt x="517236" y="378691"/>
                </a:cubicBezTo>
                <a:cubicBezTo>
                  <a:pt x="541129" y="347972"/>
                  <a:pt x="594944" y="310220"/>
                  <a:pt x="618836" y="286328"/>
                </a:cubicBezTo>
                <a:cubicBezTo>
                  <a:pt x="626686" y="278478"/>
                  <a:pt x="630648" y="267499"/>
                  <a:pt x="637309" y="258618"/>
                </a:cubicBezTo>
                <a:cubicBezTo>
                  <a:pt x="647331" y="245256"/>
                  <a:pt x="683560" y="197873"/>
                  <a:pt x="701963" y="184728"/>
                </a:cubicBezTo>
                <a:cubicBezTo>
                  <a:pt x="713167" y="176725"/>
                  <a:pt x="727233" y="173553"/>
                  <a:pt x="738909" y="166255"/>
                </a:cubicBezTo>
                <a:cubicBezTo>
                  <a:pt x="845845" y="99420"/>
                  <a:pt x="690349" y="181299"/>
                  <a:pt x="831272" y="110837"/>
                </a:cubicBezTo>
                <a:cubicBezTo>
                  <a:pt x="834351" y="101601"/>
                  <a:pt x="833625" y="90012"/>
                  <a:pt x="840509" y="83128"/>
                </a:cubicBezTo>
                <a:cubicBezTo>
                  <a:pt x="861081" y="62556"/>
                  <a:pt x="889661" y="64695"/>
                  <a:pt x="914400" y="55418"/>
                </a:cubicBezTo>
                <a:cubicBezTo>
                  <a:pt x="990827" y="26758"/>
                  <a:pt x="907078" y="43393"/>
                  <a:pt x="1006763" y="18473"/>
                </a:cubicBezTo>
                <a:cubicBezTo>
                  <a:pt x="1047933" y="8181"/>
                  <a:pt x="1034733" y="18214"/>
                  <a:pt x="1052945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3703782" y="2281382"/>
            <a:ext cx="738909" cy="841633"/>
          </a:xfrm>
          <a:custGeom>
            <a:avLst/>
            <a:gdLst>
              <a:gd name="connsiteX0" fmla="*/ 387927 w 738909"/>
              <a:gd name="connsiteY0" fmla="*/ 0 h 841633"/>
              <a:gd name="connsiteX1" fmla="*/ 443346 w 738909"/>
              <a:gd name="connsiteY1" fmla="*/ 18473 h 841633"/>
              <a:gd name="connsiteX2" fmla="*/ 508000 w 738909"/>
              <a:gd name="connsiteY2" fmla="*/ 36946 h 841633"/>
              <a:gd name="connsiteX3" fmla="*/ 554182 w 738909"/>
              <a:gd name="connsiteY3" fmla="*/ 64655 h 841633"/>
              <a:gd name="connsiteX4" fmla="*/ 609600 w 738909"/>
              <a:gd name="connsiteY4" fmla="*/ 120073 h 841633"/>
              <a:gd name="connsiteX5" fmla="*/ 628073 w 738909"/>
              <a:gd name="connsiteY5" fmla="*/ 147782 h 841633"/>
              <a:gd name="connsiteX6" fmla="*/ 683491 w 738909"/>
              <a:gd name="connsiteY6" fmla="*/ 193964 h 841633"/>
              <a:gd name="connsiteX7" fmla="*/ 711200 w 738909"/>
              <a:gd name="connsiteY7" fmla="*/ 221673 h 841633"/>
              <a:gd name="connsiteX8" fmla="*/ 738909 w 738909"/>
              <a:gd name="connsiteY8" fmla="*/ 323273 h 841633"/>
              <a:gd name="connsiteX9" fmla="*/ 729673 w 738909"/>
              <a:gd name="connsiteY9" fmla="*/ 498764 h 841633"/>
              <a:gd name="connsiteX10" fmla="*/ 720436 w 738909"/>
              <a:gd name="connsiteY10" fmla="*/ 535709 h 841633"/>
              <a:gd name="connsiteX11" fmla="*/ 701964 w 738909"/>
              <a:gd name="connsiteY11" fmla="*/ 563418 h 841633"/>
              <a:gd name="connsiteX12" fmla="*/ 665018 w 738909"/>
              <a:gd name="connsiteY12" fmla="*/ 618836 h 841633"/>
              <a:gd name="connsiteX13" fmla="*/ 646546 w 738909"/>
              <a:gd name="connsiteY13" fmla="*/ 665018 h 841633"/>
              <a:gd name="connsiteX14" fmla="*/ 618836 w 738909"/>
              <a:gd name="connsiteY14" fmla="*/ 692727 h 841633"/>
              <a:gd name="connsiteX15" fmla="*/ 544946 w 738909"/>
              <a:gd name="connsiteY15" fmla="*/ 720436 h 841633"/>
              <a:gd name="connsiteX16" fmla="*/ 508000 w 738909"/>
              <a:gd name="connsiteY16" fmla="*/ 738909 h 841633"/>
              <a:gd name="connsiteX17" fmla="*/ 452582 w 738909"/>
              <a:gd name="connsiteY17" fmla="*/ 757382 h 841633"/>
              <a:gd name="connsiteX18" fmla="*/ 378691 w 738909"/>
              <a:gd name="connsiteY18" fmla="*/ 785091 h 841633"/>
              <a:gd name="connsiteX19" fmla="*/ 212436 w 738909"/>
              <a:gd name="connsiteY19" fmla="*/ 822036 h 841633"/>
              <a:gd name="connsiteX20" fmla="*/ 157018 w 738909"/>
              <a:gd name="connsiteY20" fmla="*/ 831273 h 841633"/>
              <a:gd name="connsiteX21" fmla="*/ 129309 w 738909"/>
              <a:gd name="connsiteY21" fmla="*/ 840509 h 841633"/>
              <a:gd name="connsiteX22" fmla="*/ 0 w 738909"/>
              <a:gd name="connsiteY22" fmla="*/ 840509 h 841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38909" h="841633">
                <a:moveTo>
                  <a:pt x="387927" y="0"/>
                </a:moveTo>
                <a:cubicBezTo>
                  <a:pt x="406400" y="6158"/>
                  <a:pt x="424695" y="12878"/>
                  <a:pt x="443346" y="18473"/>
                </a:cubicBezTo>
                <a:cubicBezTo>
                  <a:pt x="458150" y="22914"/>
                  <a:pt x="492474" y="29183"/>
                  <a:pt x="508000" y="36946"/>
                </a:cubicBezTo>
                <a:cubicBezTo>
                  <a:pt x="524057" y="44975"/>
                  <a:pt x="538788" y="55419"/>
                  <a:pt x="554182" y="64655"/>
                </a:cubicBezTo>
                <a:cubicBezTo>
                  <a:pt x="572643" y="120041"/>
                  <a:pt x="548526" y="67725"/>
                  <a:pt x="609600" y="120073"/>
                </a:cubicBezTo>
                <a:cubicBezTo>
                  <a:pt x="618028" y="127297"/>
                  <a:pt x="620966" y="139254"/>
                  <a:pt x="628073" y="147782"/>
                </a:cubicBezTo>
                <a:cubicBezTo>
                  <a:pt x="664869" y="191937"/>
                  <a:pt x="643862" y="160939"/>
                  <a:pt x="683491" y="193964"/>
                </a:cubicBezTo>
                <a:cubicBezTo>
                  <a:pt x="693526" y="202326"/>
                  <a:pt x="701964" y="212437"/>
                  <a:pt x="711200" y="221673"/>
                </a:cubicBezTo>
                <a:cubicBezTo>
                  <a:pt x="732034" y="305009"/>
                  <a:pt x="721645" y="271478"/>
                  <a:pt x="738909" y="323273"/>
                </a:cubicBezTo>
                <a:cubicBezTo>
                  <a:pt x="735830" y="381770"/>
                  <a:pt x="734748" y="440406"/>
                  <a:pt x="729673" y="498764"/>
                </a:cubicBezTo>
                <a:cubicBezTo>
                  <a:pt x="728573" y="511410"/>
                  <a:pt x="725436" y="524041"/>
                  <a:pt x="720436" y="535709"/>
                </a:cubicBezTo>
                <a:cubicBezTo>
                  <a:pt x="716063" y="545912"/>
                  <a:pt x="708121" y="554182"/>
                  <a:pt x="701964" y="563418"/>
                </a:cubicBezTo>
                <a:cubicBezTo>
                  <a:pt x="677688" y="660515"/>
                  <a:pt x="714086" y="550141"/>
                  <a:pt x="665018" y="618836"/>
                </a:cubicBezTo>
                <a:cubicBezTo>
                  <a:pt x="655381" y="632328"/>
                  <a:pt x="655333" y="650958"/>
                  <a:pt x="646546" y="665018"/>
                </a:cubicBezTo>
                <a:cubicBezTo>
                  <a:pt x="639623" y="676095"/>
                  <a:pt x="629913" y="685804"/>
                  <a:pt x="618836" y="692727"/>
                </a:cubicBezTo>
                <a:cubicBezTo>
                  <a:pt x="590996" y="710127"/>
                  <a:pt x="572305" y="708711"/>
                  <a:pt x="544946" y="720436"/>
                </a:cubicBezTo>
                <a:cubicBezTo>
                  <a:pt x="532290" y="725860"/>
                  <a:pt x="520784" y="733795"/>
                  <a:pt x="508000" y="738909"/>
                </a:cubicBezTo>
                <a:cubicBezTo>
                  <a:pt x="489921" y="746141"/>
                  <a:pt x="470882" y="750728"/>
                  <a:pt x="452582" y="757382"/>
                </a:cubicBezTo>
                <a:cubicBezTo>
                  <a:pt x="424577" y="767566"/>
                  <a:pt x="406147" y="777603"/>
                  <a:pt x="378691" y="785091"/>
                </a:cubicBezTo>
                <a:cubicBezTo>
                  <a:pt x="326484" y="799329"/>
                  <a:pt x="265209" y="813240"/>
                  <a:pt x="212436" y="822036"/>
                </a:cubicBezTo>
                <a:cubicBezTo>
                  <a:pt x="193963" y="825115"/>
                  <a:pt x="175300" y="827210"/>
                  <a:pt x="157018" y="831273"/>
                </a:cubicBezTo>
                <a:cubicBezTo>
                  <a:pt x="147514" y="833385"/>
                  <a:pt x="139028" y="839937"/>
                  <a:pt x="129309" y="840509"/>
                </a:cubicBezTo>
                <a:cubicBezTo>
                  <a:pt x="86280" y="843040"/>
                  <a:pt x="43103" y="840509"/>
                  <a:pt x="0" y="840509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6742546" y="1699491"/>
            <a:ext cx="2438599" cy="3583709"/>
          </a:xfrm>
          <a:custGeom>
            <a:avLst/>
            <a:gdLst>
              <a:gd name="connsiteX0" fmla="*/ 1856509 w 2438599"/>
              <a:gd name="connsiteY0" fmla="*/ 0 h 3583709"/>
              <a:gd name="connsiteX1" fmla="*/ 1930400 w 2438599"/>
              <a:gd name="connsiteY1" fmla="*/ 27709 h 3583709"/>
              <a:gd name="connsiteX2" fmla="*/ 1967345 w 2438599"/>
              <a:gd name="connsiteY2" fmla="*/ 36946 h 3583709"/>
              <a:gd name="connsiteX3" fmla="*/ 2032000 w 2438599"/>
              <a:gd name="connsiteY3" fmla="*/ 73891 h 3583709"/>
              <a:gd name="connsiteX4" fmla="*/ 2105891 w 2438599"/>
              <a:gd name="connsiteY4" fmla="*/ 138546 h 3583709"/>
              <a:gd name="connsiteX5" fmla="*/ 2142836 w 2438599"/>
              <a:gd name="connsiteY5" fmla="*/ 175491 h 3583709"/>
              <a:gd name="connsiteX6" fmla="*/ 2179782 w 2438599"/>
              <a:gd name="connsiteY6" fmla="*/ 230909 h 3583709"/>
              <a:gd name="connsiteX7" fmla="*/ 2207491 w 2438599"/>
              <a:gd name="connsiteY7" fmla="*/ 286327 h 3583709"/>
              <a:gd name="connsiteX8" fmla="*/ 2262909 w 2438599"/>
              <a:gd name="connsiteY8" fmla="*/ 360218 h 3583709"/>
              <a:gd name="connsiteX9" fmla="*/ 2290618 w 2438599"/>
              <a:gd name="connsiteY9" fmla="*/ 424873 h 3583709"/>
              <a:gd name="connsiteX10" fmla="*/ 2327563 w 2438599"/>
              <a:gd name="connsiteY10" fmla="*/ 471055 h 3583709"/>
              <a:gd name="connsiteX11" fmla="*/ 2346036 w 2438599"/>
              <a:gd name="connsiteY11" fmla="*/ 498764 h 3583709"/>
              <a:gd name="connsiteX12" fmla="*/ 2355272 w 2438599"/>
              <a:gd name="connsiteY12" fmla="*/ 526473 h 3583709"/>
              <a:gd name="connsiteX13" fmla="*/ 2373745 w 2438599"/>
              <a:gd name="connsiteY13" fmla="*/ 563418 h 3583709"/>
              <a:gd name="connsiteX14" fmla="*/ 2410691 w 2438599"/>
              <a:gd name="connsiteY14" fmla="*/ 692727 h 3583709"/>
              <a:gd name="connsiteX15" fmla="*/ 2429163 w 2438599"/>
              <a:gd name="connsiteY15" fmla="*/ 720437 h 3583709"/>
              <a:gd name="connsiteX16" fmla="*/ 2429163 w 2438599"/>
              <a:gd name="connsiteY16" fmla="*/ 1080655 h 3583709"/>
              <a:gd name="connsiteX17" fmla="*/ 2401454 w 2438599"/>
              <a:gd name="connsiteY17" fmla="*/ 1117600 h 3583709"/>
              <a:gd name="connsiteX18" fmla="*/ 2392218 w 2438599"/>
              <a:gd name="connsiteY18" fmla="*/ 1145309 h 3583709"/>
              <a:gd name="connsiteX19" fmla="*/ 2364509 w 2438599"/>
              <a:gd name="connsiteY19" fmla="*/ 1274618 h 3583709"/>
              <a:gd name="connsiteX20" fmla="*/ 2346036 w 2438599"/>
              <a:gd name="connsiteY20" fmla="*/ 1311564 h 3583709"/>
              <a:gd name="connsiteX21" fmla="*/ 2299854 w 2438599"/>
              <a:gd name="connsiteY21" fmla="*/ 1459346 h 3583709"/>
              <a:gd name="connsiteX22" fmla="*/ 2244436 w 2438599"/>
              <a:gd name="connsiteY22" fmla="*/ 1542473 h 3583709"/>
              <a:gd name="connsiteX23" fmla="*/ 2235200 w 2438599"/>
              <a:gd name="connsiteY23" fmla="*/ 1570182 h 3583709"/>
              <a:gd name="connsiteX24" fmla="*/ 2189018 w 2438599"/>
              <a:gd name="connsiteY24" fmla="*/ 1634837 h 3583709"/>
              <a:gd name="connsiteX25" fmla="*/ 2170545 w 2438599"/>
              <a:gd name="connsiteY25" fmla="*/ 1690255 h 3583709"/>
              <a:gd name="connsiteX26" fmla="*/ 2161309 w 2438599"/>
              <a:gd name="connsiteY26" fmla="*/ 1736437 h 3583709"/>
              <a:gd name="connsiteX27" fmla="*/ 2115127 w 2438599"/>
              <a:gd name="connsiteY27" fmla="*/ 1764146 h 3583709"/>
              <a:gd name="connsiteX28" fmla="*/ 1958109 w 2438599"/>
              <a:gd name="connsiteY28" fmla="*/ 1976582 h 3583709"/>
              <a:gd name="connsiteX29" fmla="*/ 1930400 w 2438599"/>
              <a:gd name="connsiteY29" fmla="*/ 2013527 h 3583709"/>
              <a:gd name="connsiteX30" fmla="*/ 1865745 w 2438599"/>
              <a:gd name="connsiteY30" fmla="*/ 2068946 h 3583709"/>
              <a:gd name="connsiteX31" fmla="*/ 1819563 w 2438599"/>
              <a:gd name="connsiteY31" fmla="*/ 2115127 h 3583709"/>
              <a:gd name="connsiteX32" fmla="*/ 1801091 w 2438599"/>
              <a:gd name="connsiteY32" fmla="*/ 2142837 h 3583709"/>
              <a:gd name="connsiteX33" fmla="*/ 1773382 w 2438599"/>
              <a:gd name="connsiteY33" fmla="*/ 2170546 h 3583709"/>
              <a:gd name="connsiteX34" fmla="*/ 1717963 w 2438599"/>
              <a:gd name="connsiteY34" fmla="*/ 2216727 h 3583709"/>
              <a:gd name="connsiteX35" fmla="*/ 1625600 w 2438599"/>
              <a:gd name="connsiteY35" fmla="*/ 2318327 h 3583709"/>
              <a:gd name="connsiteX36" fmla="*/ 1533236 w 2438599"/>
              <a:gd name="connsiteY36" fmla="*/ 2392218 h 3583709"/>
              <a:gd name="connsiteX37" fmla="*/ 1468582 w 2438599"/>
              <a:gd name="connsiteY37" fmla="*/ 2456873 h 3583709"/>
              <a:gd name="connsiteX38" fmla="*/ 1394691 w 2438599"/>
              <a:gd name="connsiteY38" fmla="*/ 2512291 h 3583709"/>
              <a:gd name="connsiteX39" fmla="*/ 1366982 w 2438599"/>
              <a:gd name="connsiteY39" fmla="*/ 2549237 h 3583709"/>
              <a:gd name="connsiteX40" fmla="*/ 1320800 w 2438599"/>
              <a:gd name="connsiteY40" fmla="*/ 2576946 h 3583709"/>
              <a:gd name="connsiteX41" fmla="*/ 1265382 w 2438599"/>
              <a:gd name="connsiteY41" fmla="*/ 2604655 h 3583709"/>
              <a:gd name="connsiteX42" fmla="*/ 1182254 w 2438599"/>
              <a:gd name="connsiteY42" fmla="*/ 2669309 h 3583709"/>
              <a:gd name="connsiteX43" fmla="*/ 1126836 w 2438599"/>
              <a:gd name="connsiteY43" fmla="*/ 2706255 h 3583709"/>
              <a:gd name="connsiteX44" fmla="*/ 1071418 w 2438599"/>
              <a:gd name="connsiteY44" fmla="*/ 2761673 h 3583709"/>
              <a:gd name="connsiteX45" fmla="*/ 1043709 w 2438599"/>
              <a:gd name="connsiteY45" fmla="*/ 2780146 h 3583709"/>
              <a:gd name="connsiteX46" fmla="*/ 979054 w 2438599"/>
              <a:gd name="connsiteY46" fmla="*/ 2844800 h 3583709"/>
              <a:gd name="connsiteX47" fmla="*/ 951345 w 2438599"/>
              <a:gd name="connsiteY47" fmla="*/ 2872509 h 3583709"/>
              <a:gd name="connsiteX48" fmla="*/ 914400 w 2438599"/>
              <a:gd name="connsiteY48" fmla="*/ 2927927 h 3583709"/>
              <a:gd name="connsiteX49" fmla="*/ 905163 w 2438599"/>
              <a:gd name="connsiteY49" fmla="*/ 3001818 h 3583709"/>
              <a:gd name="connsiteX50" fmla="*/ 840509 w 2438599"/>
              <a:gd name="connsiteY50" fmla="*/ 3057237 h 3583709"/>
              <a:gd name="connsiteX51" fmla="*/ 729672 w 2438599"/>
              <a:gd name="connsiteY51" fmla="*/ 3149600 h 3583709"/>
              <a:gd name="connsiteX52" fmla="*/ 692727 w 2438599"/>
              <a:gd name="connsiteY52" fmla="*/ 3168073 h 3583709"/>
              <a:gd name="connsiteX53" fmla="*/ 646545 w 2438599"/>
              <a:gd name="connsiteY53" fmla="*/ 3223491 h 3583709"/>
              <a:gd name="connsiteX54" fmla="*/ 618836 w 2438599"/>
              <a:gd name="connsiteY54" fmla="*/ 3241964 h 3583709"/>
              <a:gd name="connsiteX55" fmla="*/ 554182 w 2438599"/>
              <a:gd name="connsiteY55" fmla="*/ 3306618 h 3583709"/>
              <a:gd name="connsiteX56" fmla="*/ 461818 w 2438599"/>
              <a:gd name="connsiteY56" fmla="*/ 3408218 h 3583709"/>
              <a:gd name="connsiteX57" fmla="*/ 378691 w 2438599"/>
              <a:gd name="connsiteY57" fmla="*/ 3435927 h 3583709"/>
              <a:gd name="connsiteX58" fmla="*/ 341745 w 2438599"/>
              <a:gd name="connsiteY58" fmla="*/ 3454400 h 3583709"/>
              <a:gd name="connsiteX59" fmla="*/ 277091 w 2438599"/>
              <a:gd name="connsiteY59" fmla="*/ 3472873 h 3583709"/>
              <a:gd name="connsiteX60" fmla="*/ 249382 w 2438599"/>
              <a:gd name="connsiteY60" fmla="*/ 3491346 h 3583709"/>
              <a:gd name="connsiteX61" fmla="*/ 175491 w 2438599"/>
              <a:gd name="connsiteY61" fmla="*/ 3509818 h 3583709"/>
              <a:gd name="connsiteX62" fmla="*/ 147782 w 2438599"/>
              <a:gd name="connsiteY62" fmla="*/ 3519055 h 3583709"/>
              <a:gd name="connsiteX63" fmla="*/ 129309 w 2438599"/>
              <a:gd name="connsiteY63" fmla="*/ 3546764 h 3583709"/>
              <a:gd name="connsiteX64" fmla="*/ 73891 w 2438599"/>
              <a:gd name="connsiteY64" fmla="*/ 3556000 h 3583709"/>
              <a:gd name="connsiteX65" fmla="*/ 0 w 2438599"/>
              <a:gd name="connsiteY65" fmla="*/ 3583709 h 358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2438599" h="3583709">
                <a:moveTo>
                  <a:pt x="1856509" y="0"/>
                </a:moveTo>
                <a:cubicBezTo>
                  <a:pt x="1881139" y="9236"/>
                  <a:pt x="1905445" y="19390"/>
                  <a:pt x="1930400" y="27709"/>
                </a:cubicBezTo>
                <a:cubicBezTo>
                  <a:pt x="1942443" y="31723"/>
                  <a:pt x="1956783" y="29905"/>
                  <a:pt x="1967345" y="36946"/>
                </a:cubicBezTo>
                <a:cubicBezTo>
                  <a:pt x="2043060" y="87423"/>
                  <a:pt x="1906296" y="48751"/>
                  <a:pt x="2032000" y="73891"/>
                </a:cubicBezTo>
                <a:cubicBezTo>
                  <a:pt x="2084336" y="152398"/>
                  <a:pt x="1998137" y="30792"/>
                  <a:pt x="2105891" y="138546"/>
                </a:cubicBezTo>
                <a:lnTo>
                  <a:pt x="2142836" y="175491"/>
                </a:lnTo>
                <a:cubicBezTo>
                  <a:pt x="2164797" y="241376"/>
                  <a:pt x="2133657" y="161723"/>
                  <a:pt x="2179782" y="230909"/>
                </a:cubicBezTo>
                <a:cubicBezTo>
                  <a:pt x="2191238" y="248093"/>
                  <a:pt x="2196323" y="268954"/>
                  <a:pt x="2207491" y="286327"/>
                </a:cubicBezTo>
                <a:cubicBezTo>
                  <a:pt x="2224140" y="312225"/>
                  <a:pt x="2262909" y="360218"/>
                  <a:pt x="2262909" y="360218"/>
                </a:cubicBezTo>
                <a:cubicBezTo>
                  <a:pt x="2271119" y="384850"/>
                  <a:pt x="2275399" y="402045"/>
                  <a:pt x="2290618" y="424873"/>
                </a:cubicBezTo>
                <a:cubicBezTo>
                  <a:pt x="2301553" y="441276"/>
                  <a:pt x="2315735" y="455284"/>
                  <a:pt x="2327563" y="471055"/>
                </a:cubicBezTo>
                <a:cubicBezTo>
                  <a:pt x="2334223" y="479936"/>
                  <a:pt x="2339878" y="489528"/>
                  <a:pt x="2346036" y="498764"/>
                </a:cubicBezTo>
                <a:cubicBezTo>
                  <a:pt x="2349115" y="508000"/>
                  <a:pt x="2351437" y="517524"/>
                  <a:pt x="2355272" y="526473"/>
                </a:cubicBezTo>
                <a:cubicBezTo>
                  <a:pt x="2360696" y="539128"/>
                  <a:pt x="2369391" y="550356"/>
                  <a:pt x="2373745" y="563418"/>
                </a:cubicBezTo>
                <a:cubicBezTo>
                  <a:pt x="2377852" y="575739"/>
                  <a:pt x="2398830" y="674934"/>
                  <a:pt x="2410691" y="692727"/>
                </a:cubicBezTo>
                <a:lnTo>
                  <a:pt x="2429163" y="720437"/>
                </a:lnTo>
                <a:cubicBezTo>
                  <a:pt x="2429740" y="736590"/>
                  <a:pt x="2450103" y="1002132"/>
                  <a:pt x="2429163" y="1080655"/>
                </a:cubicBezTo>
                <a:cubicBezTo>
                  <a:pt x="2425197" y="1095529"/>
                  <a:pt x="2410690" y="1105285"/>
                  <a:pt x="2401454" y="1117600"/>
                </a:cubicBezTo>
                <a:cubicBezTo>
                  <a:pt x="2398375" y="1126836"/>
                  <a:pt x="2394330" y="1135805"/>
                  <a:pt x="2392218" y="1145309"/>
                </a:cubicBezTo>
                <a:cubicBezTo>
                  <a:pt x="2376716" y="1215070"/>
                  <a:pt x="2390361" y="1197064"/>
                  <a:pt x="2364509" y="1274618"/>
                </a:cubicBezTo>
                <a:cubicBezTo>
                  <a:pt x="2360155" y="1287680"/>
                  <a:pt x="2352194" y="1299249"/>
                  <a:pt x="2346036" y="1311564"/>
                </a:cubicBezTo>
                <a:cubicBezTo>
                  <a:pt x="2335851" y="1362491"/>
                  <a:pt x="2327579" y="1414293"/>
                  <a:pt x="2299854" y="1459346"/>
                </a:cubicBezTo>
                <a:cubicBezTo>
                  <a:pt x="2282400" y="1487708"/>
                  <a:pt x="2244436" y="1542473"/>
                  <a:pt x="2244436" y="1542473"/>
                </a:cubicBezTo>
                <a:cubicBezTo>
                  <a:pt x="2241357" y="1551709"/>
                  <a:pt x="2240600" y="1562081"/>
                  <a:pt x="2235200" y="1570182"/>
                </a:cubicBezTo>
                <a:cubicBezTo>
                  <a:pt x="2190564" y="1637136"/>
                  <a:pt x="2220912" y="1555102"/>
                  <a:pt x="2189018" y="1634837"/>
                </a:cubicBezTo>
                <a:cubicBezTo>
                  <a:pt x="2181786" y="1652916"/>
                  <a:pt x="2175668" y="1671469"/>
                  <a:pt x="2170545" y="1690255"/>
                </a:cubicBezTo>
                <a:cubicBezTo>
                  <a:pt x="2166414" y="1705401"/>
                  <a:pt x="2170728" y="1723878"/>
                  <a:pt x="2161309" y="1736437"/>
                </a:cubicBezTo>
                <a:cubicBezTo>
                  <a:pt x="2150538" y="1750799"/>
                  <a:pt x="2130521" y="1754910"/>
                  <a:pt x="2115127" y="1764146"/>
                </a:cubicBezTo>
                <a:cubicBezTo>
                  <a:pt x="1989274" y="1959917"/>
                  <a:pt x="2082451" y="1829634"/>
                  <a:pt x="1958109" y="1976582"/>
                </a:cubicBezTo>
                <a:cubicBezTo>
                  <a:pt x="1948165" y="1988333"/>
                  <a:pt x="1940537" y="2001942"/>
                  <a:pt x="1930400" y="2013527"/>
                </a:cubicBezTo>
                <a:cubicBezTo>
                  <a:pt x="1899043" y="2049363"/>
                  <a:pt x="1899380" y="2046522"/>
                  <a:pt x="1865745" y="2068946"/>
                </a:cubicBezTo>
                <a:cubicBezTo>
                  <a:pt x="1820492" y="2159450"/>
                  <a:pt x="1876192" y="2069822"/>
                  <a:pt x="1819563" y="2115127"/>
                </a:cubicBezTo>
                <a:cubicBezTo>
                  <a:pt x="1810895" y="2122062"/>
                  <a:pt x="1808197" y="2134309"/>
                  <a:pt x="1801091" y="2142837"/>
                </a:cubicBezTo>
                <a:cubicBezTo>
                  <a:pt x="1792729" y="2152872"/>
                  <a:pt x="1783417" y="2162184"/>
                  <a:pt x="1773382" y="2170546"/>
                </a:cubicBezTo>
                <a:cubicBezTo>
                  <a:pt x="1733752" y="2203570"/>
                  <a:pt x="1754759" y="2172571"/>
                  <a:pt x="1717963" y="2216727"/>
                </a:cubicBezTo>
                <a:cubicBezTo>
                  <a:pt x="1664845" y="2280470"/>
                  <a:pt x="1755427" y="2214465"/>
                  <a:pt x="1625600" y="2318327"/>
                </a:cubicBezTo>
                <a:cubicBezTo>
                  <a:pt x="1594812" y="2342957"/>
                  <a:pt x="1562800" y="2366132"/>
                  <a:pt x="1533236" y="2392218"/>
                </a:cubicBezTo>
                <a:cubicBezTo>
                  <a:pt x="1510382" y="2412383"/>
                  <a:pt x="1491614" y="2436912"/>
                  <a:pt x="1468582" y="2456873"/>
                </a:cubicBezTo>
                <a:cubicBezTo>
                  <a:pt x="1445316" y="2477037"/>
                  <a:pt x="1413164" y="2487661"/>
                  <a:pt x="1394691" y="2512291"/>
                </a:cubicBezTo>
                <a:cubicBezTo>
                  <a:pt x="1385455" y="2524606"/>
                  <a:pt x="1378567" y="2539100"/>
                  <a:pt x="1366982" y="2549237"/>
                </a:cubicBezTo>
                <a:cubicBezTo>
                  <a:pt x="1353472" y="2561059"/>
                  <a:pt x="1336024" y="2567431"/>
                  <a:pt x="1320800" y="2576946"/>
                </a:cubicBezTo>
                <a:cubicBezTo>
                  <a:pt x="1279875" y="2602524"/>
                  <a:pt x="1308108" y="2590412"/>
                  <a:pt x="1265382" y="2604655"/>
                </a:cubicBezTo>
                <a:cubicBezTo>
                  <a:pt x="1237673" y="2626206"/>
                  <a:pt x="1211462" y="2649837"/>
                  <a:pt x="1182254" y="2669309"/>
                </a:cubicBezTo>
                <a:cubicBezTo>
                  <a:pt x="1163781" y="2681624"/>
                  <a:pt x="1142535" y="2690556"/>
                  <a:pt x="1126836" y="2706255"/>
                </a:cubicBezTo>
                <a:cubicBezTo>
                  <a:pt x="1108363" y="2724728"/>
                  <a:pt x="1093155" y="2747182"/>
                  <a:pt x="1071418" y="2761673"/>
                </a:cubicBezTo>
                <a:cubicBezTo>
                  <a:pt x="1062182" y="2767831"/>
                  <a:pt x="1051960" y="2772720"/>
                  <a:pt x="1043709" y="2780146"/>
                </a:cubicBezTo>
                <a:cubicBezTo>
                  <a:pt x="1021054" y="2800535"/>
                  <a:pt x="1000606" y="2823249"/>
                  <a:pt x="979054" y="2844800"/>
                </a:cubicBezTo>
                <a:cubicBezTo>
                  <a:pt x="969818" y="2854036"/>
                  <a:pt x="958591" y="2861641"/>
                  <a:pt x="951345" y="2872509"/>
                </a:cubicBezTo>
                <a:lnTo>
                  <a:pt x="914400" y="2927927"/>
                </a:lnTo>
                <a:cubicBezTo>
                  <a:pt x="911321" y="2952557"/>
                  <a:pt x="914710" y="2978905"/>
                  <a:pt x="905163" y="3001818"/>
                </a:cubicBezTo>
                <a:cubicBezTo>
                  <a:pt x="893354" y="3030160"/>
                  <a:pt x="861685" y="3039590"/>
                  <a:pt x="840509" y="3057237"/>
                </a:cubicBezTo>
                <a:cubicBezTo>
                  <a:pt x="790685" y="3098758"/>
                  <a:pt x="815837" y="3106516"/>
                  <a:pt x="729672" y="3149600"/>
                </a:cubicBezTo>
                <a:cubicBezTo>
                  <a:pt x="717357" y="3155758"/>
                  <a:pt x="703931" y="3160070"/>
                  <a:pt x="692727" y="3168073"/>
                </a:cubicBezTo>
                <a:cubicBezTo>
                  <a:pt x="639768" y="3205901"/>
                  <a:pt x="687051" y="3182985"/>
                  <a:pt x="646545" y="3223491"/>
                </a:cubicBezTo>
                <a:cubicBezTo>
                  <a:pt x="638696" y="3231340"/>
                  <a:pt x="627087" y="3234538"/>
                  <a:pt x="618836" y="3241964"/>
                </a:cubicBezTo>
                <a:cubicBezTo>
                  <a:pt x="596182" y="3262353"/>
                  <a:pt x="572469" y="3282236"/>
                  <a:pt x="554182" y="3306618"/>
                </a:cubicBezTo>
                <a:cubicBezTo>
                  <a:pt x="533622" y="3334031"/>
                  <a:pt x="486997" y="3399825"/>
                  <a:pt x="461818" y="3408218"/>
                </a:cubicBezTo>
                <a:cubicBezTo>
                  <a:pt x="434109" y="3417454"/>
                  <a:pt x="404815" y="3422865"/>
                  <a:pt x="378691" y="3435927"/>
                </a:cubicBezTo>
                <a:cubicBezTo>
                  <a:pt x="366376" y="3442085"/>
                  <a:pt x="354401" y="3448976"/>
                  <a:pt x="341745" y="3454400"/>
                </a:cubicBezTo>
                <a:cubicBezTo>
                  <a:pt x="323189" y="3462353"/>
                  <a:pt x="295846" y="3468184"/>
                  <a:pt x="277091" y="3472873"/>
                </a:cubicBezTo>
                <a:cubicBezTo>
                  <a:pt x="267855" y="3479031"/>
                  <a:pt x="259311" y="3486382"/>
                  <a:pt x="249382" y="3491346"/>
                </a:cubicBezTo>
                <a:cubicBezTo>
                  <a:pt x="228271" y="3501901"/>
                  <a:pt x="196566" y="3504549"/>
                  <a:pt x="175491" y="3509818"/>
                </a:cubicBezTo>
                <a:cubicBezTo>
                  <a:pt x="166046" y="3512179"/>
                  <a:pt x="157018" y="3515976"/>
                  <a:pt x="147782" y="3519055"/>
                </a:cubicBezTo>
                <a:cubicBezTo>
                  <a:pt x="141624" y="3528291"/>
                  <a:pt x="139238" y="3541800"/>
                  <a:pt x="129309" y="3546764"/>
                </a:cubicBezTo>
                <a:cubicBezTo>
                  <a:pt x="112559" y="3555139"/>
                  <a:pt x="92059" y="3551458"/>
                  <a:pt x="73891" y="3556000"/>
                </a:cubicBezTo>
                <a:cubicBezTo>
                  <a:pt x="32591" y="3566325"/>
                  <a:pt x="28588" y="3569415"/>
                  <a:pt x="0" y="3583709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0813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699326" y="852970"/>
            <a:ext cx="5144655" cy="26468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CPU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90109" y="3650549"/>
            <a:ext cx="5144655" cy="22691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Memory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784553"/>
              </p:ext>
            </p:extLst>
          </p:nvPr>
        </p:nvGraphicFramePr>
        <p:xfrm>
          <a:off x="4147128" y="4136349"/>
          <a:ext cx="1468582" cy="1691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582">
                  <a:extLst>
                    <a:ext uri="{9D8B030D-6E8A-4147-A177-3AD203B41FA5}">
                      <a16:colId xmlns:a16="http://schemas.microsoft.com/office/drawing/2014/main" val="2194989816"/>
                    </a:ext>
                  </a:extLst>
                </a:gridCol>
              </a:tblGrid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Data Segment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478374"/>
                  </a:ext>
                </a:extLst>
              </a:tr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0::</a:t>
                      </a:r>
                      <a:r>
                        <a:rPr lang="en-US" altLang="ko-KR" sz="1400" baseline="0" dirty="0" smtClean="0"/>
                        <a:t> (</a:t>
                      </a:r>
                      <a:r>
                        <a:rPr lang="en-US" altLang="ko-KR" sz="1400" baseline="0" dirty="0" err="1" smtClean="0"/>
                        <a:t>i</a:t>
                      </a:r>
                      <a:r>
                        <a:rPr lang="en-US" altLang="ko-KR" sz="1400" baseline="0" dirty="0" smtClean="0"/>
                        <a:t>)  5 =&gt; 6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727489"/>
                  </a:ext>
                </a:extLst>
              </a:tr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543868"/>
                  </a:ext>
                </a:extLst>
              </a:tr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301516"/>
                  </a:ext>
                </a:extLst>
              </a:tr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185729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954034"/>
              </p:ext>
            </p:extLst>
          </p:nvPr>
        </p:nvGraphicFramePr>
        <p:xfrm>
          <a:off x="5795819" y="4136348"/>
          <a:ext cx="1468582" cy="1691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582">
                  <a:extLst>
                    <a:ext uri="{9D8B030D-6E8A-4147-A177-3AD203B41FA5}">
                      <a16:colId xmlns:a16="http://schemas.microsoft.com/office/drawing/2014/main" val="2194989816"/>
                    </a:ext>
                  </a:extLst>
                </a:gridCol>
              </a:tblGrid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Stack Segment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478374"/>
                  </a:ext>
                </a:extLst>
              </a:tr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727489"/>
                  </a:ext>
                </a:extLst>
              </a:tr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543868"/>
                  </a:ext>
                </a:extLst>
              </a:tr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301516"/>
                  </a:ext>
                </a:extLst>
              </a:tr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185729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73715"/>
              </p:ext>
            </p:extLst>
          </p:nvPr>
        </p:nvGraphicFramePr>
        <p:xfrm>
          <a:off x="7444510" y="4136347"/>
          <a:ext cx="1468582" cy="1691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582">
                  <a:extLst>
                    <a:ext uri="{9D8B030D-6E8A-4147-A177-3AD203B41FA5}">
                      <a16:colId xmlns:a16="http://schemas.microsoft.com/office/drawing/2014/main" val="2194989816"/>
                    </a:ext>
                  </a:extLst>
                </a:gridCol>
              </a:tblGrid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Heap Segment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478374"/>
                  </a:ext>
                </a:extLst>
              </a:tr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727489"/>
                  </a:ext>
                </a:extLst>
              </a:tr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543868"/>
                  </a:ext>
                </a:extLst>
              </a:tr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301516"/>
                  </a:ext>
                </a:extLst>
              </a:tr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185729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619737"/>
              </p:ext>
            </p:extLst>
          </p:nvPr>
        </p:nvGraphicFramePr>
        <p:xfrm>
          <a:off x="2856345" y="1656770"/>
          <a:ext cx="1468582" cy="1691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582">
                  <a:extLst>
                    <a:ext uri="{9D8B030D-6E8A-4147-A177-3AD203B41FA5}">
                      <a16:colId xmlns:a16="http://schemas.microsoft.com/office/drawing/2014/main" val="2194989816"/>
                    </a:ext>
                  </a:extLst>
                </a:gridCol>
              </a:tblGrid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Registers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478374"/>
                  </a:ext>
                </a:extLst>
              </a:tr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0: 5 =&gt; 6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727489"/>
                  </a:ext>
                </a:extLst>
              </a:tr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543868"/>
                  </a:ext>
                </a:extLst>
              </a:tr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301516"/>
                  </a:ext>
                </a:extLst>
              </a:tr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185729"/>
                  </a:ext>
                </a:extLst>
              </a:tr>
            </a:tbl>
          </a:graphicData>
        </a:graphic>
      </p:graphicFrame>
      <p:sp>
        <p:nvSpPr>
          <p:cNvPr id="10" name="왼쪽 화살표 9"/>
          <p:cNvSpPr/>
          <p:nvPr/>
        </p:nvSpPr>
        <p:spPr>
          <a:xfrm rot="2336668">
            <a:off x="4299130" y="3007663"/>
            <a:ext cx="1773382" cy="665018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load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오른쪽 화살표 10"/>
          <p:cNvSpPr/>
          <p:nvPr/>
        </p:nvSpPr>
        <p:spPr>
          <a:xfrm rot="2255717">
            <a:off x="3601470" y="3314510"/>
            <a:ext cx="1814946" cy="63653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store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왼쪽 화살표 13"/>
          <p:cNvSpPr/>
          <p:nvPr/>
        </p:nvSpPr>
        <p:spPr>
          <a:xfrm>
            <a:off x="4692959" y="2169396"/>
            <a:ext cx="1468582" cy="956105"/>
          </a:xfrm>
          <a:prstGeom prst="leftArrow">
            <a:avLst>
              <a:gd name="adj1" fmla="val 10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ALU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내용 개체 틀 11"/>
          <p:cNvSpPr>
            <a:spLocks noGrp="1"/>
          </p:cNvSpPr>
          <p:nvPr>
            <p:ph idx="1"/>
          </p:nvPr>
        </p:nvSpPr>
        <p:spPr>
          <a:xfrm>
            <a:off x="8225041" y="867038"/>
            <a:ext cx="1242231" cy="88026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I = I + 1</a:t>
            </a:r>
          </a:p>
          <a:p>
            <a:pPr marL="0" indent="0">
              <a:buNone/>
            </a:pPr>
            <a:r>
              <a:rPr lang="en-US" altLang="ko-KR" dirty="0" smtClean="0"/>
              <a:t>A = 3</a:t>
            </a:r>
          </a:p>
          <a:p>
            <a:pPr marL="0" indent="0">
              <a:buNone/>
            </a:pPr>
            <a:r>
              <a:rPr lang="en-US" altLang="ko-KR" dirty="0" smtClean="0"/>
              <a:t>A =B;</a:t>
            </a:r>
            <a:endParaRPr lang="en-US" altLang="ko-KR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827622"/>
              </p:ext>
            </p:extLst>
          </p:nvPr>
        </p:nvGraphicFramePr>
        <p:xfrm>
          <a:off x="2856345" y="1252763"/>
          <a:ext cx="14685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582">
                  <a:extLst>
                    <a:ext uri="{9D8B030D-6E8A-4147-A177-3AD203B41FA5}">
                      <a16:colId xmlns:a16="http://schemas.microsoft.com/office/drawing/2014/main" val="2859774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129793"/>
                  </a:ext>
                </a:extLst>
              </a:tr>
            </a:tbl>
          </a:graphicData>
        </a:graphic>
      </p:graphicFrame>
      <p:sp>
        <p:nvSpPr>
          <p:cNvPr id="16" name="왼쪽 화살표 15"/>
          <p:cNvSpPr/>
          <p:nvPr/>
        </p:nvSpPr>
        <p:spPr>
          <a:xfrm>
            <a:off x="4427164" y="1205871"/>
            <a:ext cx="1425863" cy="541432"/>
          </a:xfrm>
          <a:prstGeom prst="leftArrow">
            <a:avLst>
              <a:gd name="adj1" fmla="val 10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CU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083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Multi-Tasking</a:t>
            </a:r>
          </a:p>
          <a:p>
            <a:pPr lvl="1"/>
            <a:r>
              <a:rPr lang="en-US" altLang="ko-KR" dirty="0"/>
              <a:t>Time-Slice</a:t>
            </a:r>
          </a:p>
          <a:p>
            <a:pPr lvl="1"/>
            <a:r>
              <a:rPr lang="en-US" altLang="ko-KR" dirty="0"/>
              <a:t>Context-Switching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>
          <a:xfrm>
            <a:off x="6814869" y="862013"/>
            <a:ext cx="4632595" cy="5314950"/>
          </a:xfrm>
        </p:spPr>
        <p:txBody>
          <a:bodyPr/>
          <a:lstStyle/>
          <a:p>
            <a:r>
              <a:rPr lang="en-US" altLang="ko-KR" dirty="0"/>
              <a:t>CPU &gt;PC = 50000</a:t>
            </a:r>
          </a:p>
          <a:p>
            <a:r>
              <a:rPr lang="en-US" altLang="ko-KR" dirty="0"/>
              <a:t>/</a:t>
            </a:r>
          </a:p>
          <a:p>
            <a:r>
              <a:rPr lang="en-US" altLang="ko-KR" dirty="0"/>
              <a:t>CPU &gt;PC = 50004</a:t>
            </a:r>
          </a:p>
          <a:p>
            <a:r>
              <a:rPr lang="en-US" altLang="ko-KR" dirty="0"/>
              <a:t>Context-Switching</a:t>
            </a:r>
          </a:p>
          <a:p>
            <a:pPr lvl="1"/>
            <a:r>
              <a:rPr lang="en-US" altLang="ko-KR" dirty="0"/>
              <a:t>CPU Registers -&gt; Process1.ProcessControlBlock </a:t>
            </a:r>
            <a:endParaRPr lang="ko-KR" altLang="en-US" dirty="0"/>
          </a:p>
          <a:p>
            <a:r>
              <a:rPr lang="en-US" altLang="ko-KR" dirty="0"/>
              <a:t>CPU &gt;PC = 100000</a:t>
            </a:r>
          </a:p>
          <a:p>
            <a:r>
              <a:rPr lang="en-US" altLang="ko-KR" dirty="0"/>
              <a:t>/</a:t>
            </a:r>
          </a:p>
          <a:p>
            <a:r>
              <a:rPr lang="en-US" altLang="ko-KR" dirty="0"/>
              <a:t>Context-Switching</a:t>
            </a:r>
            <a:endParaRPr lang="ko-KR" altLang="en-US" dirty="0"/>
          </a:p>
          <a:p>
            <a:r>
              <a:rPr lang="en-US" altLang="ko-KR" dirty="0"/>
              <a:t>CPU &gt;PC = 200000</a:t>
            </a:r>
          </a:p>
          <a:p>
            <a:r>
              <a:rPr lang="en-US" altLang="ko-KR" dirty="0"/>
              <a:t>/</a:t>
            </a:r>
          </a:p>
          <a:p>
            <a:r>
              <a:rPr lang="en-US" altLang="ko-KR" dirty="0"/>
              <a:t>Context Switching</a:t>
            </a:r>
          </a:p>
          <a:p>
            <a:pPr marL="685800" lvl="2">
              <a:spcBef>
                <a:spcPts val="1000"/>
              </a:spcBef>
            </a:pPr>
            <a:r>
              <a:rPr lang="en-US" altLang="ko-KR" dirty="0"/>
              <a:t>Process1.ProcessControlBlock -&gt; CPU Registers</a:t>
            </a:r>
          </a:p>
          <a:p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3561273" y="1432829"/>
            <a:ext cx="1856117" cy="1539904"/>
            <a:chOff x="4553309" y="1505221"/>
            <a:chExt cx="2511725" cy="3549859"/>
          </a:xfrm>
        </p:grpSpPr>
        <p:sp>
          <p:nvSpPr>
            <p:cNvPr id="5" name="직사각형 4"/>
            <p:cNvSpPr/>
            <p:nvPr/>
          </p:nvSpPr>
          <p:spPr>
            <a:xfrm>
              <a:off x="4553309" y="1505221"/>
              <a:ext cx="2511725" cy="35498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Process1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606505" y="3519577"/>
              <a:ext cx="2395741" cy="1457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Code segment</a:t>
              </a:r>
            </a:p>
            <a:p>
              <a:pPr algn="ctr"/>
              <a:r>
                <a:rPr lang="en-US" altLang="ko-KR" sz="700" dirty="0"/>
                <a:t>Move @s.4, R1</a:t>
              </a:r>
            </a:p>
            <a:p>
              <a:pPr algn="ctr"/>
              <a:r>
                <a:rPr lang="en-US" altLang="ko-KR" sz="700" dirty="0"/>
                <a:t>Move R2, @s.8</a:t>
              </a:r>
            </a:p>
            <a:p>
              <a:pPr algn="ctr"/>
              <a:r>
                <a:rPr lang="en-US" altLang="ko-KR" sz="700" dirty="0"/>
                <a:t>Add R1, R2</a:t>
              </a:r>
            </a:p>
            <a:p>
              <a:pPr algn="ctr"/>
              <a:r>
                <a:rPr lang="en-US" altLang="ko-KR" sz="700" dirty="0"/>
                <a:t>Move R2, @s.8</a:t>
              </a:r>
              <a:endParaRPr lang="ko-KR" altLang="en-US" sz="7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606504" y="1830328"/>
              <a:ext cx="2395742" cy="7575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Data segment =4096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624800" y="2656305"/>
              <a:ext cx="2395742" cy="7575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Stack segment =2048</a:t>
              </a:r>
              <a:endParaRPr lang="ko-KR" altLang="en-US" sz="700" dirty="0"/>
            </a:p>
          </p:txBody>
        </p:sp>
      </p:grpSp>
      <p:sp>
        <p:nvSpPr>
          <p:cNvPr id="21" name="오각형 20"/>
          <p:cNvSpPr/>
          <p:nvPr/>
        </p:nvSpPr>
        <p:spPr>
          <a:xfrm>
            <a:off x="1559601" y="2629033"/>
            <a:ext cx="1278543" cy="1751163"/>
          </a:xfrm>
          <a:prstGeom prst="homePlate">
            <a:avLst>
              <a:gd name="adj" fmla="val 263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grpSp>
        <p:nvGrpSpPr>
          <p:cNvPr id="23" name="그룹 22"/>
          <p:cNvGrpSpPr/>
          <p:nvPr/>
        </p:nvGrpSpPr>
        <p:grpSpPr>
          <a:xfrm>
            <a:off x="3554739" y="3034944"/>
            <a:ext cx="1856117" cy="1539904"/>
            <a:chOff x="4553309" y="1505221"/>
            <a:chExt cx="2511725" cy="3549859"/>
          </a:xfrm>
        </p:grpSpPr>
        <p:sp>
          <p:nvSpPr>
            <p:cNvPr id="24" name="직사각형 23"/>
            <p:cNvSpPr/>
            <p:nvPr/>
          </p:nvSpPr>
          <p:spPr>
            <a:xfrm>
              <a:off x="4553309" y="1505221"/>
              <a:ext cx="2511725" cy="35498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Process1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606505" y="3519577"/>
              <a:ext cx="2395741" cy="1457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Code segment</a:t>
              </a:r>
            </a:p>
            <a:p>
              <a:pPr algn="ctr"/>
              <a:r>
                <a:rPr lang="en-US" altLang="ko-KR" sz="700" dirty="0"/>
                <a:t>Move @s.4, R1</a:t>
              </a:r>
            </a:p>
            <a:p>
              <a:pPr algn="ctr"/>
              <a:r>
                <a:rPr lang="en-US" altLang="ko-KR" sz="700" dirty="0"/>
                <a:t>Move R2, @s.8</a:t>
              </a:r>
            </a:p>
            <a:p>
              <a:pPr algn="ctr"/>
              <a:r>
                <a:rPr lang="en-US" altLang="ko-KR" sz="700" dirty="0"/>
                <a:t>Add R1, R2</a:t>
              </a:r>
            </a:p>
            <a:p>
              <a:pPr algn="ctr"/>
              <a:r>
                <a:rPr lang="en-US" altLang="ko-KR" sz="700" dirty="0"/>
                <a:t>Move R2, @s.8</a:t>
              </a:r>
              <a:endParaRPr lang="ko-KR" altLang="en-US" sz="7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606504" y="1830328"/>
              <a:ext cx="2395742" cy="7575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Data segment =4096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624800" y="2656305"/>
              <a:ext cx="2395742" cy="7575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Stack segment =2048</a:t>
              </a:r>
              <a:endParaRPr lang="ko-KR" altLang="en-US" sz="700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3571248" y="4637059"/>
            <a:ext cx="1856117" cy="1539904"/>
            <a:chOff x="4553309" y="1505221"/>
            <a:chExt cx="2511725" cy="3549859"/>
          </a:xfrm>
        </p:grpSpPr>
        <p:sp>
          <p:nvSpPr>
            <p:cNvPr id="29" name="직사각형 28"/>
            <p:cNvSpPr/>
            <p:nvPr/>
          </p:nvSpPr>
          <p:spPr>
            <a:xfrm>
              <a:off x="4553309" y="1505221"/>
              <a:ext cx="2511725" cy="35498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Process1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606505" y="3519577"/>
              <a:ext cx="2395741" cy="1457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Code segment</a:t>
              </a:r>
            </a:p>
            <a:p>
              <a:pPr algn="ctr"/>
              <a:r>
                <a:rPr lang="en-US" altLang="ko-KR" sz="700" dirty="0"/>
                <a:t>Move @s.4, R1</a:t>
              </a:r>
            </a:p>
            <a:p>
              <a:pPr algn="ctr"/>
              <a:r>
                <a:rPr lang="en-US" altLang="ko-KR" sz="700" dirty="0"/>
                <a:t>Move R2, @s.8</a:t>
              </a:r>
            </a:p>
            <a:p>
              <a:pPr algn="ctr"/>
              <a:r>
                <a:rPr lang="en-US" altLang="ko-KR" sz="700" dirty="0"/>
                <a:t>Add R1, R2</a:t>
              </a:r>
            </a:p>
            <a:p>
              <a:pPr algn="ctr"/>
              <a:r>
                <a:rPr lang="en-US" altLang="ko-KR" sz="700" dirty="0"/>
                <a:t>Move R2, @s.8</a:t>
              </a:r>
              <a:endParaRPr lang="ko-KR" altLang="en-US" sz="7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606504" y="1830328"/>
              <a:ext cx="2395742" cy="7575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Data segment =4096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624800" y="2656305"/>
              <a:ext cx="2395742" cy="7575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Stack segment =2048</a:t>
              </a:r>
              <a:endParaRPr lang="ko-KR" altLang="en-US" sz="700" dirty="0"/>
            </a:p>
          </p:txBody>
        </p:sp>
      </p:grpSp>
      <p:sp>
        <p:nvSpPr>
          <p:cNvPr id="33" name="왼쪽 중괄호 32"/>
          <p:cNvSpPr/>
          <p:nvPr/>
        </p:nvSpPr>
        <p:spPr>
          <a:xfrm>
            <a:off x="3218622" y="2410871"/>
            <a:ext cx="172528" cy="211979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왼쪽 중괄호 33"/>
          <p:cNvSpPr/>
          <p:nvPr/>
        </p:nvSpPr>
        <p:spPr>
          <a:xfrm>
            <a:off x="3218622" y="3908760"/>
            <a:ext cx="172528" cy="211979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왼쪽 중괄호 34"/>
          <p:cNvSpPr/>
          <p:nvPr/>
        </p:nvSpPr>
        <p:spPr>
          <a:xfrm>
            <a:off x="3213991" y="5510875"/>
            <a:ext cx="172528" cy="211979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왼쪽 중괄호 35"/>
          <p:cNvSpPr/>
          <p:nvPr/>
        </p:nvSpPr>
        <p:spPr>
          <a:xfrm>
            <a:off x="3213991" y="2727077"/>
            <a:ext cx="172528" cy="211979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2854617" y="2388831"/>
            <a:ext cx="276344" cy="25605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916863" y="3886720"/>
            <a:ext cx="276344" cy="25605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2865760" y="5461883"/>
            <a:ext cx="276344" cy="25605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2860324" y="2717915"/>
            <a:ext cx="276344" cy="25605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670739" y="2987018"/>
            <a:ext cx="829819" cy="2397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PC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678186" y="3264898"/>
            <a:ext cx="829819" cy="2397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694334" y="3542778"/>
            <a:ext cx="829819" cy="2397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694334" y="4020622"/>
            <a:ext cx="829819" cy="2397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423821" y="2202781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50000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394486" y="3702052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100000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354501" y="5364879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200000</a:t>
            </a:r>
            <a:endParaRPr lang="ko-KR" altLang="en-US" dirty="0"/>
          </a:p>
        </p:txBody>
      </p:sp>
      <p:sp>
        <p:nvSpPr>
          <p:cNvPr id="48" name="자유형 47"/>
          <p:cNvSpPr/>
          <p:nvPr/>
        </p:nvSpPr>
        <p:spPr>
          <a:xfrm>
            <a:off x="1475117" y="2967487"/>
            <a:ext cx="1207698" cy="1466490"/>
          </a:xfrm>
          <a:custGeom>
            <a:avLst/>
            <a:gdLst>
              <a:gd name="connsiteX0" fmla="*/ 155275 w 1207698"/>
              <a:gd name="connsiteY0" fmla="*/ 1155939 h 1466490"/>
              <a:gd name="connsiteX1" fmla="*/ 112143 w 1207698"/>
              <a:gd name="connsiteY1" fmla="*/ 1078302 h 1466490"/>
              <a:gd name="connsiteX2" fmla="*/ 94891 w 1207698"/>
              <a:gd name="connsiteY2" fmla="*/ 1052422 h 1466490"/>
              <a:gd name="connsiteX3" fmla="*/ 77638 w 1207698"/>
              <a:gd name="connsiteY3" fmla="*/ 1009290 h 1466490"/>
              <a:gd name="connsiteX4" fmla="*/ 60385 w 1207698"/>
              <a:gd name="connsiteY4" fmla="*/ 940279 h 1466490"/>
              <a:gd name="connsiteX5" fmla="*/ 43132 w 1207698"/>
              <a:gd name="connsiteY5" fmla="*/ 914400 h 1466490"/>
              <a:gd name="connsiteX6" fmla="*/ 25879 w 1207698"/>
              <a:gd name="connsiteY6" fmla="*/ 845388 h 1466490"/>
              <a:gd name="connsiteX7" fmla="*/ 0 w 1207698"/>
              <a:gd name="connsiteY7" fmla="*/ 733245 h 1466490"/>
              <a:gd name="connsiteX8" fmla="*/ 8626 w 1207698"/>
              <a:gd name="connsiteY8" fmla="*/ 465826 h 1466490"/>
              <a:gd name="connsiteX9" fmla="*/ 17253 w 1207698"/>
              <a:gd name="connsiteY9" fmla="*/ 431321 h 1466490"/>
              <a:gd name="connsiteX10" fmla="*/ 51758 w 1207698"/>
              <a:gd name="connsiteY10" fmla="*/ 379562 h 1466490"/>
              <a:gd name="connsiteX11" fmla="*/ 86264 w 1207698"/>
              <a:gd name="connsiteY11" fmla="*/ 293298 h 1466490"/>
              <a:gd name="connsiteX12" fmla="*/ 103517 w 1207698"/>
              <a:gd name="connsiteY12" fmla="*/ 250166 h 1466490"/>
              <a:gd name="connsiteX13" fmla="*/ 129396 w 1207698"/>
              <a:gd name="connsiteY13" fmla="*/ 215660 h 1466490"/>
              <a:gd name="connsiteX14" fmla="*/ 172528 w 1207698"/>
              <a:gd name="connsiteY14" fmla="*/ 155275 h 1466490"/>
              <a:gd name="connsiteX15" fmla="*/ 224287 w 1207698"/>
              <a:gd name="connsiteY15" fmla="*/ 112143 h 1466490"/>
              <a:gd name="connsiteX16" fmla="*/ 241540 w 1207698"/>
              <a:gd name="connsiteY16" fmla="*/ 86264 h 1466490"/>
              <a:gd name="connsiteX17" fmla="*/ 267419 w 1207698"/>
              <a:gd name="connsiteY17" fmla="*/ 69011 h 1466490"/>
              <a:gd name="connsiteX18" fmla="*/ 301925 w 1207698"/>
              <a:gd name="connsiteY18" fmla="*/ 43132 h 1466490"/>
              <a:gd name="connsiteX19" fmla="*/ 327804 w 1207698"/>
              <a:gd name="connsiteY19" fmla="*/ 34505 h 1466490"/>
              <a:gd name="connsiteX20" fmla="*/ 353683 w 1207698"/>
              <a:gd name="connsiteY20" fmla="*/ 17253 h 1466490"/>
              <a:gd name="connsiteX21" fmla="*/ 543464 w 1207698"/>
              <a:gd name="connsiteY21" fmla="*/ 0 h 1466490"/>
              <a:gd name="connsiteX22" fmla="*/ 793630 w 1207698"/>
              <a:gd name="connsiteY22" fmla="*/ 8626 h 1466490"/>
              <a:gd name="connsiteX23" fmla="*/ 819509 w 1207698"/>
              <a:gd name="connsiteY23" fmla="*/ 17253 h 1466490"/>
              <a:gd name="connsiteX24" fmla="*/ 888521 w 1207698"/>
              <a:gd name="connsiteY24" fmla="*/ 69011 h 1466490"/>
              <a:gd name="connsiteX25" fmla="*/ 923026 w 1207698"/>
              <a:gd name="connsiteY25" fmla="*/ 94890 h 1466490"/>
              <a:gd name="connsiteX26" fmla="*/ 1009291 w 1207698"/>
              <a:gd name="connsiteY26" fmla="*/ 198407 h 1466490"/>
              <a:gd name="connsiteX27" fmla="*/ 1035170 w 1207698"/>
              <a:gd name="connsiteY27" fmla="*/ 241539 h 1466490"/>
              <a:gd name="connsiteX28" fmla="*/ 1043796 w 1207698"/>
              <a:gd name="connsiteY28" fmla="*/ 267419 h 1466490"/>
              <a:gd name="connsiteX29" fmla="*/ 1078302 w 1207698"/>
              <a:gd name="connsiteY29" fmla="*/ 301924 h 1466490"/>
              <a:gd name="connsiteX30" fmla="*/ 1086928 w 1207698"/>
              <a:gd name="connsiteY30" fmla="*/ 327804 h 1466490"/>
              <a:gd name="connsiteX31" fmla="*/ 1112808 w 1207698"/>
              <a:gd name="connsiteY31" fmla="*/ 353683 h 1466490"/>
              <a:gd name="connsiteX32" fmla="*/ 1121434 w 1207698"/>
              <a:gd name="connsiteY32" fmla="*/ 396815 h 1466490"/>
              <a:gd name="connsiteX33" fmla="*/ 1147313 w 1207698"/>
              <a:gd name="connsiteY33" fmla="*/ 422694 h 1466490"/>
              <a:gd name="connsiteX34" fmla="*/ 1173192 w 1207698"/>
              <a:gd name="connsiteY34" fmla="*/ 457200 h 1466490"/>
              <a:gd name="connsiteX35" fmla="*/ 1181819 w 1207698"/>
              <a:gd name="connsiteY35" fmla="*/ 491705 h 1466490"/>
              <a:gd name="connsiteX36" fmla="*/ 1199072 w 1207698"/>
              <a:gd name="connsiteY36" fmla="*/ 621102 h 1466490"/>
              <a:gd name="connsiteX37" fmla="*/ 1207698 w 1207698"/>
              <a:gd name="connsiteY37" fmla="*/ 681487 h 1466490"/>
              <a:gd name="connsiteX38" fmla="*/ 1190445 w 1207698"/>
              <a:gd name="connsiteY38" fmla="*/ 1121434 h 1466490"/>
              <a:gd name="connsiteX39" fmla="*/ 1173192 w 1207698"/>
              <a:gd name="connsiteY39" fmla="*/ 1207698 h 1466490"/>
              <a:gd name="connsiteX40" fmla="*/ 1164566 w 1207698"/>
              <a:gd name="connsiteY40" fmla="*/ 1242204 h 1466490"/>
              <a:gd name="connsiteX41" fmla="*/ 1147313 w 1207698"/>
              <a:gd name="connsiteY41" fmla="*/ 1268083 h 1466490"/>
              <a:gd name="connsiteX42" fmla="*/ 1130060 w 1207698"/>
              <a:gd name="connsiteY42" fmla="*/ 1337094 h 1466490"/>
              <a:gd name="connsiteX43" fmla="*/ 1069675 w 1207698"/>
              <a:gd name="connsiteY43" fmla="*/ 1397479 h 1466490"/>
              <a:gd name="connsiteX44" fmla="*/ 992038 w 1207698"/>
              <a:gd name="connsiteY44" fmla="*/ 1440611 h 1466490"/>
              <a:gd name="connsiteX45" fmla="*/ 966158 w 1207698"/>
              <a:gd name="connsiteY45" fmla="*/ 1457864 h 1466490"/>
              <a:gd name="connsiteX46" fmla="*/ 905774 w 1207698"/>
              <a:gd name="connsiteY46" fmla="*/ 1466490 h 1466490"/>
              <a:gd name="connsiteX47" fmla="*/ 828136 w 1207698"/>
              <a:gd name="connsiteY47" fmla="*/ 1457864 h 1466490"/>
              <a:gd name="connsiteX48" fmla="*/ 759125 w 1207698"/>
              <a:gd name="connsiteY48" fmla="*/ 1440611 h 1466490"/>
              <a:gd name="connsiteX49" fmla="*/ 733245 w 1207698"/>
              <a:gd name="connsiteY49" fmla="*/ 1431985 h 1466490"/>
              <a:gd name="connsiteX50" fmla="*/ 664234 w 1207698"/>
              <a:gd name="connsiteY50" fmla="*/ 1423358 h 1466490"/>
              <a:gd name="connsiteX51" fmla="*/ 595223 w 1207698"/>
              <a:gd name="connsiteY51" fmla="*/ 1397479 h 1466490"/>
              <a:gd name="connsiteX52" fmla="*/ 569343 w 1207698"/>
              <a:gd name="connsiteY52" fmla="*/ 1388853 h 1466490"/>
              <a:gd name="connsiteX53" fmla="*/ 483079 w 1207698"/>
              <a:gd name="connsiteY53" fmla="*/ 1345721 h 1466490"/>
              <a:gd name="connsiteX54" fmla="*/ 448574 w 1207698"/>
              <a:gd name="connsiteY54" fmla="*/ 1337094 h 1466490"/>
              <a:gd name="connsiteX55" fmla="*/ 370936 w 1207698"/>
              <a:gd name="connsiteY55" fmla="*/ 1311215 h 1466490"/>
              <a:gd name="connsiteX56" fmla="*/ 327804 w 1207698"/>
              <a:gd name="connsiteY56" fmla="*/ 1276709 h 1466490"/>
              <a:gd name="connsiteX57" fmla="*/ 301925 w 1207698"/>
              <a:gd name="connsiteY57" fmla="*/ 1242204 h 1466490"/>
              <a:gd name="connsiteX58" fmla="*/ 276045 w 1207698"/>
              <a:gd name="connsiteY58" fmla="*/ 1224951 h 1466490"/>
              <a:gd name="connsiteX59" fmla="*/ 250166 w 1207698"/>
              <a:gd name="connsiteY59" fmla="*/ 1199071 h 1466490"/>
              <a:gd name="connsiteX60" fmla="*/ 172528 w 1207698"/>
              <a:gd name="connsiteY60" fmla="*/ 1138687 h 1466490"/>
              <a:gd name="connsiteX61" fmla="*/ 138023 w 1207698"/>
              <a:gd name="connsiteY61" fmla="*/ 1086928 h 1466490"/>
              <a:gd name="connsiteX62" fmla="*/ 120770 w 1207698"/>
              <a:gd name="connsiteY62" fmla="*/ 1061049 h 1466490"/>
              <a:gd name="connsiteX63" fmla="*/ 77638 w 1207698"/>
              <a:gd name="connsiteY63" fmla="*/ 1017917 h 1466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207698" h="1466490">
                <a:moveTo>
                  <a:pt x="155275" y="1155939"/>
                </a:moveTo>
                <a:cubicBezTo>
                  <a:pt x="140898" y="1130060"/>
                  <a:pt x="127060" y="1103874"/>
                  <a:pt x="112143" y="1078302"/>
                </a:cubicBezTo>
                <a:cubicBezTo>
                  <a:pt x="106919" y="1069347"/>
                  <a:pt x="99527" y="1061695"/>
                  <a:pt x="94891" y="1052422"/>
                </a:cubicBezTo>
                <a:cubicBezTo>
                  <a:pt x="87966" y="1038572"/>
                  <a:pt x="82088" y="1024122"/>
                  <a:pt x="77638" y="1009290"/>
                </a:cubicBezTo>
                <a:cubicBezTo>
                  <a:pt x="70258" y="984689"/>
                  <a:pt x="71768" y="963046"/>
                  <a:pt x="60385" y="940279"/>
                </a:cubicBezTo>
                <a:cubicBezTo>
                  <a:pt x="55748" y="931006"/>
                  <a:pt x="48883" y="923026"/>
                  <a:pt x="43132" y="914400"/>
                </a:cubicBezTo>
                <a:cubicBezTo>
                  <a:pt x="37381" y="891396"/>
                  <a:pt x="31023" y="868535"/>
                  <a:pt x="25879" y="845388"/>
                </a:cubicBezTo>
                <a:cubicBezTo>
                  <a:pt x="497" y="731170"/>
                  <a:pt x="19866" y="792847"/>
                  <a:pt x="0" y="733245"/>
                </a:cubicBezTo>
                <a:cubicBezTo>
                  <a:pt x="2875" y="644105"/>
                  <a:pt x="3538" y="554867"/>
                  <a:pt x="8626" y="465826"/>
                </a:cubicBezTo>
                <a:cubicBezTo>
                  <a:pt x="9302" y="453990"/>
                  <a:pt x="11951" y="441925"/>
                  <a:pt x="17253" y="431321"/>
                </a:cubicBezTo>
                <a:cubicBezTo>
                  <a:pt x="26526" y="412775"/>
                  <a:pt x="40256" y="396815"/>
                  <a:pt x="51758" y="379562"/>
                </a:cubicBezTo>
                <a:cubicBezTo>
                  <a:pt x="66921" y="303751"/>
                  <a:pt x="49128" y="367571"/>
                  <a:pt x="86264" y="293298"/>
                </a:cubicBezTo>
                <a:cubicBezTo>
                  <a:pt x="93189" y="279448"/>
                  <a:pt x="95997" y="263702"/>
                  <a:pt x="103517" y="250166"/>
                </a:cubicBezTo>
                <a:cubicBezTo>
                  <a:pt x="110499" y="237598"/>
                  <a:pt x="121039" y="227359"/>
                  <a:pt x="129396" y="215660"/>
                </a:cubicBezTo>
                <a:cubicBezTo>
                  <a:pt x="141639" y="198520"/>
                  <a:pt x="158437" y="169366"/>
                  <a:pt x="172528" y="155275"/>
                </a:cubicBezTo>
                <a:cubicBezTo>
                  <a:pt x="240391" y="87412"/>
                  <a:pt x="153621" y="196941"/>
                  <a:pt x="224287" y="112143"/>
                </a:cubicBezTo>
                <a:cubicBezTo>
                  <a:pt x="230924" y="104178"/>
                  <a:pt x="234209" y="93595"/>
                  <a:pt x="241540" y="86264"/>
                </a:cubicBezTo>
                <a:cubicBezTo>
                  <a:pt x="248871" y="78933"/>
                  <a:pt x="258983" y="75037"/>
                  <a:pt x="267419" y="69011"/>
                </a:cubicBezTo>
                <a:cubicBezTo>
                  <a:pt x="279118" y="60654"/>
                  <a:pt x="289442" y="50265"/>
                  <a:pt x="301925" y="43132"/>
                </a:cubicBezTo>
                <a:cubicBezTo>
                  <a:pt x="309820" y="38621"/>
                  <a:pt x="319671" y="38572"/>
                  <a:pt x="327804" y="34505"/>
                </a:cubicBezTo>
                <a:cubicBezTo>
                  <a:pt x="337077" y="29869"/>
                  <a:pt x="343446" y="18891"/>
                  <a:pt x="353683" y="17253"/>
                </a:cubicBezTo>
                <a:cubicBezTo>
                  <a:pt x="416406" y="7217"/>
                  <a:pt x="480204" y="5751"/>
                  <a:pt x="543464" y="0"/>
                </a:cubicBezTo>
                <a:cubicBezTo>
                  <a:pt x="626853" y="2875"/>
                  <a:pt x="710354" y="3421"/>
                  <a:pt x="793630" y="8626"/>
                </a:cubicBezTo>
                <a:cubicBezTo>
                  <a:pt x="802705" y="9193"/>
                  <a:pt x="811376" y="13186"/>
                  <a:pt x="819509" y="17253"/>
                </a:cubicBezTo>
                <a:cubicBezTo>
                  <a:pt x="878839" y="46918"/>
                  <a:pt x="846611" y="33088"/>
                  <a:pt x="888521" y="69011"/>
                </a:cubicBezTo>
                <a:cubicBezTo>
                  <a:pt x="899437" y="78367"/>
                  <a:pt x="912206" y="85423"/>
                  <a:pt x="923026" y="94890"/>
                </a:cubicBezTo>
                <a:cubicBezTo>
                  <a:pt x="954552" y="122476"/>
                  <a:pt x="988983" y="164560"/>
                  <a:pt x="1009291" y="198407"/>
                </a:cubicBezTo>
                <a:cubicBezTo>
                  <a:pt x="1017917" y="212784"/>
                  <a:pt x="1027672" y="226542"/>
                  <a:pt x="1035170" y="241539"/>
                </a:cubicBezTo>
                <a:cubicBezTo>
                  <a:pt x="1039237" y="249672"/>
                  <a:pt x="1038511" y="260020"/>
                  <a:pt x="1043796" y="267419"/>
                </a:cubicBezTo>
                <a:cubicBezTo>
                  <a:pt x="1053250" y="280655"/>
                  <a:pt x="1066800" y="290422"/>
                  <a:pt x="1078302" y="301924"/>
                </a:cubicBezTo>
                <a:cubicBezTo>
                  <a:pt x="1081177" y="310551"/>
                  <a:pt x="1081884" y="320238"/>
                  <a:pt x="1086928" y="327804"/>
                </a:cubicBezTo>
                <a:cubicBezTo>
                  <a:pt x="1093695" y="337955"/>
                  <a:pt x="1107352" y="342771"/>
                  <a:pt x="1112808" y="353683"/>
                </a:cubicBezTo>
                <a:cubicBezTo>
                  <a:pt x="1119365" y="366797"/>
                  <a:pt x="1114877" y="383701"/>
                  <a:pt x="1121434" y="396815"/>
                </a:cubicBezTo>
                <a:cubicBezTo>
                  <a:pt x="1126890" y="407727"/>
                  <a:pt x="1139374" y="413431"/>
                  <a:pt x="1147313" y="422694"/>
                </a:cubicBezTo>
                <a:cubicBezTo>
                  <a:pt x="1156670" y="433610"/>
                  <a:pt x="1164566" y="445698"/>
                  <a:pt x="1173192" y="457200"/>
                </a:cubicBezTo>
                <a:cubicBezTo>
                  <a:pt x="1176068" y="468702"/>
                  <a:pt x="1179698" y="480041"/>
                  <a:pt x="1181819" y="491705"/>
                </a:cubicBezTo>
                <a:cubicBezTo>
                  <a:pt x="1187235" y="521493"/>
                  <a:pt x="1195321" y="592968"/>
                  <a:pt x="1199072" y="621102"/>
                </a:cubicBezTo>
                <a:cubicBezTo>
                  <a:pt x="1201759" y="641256"/>
                  <a:pt x="1204823" y="661359"/>
                  <a:pt x="1207698" y="681487"/>
                </a:cubicBezTo>
                <a:cubicBezTo>
                  <a:pt x="1201947" y="828136"/>
                  <a:pt x="1198026" y="974868"/>
                  <a:pt x="1190445" y="1121434"/>
                </a:cubicBezTo>
                <a:cubicBezTo>
                  <a:pt x="1187190" y="1184363"/>
                  <a:pt x="1185272" y="1165418"/>
                  <a:pt x="1173192" y="1207698"/>
                </a:cubicBezTo>
                <a:cubicBezTo>
                  <a:pt x="1169935" y="1219098"/>
                  <a:pt x="1169236" y="1231307"/>
                  <a:pt x="1164566" y="1242204"/>
                </a:cubicBezTo>
                <a:cubicBezTo>
                  <a:pt x="1160482" y="1251733"/>
                  <a:pt x="1153064" y="1259457"/>
                  <a:pt x="1147313" y="1268083"/>
                </a:cubicBezTo>
                <a:cubicBezTo>
                  <a:pt x="1146883" y="1270235"/>
                  <a:pt x="1137135" y="1328250"/>
                  <a:pt x="1130060" y="1337094"/>
                </a:cubicBezTo>
                <a:cubicBezTo>
                  <a:pt x="1112277" y="1359322"/>
                  <a:pt x="1095135" y="1384748"/>
                  <a:pt x="1069675" y="1397479"/>
                </a:cubicBezTo>
                <a:cubicBezTo>
                  <a:pt x="1028482" y="1418076"/>
                  <a:pt x="1035364" y="1413532"/>
                  <a:pt x="992038" y="1440611"/>
                </a:cubicBezTo>
                <a:cubicBezTo>
                  <a:pt x="983246" y="1446106"/>
                  <a:pt x="976089" y="1454885"/>
                  <a:pt x="966158" y="1457864"/>
                </a:cubicBezTo>
                <a:cubicBezTo>
                  <a:pt x="946683" y="1463706"/>
                  <a:pt x="925902" y="1463615"/>
                  <a:pt x="905774" y="1466490"/>
                </a:cubicBezTo>
                <a:cubicBezTo>
                  <a:pt x="879895" y="1463615"/>
                  <a:pt x="853778" y="1462389"/>
                  <a:pt x="828136" y="1457864"/>
                </a:cubicBezTo>
                <a:cubicBezTo>
                  <a:pt x="804785" y="1453743"/>
                  <a:pt x="781620" y="1448109"/>
                  <a:pt x="759125" y="1440611"/>
                </a:cubicBezTo>
                <a:cubicBezTo>
                  <a:pt x="750498" y="1437736"/>
                  <a:pt x="742192" y="1433612"/>
                  <a:pt x="733245" y="1431985"/>
                </a:cubicBezTo>
                <a:cubicBezTo>
                  <a:pt x="710436" y="1427838"/>
                  <a:pt x="687238" y="1426234"/>
                  <a:pt x="664234" y="1423358"/>
                </a:cubicBezTo>
                <a:cubicBezTo>
                  <a:pt x="605487" y="1403777"/>
                  <a:pt x="677753" y="1428427"/>
                  <a:pt x="595223" y="1397479"/>
                </a:cubicBezTo>
                <a:cubicBezTo>
                  <a:pt x="586709" y="1394286"/>
                  <a:pt x="577599" y="1392664"/>
                  <a:pt x="569343" y="1388853"/>
                </a:cubicBezTo>
                <a:cubicBezTo>
                  <a:pt x="540153" y="1375381"/>
                  <a:pt x="514268" y="1353519"/>
                  <a:pt x="483079" y="1345721"/>
                </a:cubicBezTo>
                <a:cubicBezTo>
                  <a:pt x="471577" y="1342845"/>
                  <a:pt x="459905" y="1340581"/>
                  <a:pt x="448574" y="1337094"/>
                </a:cubicBezTo>
                <a:cubicBezTo>
                  <a:pt x="422501" y="1329071"/>
                  <a:pt x="370936" y="1311215"/>
                  <a:pt x="370936" y="1311215"/>
                </a:cubicBezTo>
                <a:cubicBezTo>
                  <a:pt x="356559" y="1299713"/>
                  <a:pt x="340823" y="1289728"/>
                  <a:pt x="327804" y="1276709"/>
                </a:cubicBezTo>
                <a:cubicBezTo>
                  <a:pt x="317638" y="1266543"/>
                  <a:pt x="312091" y="1252370"/>
                  <a:pt x="301925" y="1242204"/>
                </a:cubicBezTo>
                <a:cubicBezTo>
                  <a:pt x="294594" y="1234873"/>
                  <a:pt x="284010" y="1231588"/>
                  <a:pt x="276045" y="1224951"/>
                </a:cubicBezTo>
                <a:cubicBezTo>
                  <a:pt x="266673" y="1217141"/>
                  <a:pt x="259796" y="1206561"/>
                  <a:pt x="250166" y="1199071"/>
                </a:cubicBezTo>
                <a:cubicBezTo>
                  <a:pt x="213479" y="1170536"/>
                  <a:pt x="198231" y="1171733"/>
                  <a:pt x="172528" y="1138687"/>
                </a:cubicBezTo>
                <a:cubicBezTo>
                  <a:pt x="159798" y="1122320"/>
                  <a:pt x="149525" y="1104181"/>
                  <a:pt x="138023" y="1086928"/>
                </a:cubicBezTo>
                <a:cubicBezTo>
                  <a:pt x="132272" y="1078302"/>
                  <a:pt x="128101" y="1068380"/>
                  <a:pt x="120770" y="1061049"/>
                </a:cubicBezTo>
                <a:lnTo>
                  <a:pt x="77638" y="1017917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꺾인 연결선 49"/>
          <p:cNvCxnSpPr>
            <a:stCxn id="41" idx="0"/>
            <a:endCxn id="52" idx="1"/>
          </p:cNvCxnSpPr>
          <p:nvPr/>
        </p:nvCxnSpPr>
        <p:spPr>
          <a:xfrm rot="5400000" flipH="1" flipV="1">
            <a:off x="2030864" y="1393809"/>
            <a:ext cx="1647994" cy="15384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3624076" y="1174704"/>
            <a:ext cx="1770408" cy="32864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PCB</a:t>
            </a:r>
          </a:p>
        </p:txBody>
      </p:sp>
    </p:spTree>
    <p:extLst>
      <p:ext uri="{BB962C8B-B14F-4D97-AF65-F5344CB8AC3E}">
        <p14:creationId xmlns:p14="http://schemas.microsoft.com/office/powerpoint/2010/main" val="2840274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2022-09-07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진행</a:t>
            </a:r>
            <a:endParaRPr lang="en-US" altLang="ko-KR"/>
          </a:p>
          <a:p>
            <a:pPr lvl="1"/>
            <a:r>
              <a:rPr lang="en-US" altLang="ko-KR"/>
              <a:t>Boot up Process</a:t>
            </a:r>
          </a:p>
          <a:p>
            <a:pPr lvl="2"/>
            <a:r>
              <a:rPr lang="en-US" altLang="ko-KR"/>
              <a:t>BIOS</a:t>
            </a:r>
          </a:p>
          <a:p>
            <a:pPr lvl="3"/>
            <a:r>
              <a:rPr lang="en-US" altLang="ko-KR"/>
              <a:t>Memory</a:t>
            </a:r>
          </a:p>
          <a:p>
            <a:pPr lvl="3"/>
            <a:r>
              <a:rPr lang="en-US" altLang="ko-KR"/>
              <a:t>Storage</a:t>
            </a:r>
          </a:p>
          <a:p>
            <a:pPr lvl="3"/>
            <a:r>
              <a:rPr lang="en-US" altLang="ko-KR"/>
              <a:t>Keyboard/Mouse</a:t>
            </a:r>
          </a:p>
          <a:p>
            <a:pPr lvl="3"/>
            <a:r>
              <a:rPr lang="en-US" altLang="ko-KR"/>
              <a:t>Monitor</a:t>
            </a:r>
          </a:p>
          <a:p>
            <a:pPr lvl="2"/>
            <a:r>
              <a:rPr lang="en-US" altLang="ko-KR"/>
              <a:t>OS</a:t>
            </a:r>
          </a:p>
          <a:p>
            <a:pPr lvl="3"/>
            <a:r>
              <a:rPr lang="en-US" altLang="ko-KR"/>
              <a:t>UI Command</a:t>
            </a:r>
          </a:p>
          <a:p>
            <a:pPr lvl="3"/>
            <a:r>
              <a:rPr lang="en-US" altLang="ko-KR"/>
              <a:t>Process</a:t>
            </a:r>
          </a:p>
          <a:p>
            <a:pPr lvl="3"/>
            <a:endParaRPr lang="en-US" altLang="ko-KR"/>
          </a:p>
          <a:p>
            <a:pPr lvl="3"/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/>
          </a:p>
          <a:p>
            <a:r>
              <a:rPr lang="en-US" altLang="ko-KR"/>
              <a:t>Memory Layout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460844" y="2665564"/>
            <a:ext cx="1535845" cy="2122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Memory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6598895" y="1993018"/>
            <a:ext cx="1276709" cy="535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BIOS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384822" y="1993018"/>
            <a:ext cx="1552808" cy="2794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Storage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4969078" y="1993017"/>
            <a:ext cx="1276709" cy="2794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8522873" y="2397984"/>
            <a:ext cx="1276709" cy="4899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7" idx="3"/>
            <a:endCxn id="11" idx="1"/>
          </p:cNvCxnSpPr>
          <p:nvPr/>
        </p:nvCxnSpPr>
        <p:spPr>
          <a:xfrm>
            <a:off x="7875604" y="2260593"/>
            <a:ext cx="647269" cy="3823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598892" y="2955244"/>
            <a:ext cx="1249276" cy="16495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stCxn id="11" idx="1"/>
            <a:endCxn id="14" idx="3"/>
          </p:cNvCxnSpPr>
          <p:nvPr/>
        </p:nvCxnSpPr>
        <p:spPr>
          <a:xfrm flipH="1">
            <a:off x="7848170" y="2642951"/>
            <a:ext cx="674703" cy="11370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0" idx="3"/>
            <a:endCxn id="7" idx="1"/>
          </p:cNvCxnSpPr>
          <p:nvPr/>
        </p:nvCxnSpPr>
        <p:spPr>
          <a:xfrm flipV="1">
            <a:off x="6245785" y="2260593"/>
            <a:ext cx="353108" cy="11297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6651069" y="3956184"/>
            <a:ext cx="1144922" cy="535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Application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Process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533342" y="2961634"/>
            <a:ext cx="1266239" cy="4637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Application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Program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/>
          <p:cNvCxnSpPr>
            <a:stCxn id="22" idx="1"/>
            <a:endCxn id="21" idx="3"/>
          </p:cNvCxnSpPr>
          <p:nvPr/>
        </p:nvCxnSpPr>
        <p:spPr>
          <a:xfrm flipH="1">
            <a:off x="7795993" y="3193504"/>
            <a:ext cx="737349" cy="10302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6704981" y="3270844"/>
            <a:ext cx="976554" cy="2582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Loader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703246" y="3598106"/>
            <a:ext cx="976554" cy="2582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Scheduler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285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Single Process Management</a:t>
            </a:r>
          </a:p>
          <a:p>
            <a:pPr lvl="1"/>
            <a:r>
              <a:rPr lang="en-US" altLang="ko-KR" dirty="0"/>
              <a:t>Application Program</a:t>
            </a:r>
          </a:p>
          <a:p>
            <a:pPr marL="914400" lvl="2" indent="0">
              <a:buNone/>
            </a:pPr>
            <a:r>
              <a:rPr lang="en-US" altLang="ko-KR" dirty="0"/>
              <a:t>Void execute(</a:t>
            </a:r>
            <a:r>
              <a:rPr lang="en-US" altLang="ko-KR" dirty="0" err="1"/>
              <a:t>lineNumber</a:t>
            </a:r>
            <a:r>
              <a:rPr lang="en-US" altLang="ko-KR" dirty="0"/>
              <a:t>) {</a:t>
            </a:r>
          </a:p>
          <a:p>
            <a:pPr marL="1371600" lvl="3" indent="0">
              <a:buNone/>
            </a:pPr>
            <a:r>
              <a:rPr lang="en-US" altLang="ko-KR" dirty="0"/>
              <a:t>Switch(</a:t>
            </a:r>
            <a:r>
              <a:rPr lang="en-US" altLang="ko-KR" dirty="0" err="1"/>
              <a:t>lineNumber</a:t>
            </a:r>
            <a:r>
              <a:rPr lang="en-US" altLang="ko-KR" dirty="0"/>
              <a:t>) {</a:t>
            </a:r>
          </a:p>
          <a:p>
            <a:pPr marL="1828800" lvl="4" indent="0">
              <a:buNone/>
            </a:pPr>
            <a:r>
              <a:rPr lang="en-US" altLang="ko-KR" dirty="0"/>
              <a:t>Case 0:</a:t>
            </a:r>
          </a:p>
          <a:p>
            <a:pPr marL="2286000" lvl="5" indent="0">
              <a:buNone/>
            </a:pPr>
            <a:r>
              <a:rPr lang="en-US" altLang="ko-KR" dirty="0"/>
              <a:t>F1();</a:t>
            </a:r>
          </a:p>
          <a:p>
            <a:pPr marL="1828800" lvl="4" indent="0">
              <a:buNone/>
            </a:pPr>
            <a:r>
              <a:rPr lang="en-US" altLang="ko-KR" dirty="0"/>
              <a:t>Case 1:</a:t>
            </a:r>
          </a:p>
          <a:p>
            <a:pPr marL="2286000" lvl="5" indent="0">
              <a:buNone/>
            </a:pPr>
            <a:r>
              <a:rPr lang="en-US" altLang="ko-KR" dirty="0"/>
              <a:t>F2();</a:t>
            </a:r>
          </a:p>
          <a:p>
            <a:pPr marL="1371600" lvl="3" indent="0">
              <a:buNone/>
            </a:pPr>
            <a:r>
              <a:rPr lang="en-US" altLang="ko-KR" dirty="0"/>
              <a:t>}</a:t>
            </a:r>
          </a:p>
          <a:p>
            <a:pPr marL="914400" lvl="2" indent="0">
              <a:buNone/>
            </a:pPr>
            <a:r>
              <a:rPr lang="en-US" altLang="ko-KR" dirty="0"/>
              <a:t>}</a:t>
            </a:r>
          </a:p>
          <a:p>
            <a:pPr lvl="1"/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744626" y="1630394"/>
            <a:ext cx="1535845" cy="2122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Memory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6882677" y="957848"/>
            <a:ext cx="1276709" cy="535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BIOS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668604" y="957848"/>
            <a:ext cx="1552808" cy="2794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Storage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5252860" y="957847"/>
            <a:ext cx="1276709" cy="2794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8806655" y="1362814"/>
            <a:ext cx="1276709" cy="4899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stCxn id="11" idx="3"/>
            <a:endCxn id="14" idx="1"/>
          </p:cNvCxnSpPr>
          <p:nvPr/>
        </p:nvCxnSpPr>
        <p:spPr>
          <a:xfrm>
            <a:off x="8159386" y="1225423"/>
            <a:ext cx="647269" cy="3823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882675" y="1920074"/>
            <a:ext cx="1276711" cy="10730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>
            <a:stCxn id="14" idx="1"/>
            <a:endCxn id="16" idx="3"/>
          </p:cNvCxnSpPr>
          <p:nvPr/>
        </p:nvCxnSpPr>
        <p:spPr>
          <a:xfrm flipH="1">
            <a:off x="8159386" y="1607783"/>
            <a:ext cx="647269" cy="8488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3" idx="3"/>
            <a:endCxn id="11" idx="1"/>
          </p:cNvCxnSpPr>
          <p:nvPr/>
        </p:nvCxnSpPr>
        <p:spPr>
          <a:xfrm flipV="1">
            <a:off x="6529567" y="1225423"/>
            <a:ext cx="353108" cy="11297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6882675" y="3020504"/>
            <a:ext cx="1276711" cy="13748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Application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Process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817124" y="1926464"/>
            <a:ext cx="1266239" cy="4637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Application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Program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>
            <a:stCxn id="20" idx="1"/>
            <a:endCxn id="19" idx="3"/>
          </p:cNvCxnSpPr>
          <p:nvPr/>
        </p:nvCxnSpPr>
        <p:spPr>
          <a:xfrm flipH="1">
            <a:off x="8159384" y="2158334"/>
            <a:ext cx="657738" cy="15495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6988763" y="2235674"/>
            <a:ext cx="976554" cy="2582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Loader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987028" y="2562936"/>
            <a:ext cx="976554" cy="2582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Scheduler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348357" y="3026566"/>
            <a:ext cx="1089732" cy="2615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Instruction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982251" y="3509207"/>
            <a:ext cx="1089732" cy="2615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Instruction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989008" y="3821524"/>
            <a:ext cx="1089732" cy="2615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Instruction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982251" y="4110438"/>
            <a:ext cx="1089732" cy="2615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Instruction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226465" y="3509206"/>
            <a:ext cx="727041" cy="26151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10000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067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오각형 27"/>
          <p:cNvSpPr/>
          <p:nvPr/>
        </p:nvSpPr>
        <p:spPr>
          <a:xfrm flipH="1">
            <a:off x="9467485" y="2363320"/>
            <a:ext cx="1453556" cy="947644"/>
          </a:xfrm>
          <a:prstGeom prst="homePlate">
            <a:avLst>
              <a:gd name="adj" fmla="val 33615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2022-09-14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Process Scheduling</a:t>
            </a:r>
          </a:p>
          <a:p>
            <a:pPr lvl="1"/>
            <a:r>
              <a:rPr lang="en-US" altLang="ko-KR" dirty="0"/>
              <a:t>CPU</a:t>
            </a:r>
          </a:p>
          <a:p>
            <a:pPr lvl="2"/>
            <a:r>
              <a:rPr lang="en-US" altLang="ko-KR" dirty="0"/>
              <a:t>While(</a:t>
            </a:r>
            <a:r>
              <a:rPr lang="en-US" altLang="ko-KR" dirty="0" err="1"/>
              <a:t>PowerOn</a:t>
            </a:r>
            <a:r>
              <a:rPr lang="en-US" altLang="ko-KR" dirty="0"/>
              <a:t>) {</a:t>
            </a:r>
          </a:p>
          <a:p>
            <a:pPr lvl="3"/>
            <a:r>
              <a:rPr lang="en-US" altLang="ko-KR" dirty="0"/>
              <a:t>Execute (PC)</a:t>
            </a:r>
          </a:p>
          <a:p>
            <a:pPr lvl="3"/>
            <a:r>
              <a:rPr lang="en-US" altLang="ko-KR" dirty="0"/>
              <a:t>Result = </a:t>
            </a:r>
            <a:r>
              <a:rPr lang="en-US" altLang="ko-KR" dirty="0" err="1"/>
              <a:t>CheckInterrupt</a:t>
            </a:r>
            <a:r>
              <a:rPr lang="en-US" altLang="ko-KR" dirty="0"/>
              <a:t>();</a:t>
            </a:r>
          </a:p>
          <a:p>
            <a:pPr lvl="3"/>
            <a:r>
              <a:rPr lang="en-US" altLang="ko-KR" dirty="0" err="1"/>
              <a:t>OS.processInterrupt</a:t>
            </a:r>
            <a:r>
              <a:rPr lang="en-US" altLang="ko-KR" dirty="0"/>
              <a:t>(Result);</a:t>
            </a:r>
          </a:p>
          <a:p>
            <a:pPr lvl="2"/>
            <a:r>
              <a:rPr lang="en-US" altLang="ko-KR" dirty="0"/>
              <a:t>}</a:t>
            </a:r>
          </a:p>
          <a:p>
            <a:pPr lvl="2"/>
            <a:endParaRPr lang="en-US" altLang="ko-KR" dirty="0"/>
          </a:p>
          <a:p>
            <a:r>
              <a:rPr lang="en-US" altLang="ko-KR" dirty="0"/>
              <a:t>Scenario</a:t>
            </a:r>
          </a:p>
          <a:p>
            <a:pPr lvl="1"/>
            <a:r>
              <a:rPr lang="en-US" altLang="ko-KR" dirty="0"/>
              <a:t>Process 1: I1 -&gt; I2</a:t>
            </a:r>
          </a:p>
          <a:p>
            <a:pPr lvl="1"/>
            <a:r>
              <a:rPr lang="en-US" altLang="ko-KR" dirty="0"/>
              <a:t>Process 2: I1 –&gt; I2</a:t>
            </a:r>
          </a:p>
          <a:p>
            <a:pPr lvl="1"/>
            <a:r>
              <a:rPr lang="en-US" altLang="ko-KR" dirty="0"/>
              <a:t>Process 1: I3</a:t>
            </a:r>
          </a:p>
          <a:p>
            <a:pPr lvl="1"/>
            <a:r>
              <a:rPr lang="en-US" altLang="ko-KR" dirty="0"/>
              <a:t>Process 2: I3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326703" y="3494640"/>
            <a:ext cx="1857555" cy="1052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Process2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7493481" y="3805191"/>
            <a:ext cx="1561381" cy="18115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I1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7493480" y="4033161"/>
            <a:ext cx="1561381" cy="18115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I2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7493479" y="4261131"/>
            <a:ext cx="1561381" cy="18115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I3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7320950" y="1187077"/>
            <a:ext cx="1863306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Scheduler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9812747" y="2944974"/>
            <a:ext cx="1001898" cy="27604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Interrupt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7316637" y="2363321"/>
            <a:ext cx="1857555" cy="1052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Process1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7483415" y="2673872"/>
            <a:ext cx="1561381" cy="18115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I1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7483414" y="2901842"/>
            <a:ext cx="1561381" cy="18115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I2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7483413" y="3129812"/>
            <a:ext cx="1561381" cy="18115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I3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4194592" y="2823773"/>
            <a:ext cx="1337094" cy="22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Ready Queue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548590"/>
              </p:ext>
            </p:extLst>
          </p:nvPr>
        </p:nvGraphicFramePr>
        <p:xfrm>
          <a:off x="3615184" y="3575016"/>
          <a:ext cx="249591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182">
                  <a:extLst>
                    <a:ext uri="{9D8B030D-6E8A-4147-A177-3AD203B41FA5}">
                      <a16:colId xmlns:a16="http://schemas.microsoft.com/office/drawing/2014/main" val="3765331224"/>
                    </a:ext>
                  </a:extLst>
                </a:gridCol>
                <a:gridCol w="499182">
                  <a:extLst>
                    <a:ext uri="{9D8B030D-6E8A-4147-A177-3AD203B41FA5}">
                      <a16:colId xmlns:a16="http://schemas.microsoft.com/office/drawing/2014/main" val="3675894373"/>
                    </a:ext>
                  </a:extLst>
                </a:gridCol>
                <a:gridCol w="499182">
                  <a:extLst>
                    <a:ext uri="{9D8B030D-6E8A-4147-A177-3AD203B41FA5}">
                      <a16:colId xmlns:a16="http://schemas.microsoft.com/office/drawing/2014/main" val="64489839"/>
                    </a:ext>
                  </a:extLst>
                </a:gridCol>
                <a:gridCol w="499182">
                  <a:extLst>
                    <a:ext uri="{9D8B030D-6E8A-4147-A177-3AD203B41FA5}">
                      <a16:colId xmlns:a16="http://schemas.microsoft.com/office/drawing/2014/main" val="2061029582"/>
                    </a:ext>
                  </a:extLst>
                </a:gridCol>
                <a:gridCol w="499182">
                  <a:extLst>
                    <a:ext uri="{9D8B030D-6E8A-4147-A177-3AD203B41FA5}">
                      <a16:colId xmlns:a16="http://schemas.microsoft.com/office/drawing/2014/main" val="1268309063"/>
                    </a:ext>
                  </a:extLst>
                </a:gridCol>
              </a:tblGrid>
              <a:tr h="2359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600128"/>
                  </a:ext>
                </a:extLst>
              </a:tr>
            </a:tbl>
          </a:graphicData>
        </a:graphic>
      </p:graphicFrame>
      <p:sp>
        <p:nvSpPr>
          <p:cNvPr id="20" name="오른쪽 화살표 19"/>
          <p:cNvSpPr/>
          <p:nvPr/>
        </p:nvSpPr>
        <p:spPr>
          <a:xfrm>
            <a:off x="6558953" y="2174801"/>
            <a:ext cx="646981" cy="4990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200</a:t>
            </a:r>
            <a:endParaRPr lang="ko-KR" altLang="en-US" sz="1400" dirty="0"/>
          </a:p>
        </p:txBody>
      </p:sp>
      <p:sp>
        <p:nvSpPr>
          <p:cNvPr id="21" name="오른쪽 화살표 20"/>
          <p:cNvSpPr/>
          <p:nvPr/>
        </p:nvSpPr>
        <p:spPr>
          <a:xfrm>
            <a:off x="6586268" y="3245106"/>
            <a:ext cx="646981" cy="4990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300</a:t>
            </a:r>
            <a:endParaRPr lang="ko-KR" altLang="en-US" sz="1400" dirty="0"/>
          </a:p>
        </p:txBody>
      </p:sp>
      <p:sp>
        <p:nvSpPr>
          <p:cNvPr id="22" name="오른쪽 화살표 21"/>
          <p:cNvSpPr/>
          <p:nvPr/>
        </p:nvSpPr>
        <p:spPr>
          <a:xfrm>
            <a:off x="6558952" y="943973"/>
            <a:ext cx="646981" cy="4990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100</a:t>
            </a:r>
            <a:endParaRPr lang="ko-KR" altLang="en-US" sz="1400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411115"/>
              </p:ext>
            </p:extLst>
          </p:nvPr>
        </p:nvGraphicFramePr>
        <p:xfrm>
          <a:off x="3615184" y="4070120"/>
          <a:ext cx="249591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182">
                  <a:extLst>
                    <a:ext uri="{9D8B030D-6E8A-4147-A177-3AD203B41FA5}">
                      <a16:colId xmlns:a16="http://schemas.microsoft.com/office/drawing/2014/main" val="3765331224"/>
                    </a:ext>
                  </a:extLst>
                </a:gridCol>
                <a:gridCol w="499182">
                  <a:extLst>
                    <a:ext uri="{9D8B030D-6E8A-4147-A177-3AD203B41FA5}">
                      <a16:colId xmlns:a16="http://schemas.microsoft.com/office/drawing/2014/main" val="3675894373"/>
                    </a:ext>
                  </a:extLst>
                </a:gridCol>
                <a:gridCol w="499182">
                  <a:extLst>
                    <a:ext uri="{9D8B030D-6E8A-4147-A177-3AD203B41FA5}">
                      <a16:colId xmlns:a16="http://schemas.microsoft.com/office/drawing/2014/main" val="64489839"/>
                    </a:ext>
                  </a:extLst>
                </a:gridCol>
                <a:gridCol w="499182">
                  <a:extLst>
                    <a:ext uri="{9D8B030D-6E8A-4147-A177-3AD203B41FA5}">
                      <a16:colId xmlns:a16="http://schemas.microsoft.com/office/drawing/2014/main" val="2061029582"/>
                    </a:ext>
                  </a:extLst>
                </a:gridCol>
                <a:gridCol w="499182">
                  <a:extLst>
                    <a:ext uri="{9D8B030D-6E8A-4147-A177-3AD203B41FA5}">
                      <a16:colId xmlns:a16="http://schemas.microsoft.com/office/drawing/2014/main" val="1268309063"/>
                    </a:ext>
                  </a:extLst>
                </a:gridCol>
              </a:tblGrid>
              <a:tr h="2359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600128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970134"/>
              </p:ext>
            </p:extLst>
          </p:nvPr>
        </p:nvGraphicFramePr>
        <p:xfrm>
          <a:off x="3615184" y="3150492"/>
          <a:ext cx="249591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182">
                  <a:extLst>
                    <a:ext uri="{9D8B030D-6E8A-4147-A177-3AD203B41FA5}">
                      <a16:colId xmlns:a16="http://schemas.microsoft.com/office/drawing/2014/main" val="3765331224"/>
                    </a:ext>
                  </a:extLst>
                </a:gridCol>
                <a:gridCol w="499182">
                  <a:extLst>
                    <a:ext uri="{9D8B030D-6E8A-4147-A177-3AD203B41FA5}">
                      <a16:colId xmlns:a16="http://schemas.microsoft.com/office/drawing/2014/main" val="3675894373"/>
                    </a:ext>
                  </a:extLst>
                </a:gridCol>
                <a:gridCol w="499182">
                  <a:extLst>
                    <a:ext uri="{9D8B030D-6E8A-4147-A177-3AD203B41FA5}">
                      <a16:colId xmlns:a16="http://schemas.microsoft.com/office/drawing/2014/main" val="64489839"/>
                    </a:ext>
                  </a:extLst>
                </a:gridCol>
                <a:gridCol w="499182">
                  <a:extLst>
                    <a:ext uri="{9D8B030D-6E8A-4147-A177-3AD203B41FA5}">
                      <a16:colId xmlns:a16="http://schemas.microsoft.com/office/drawing/2014/main" val="2061029582"/>
                    </a:ext>
                  </a:extLst>
                </a:gridCol>
                <a:gridCol w="499182">
                  <a:extLst>
                    <a:ext uri="{9D8B030D-6E8A-4147-A177-3AD203B41FA5}">
                      <a16:colId xmlns:a16="http://schemas.microsoft.com/office/drawing/2014/main" val="1268309063"/>
                    </a:ext>
                  </a:extLst>
                </a:gridCol>
              </a:tblGrid>
              <a:tr h="2359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60012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755158"/>
              </p:ext>
            </p:extLst>
          </p:nvPr>
        </p:nvGraphicFramePr>
        <p:xfrm>
          <a:off x="3615184" y="4491341"/>
          <a:ext cx="249591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182">
                  <a:extLst>
                    <a:ext uri="{9D8B030D-6E8A-4147-A177-3AD203B41FA5}">
                      <a16:colId xmlns:a16="http://schemas.microsoft.com/office/drawing/2014/main" val="3765331224"/>
                    </a:ext>
                  </a:extLst>
                </a:gridCol>
                <a:gridCol w="499182">
                  <a:extLst>
                    <a:ext uri="{9D8B030D-6E8A-4147-A177-3AD203B41FA5}">
                      <a16:colId xmlns:a16="http://schemas.microsoft.com/office/drawing/2014/main" val="3675894373"/>
                    </a:ext>
                  </a:extLst>
                </a:gridCol>
                <a:gridCol w="499182">
                  <a:extLst>
                    <a:ext uri="{9D8B030D-6E8A-4147-A177-3AD203B41FA5}">
                      <a16:colId xmlns:a16="http://schemas.microsoft.com/office/drawing/2014/main" val="64489839"/>
                    </a:ext>
                  </a:extLst>
                </a:gridCol>
                <a:gridCol w="499182">
                  <a:extLst>
                    <a:ext uri="{9D8B030D-6E8A-4147-A177-3AD203B41FA5}">
                      <a16:colId xmlns:a16="http://schemas.microsoft.com/office/drawing/2014/main" val="2061029582"/>
                    </a:ext>
                  </a:extLst>
                </a:gridCol>
                <a:gridCol w="499182">
                  <a:extLst>
                    <a:ext uri="{9D8B030D-6E8A-4147-A177-3AD203B41FA5}">
                      <a16:colId xmlns:a16="http://schemas.microsoft.com/office/drawing/2014/main" val="1268309063"/>
                    </a:ext>
                  </a:extLst>
                </a:gridCol>
              </a:tblGrid>
              <a:tr h="2359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600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5616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t"/>
      <a:lstStyle>
        <a:defPPr algn="ctr">
          <a:defRPr sz="1400" dirty="0" smtClean="0">
            <a:solidFill>
              <a:schemeClr val="accent5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noAutofit/>
      </a:bodyPr>
      <a:lstStyle>
        <a:defPPr>
          <a:defRPr sz="1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1804</TotalTime>
  <Words>2973</Words>
  <Application>Microsoft Office PowerPoint</Application>
  <PresentationFormat>와이드스크린</PresentationFormat>
  <Paragraphs>1364</Paragraphs>
  <Slides>58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64" baseType="lpstr">
      <vt:lpstr>Arial Unicode MS</vt:lpstr>
      <vt:lpstr>맑은 고딕</vt:lpstr>
      <vt:lpstr>Arial</vt:lpstr>
      <vt:lpstr>Courier New</vt:lpstr>
      <vt:lpstr>Wingdings</vt:lpstr>
      <vt:lpstr>Office 테마</vt:lpstr>
      <vt:lpstr>2022-09-05</vt:lpstr>
      <vt:lpstr>보고서 작성방법</vt:lpstr>
      <vt:lpstr>운영체제</vt:lpstr>
      <vt:lpstr>Process Management</vt:lpstr>
      <vt:lpstr>PowerPoint 프레젠테이션</vt:lpstr>
      <vt:lpstr>PowerPoint 프레젠테이션</vt:lpstr>
      <vt:lpstr>2022-09-07</vt:lpstr>
      <vt:lpstr>PowerPoint 프레젠테이션</vt:lpstr>
      <vt:lpstr>2022-09-14</vt:lpstr>
      <vt:lpstr>PowerPoint 프레젠테이션</vt:lpstr>
      <vt:lpstr>PowerPoint 프레젠테이션</vt:lpstr>
      <vt:lpstr>2022-09-19</vt:lpstr>
      <vt:lpstr>PowerPoint 프레젠테이션</vt:lpstr>
      <vt:lpstr>2022-09-21</vt:lpstr>
      <vt:lpstr>PowerPoint 프레젠테이션</vt:lpstr>
      <vt:lpstr>PowerPoint 프레젠테이션</vt:lpstr>
      <vt:lpstr>2022-09-26</vt:lpstr>
      <vt:lpstr>PowerPoint 프레젠테이션</vt:lpstr>
      <vt:lpstr>PowerPoint 프레젠테이션</vt:lpstr>
      <vt:lpstr>PowerPoint 프레젠테이션</vt:lpstr>
      <vt:lpstr>2022-09-28</vt:lpstr>
      <vt:lpstr>PowerPoint 프레젠테이션</vt:lpstr>
      <vt:lpstr>PowerPoint 프레젠테이션</vt:lpstr>
      <vt:lpstr>PowerPoint 프레젠테이션</vt:lpstr>
      <vt:lpstr>PowerPoint 프레젠테이션</vt:lpstr>
      <vt:lpstr>2022-10-03</vt:lpstr>
      <vt:lpstr>PowerPoint 프레젠테이션</vt:lpstr>
      <vt:lpstr>PowerPoint 프레젠테이션</vt:lpstr>
      <vt:lpstr>PowerPoint 프레젠테이션</vt:lpstr>
      <vt:lpstr>2022-10-05</vt:lpstr>
      <vt:lpstr>PowerPoint 프레젠테이션</vt:lpstr>
      <vt:lpstr>PowerPoint 프레젠테이션</vt:lpstr>
      <vt:lpstr>2022-10-10</vt:lpstr>
      <vt:lpstr>PowerPoint 프레젠테이션</vt:lpstr>
      <vt:lpstr>PowerPoint 프레젠테이션</vt:lpstr>
      <vt:lpstr>2022-10-12</vt:lpstr>
      <vt:lpstr>PowerPoint 프레젠테이션</vt:lpstr>
      <vt:lpstr>2022-10-17</vt:lpstr>
      <vt:lpstr>PowerPoint 프레젠테이션</vt:lpstr>
      <vt:lpstr>2022-10-19</vt:lpstr>
      <vt:lpstr>PowerPoint 프레젠테이션</vt:lpstr>
      <vt:lpstr>2022-10-26</vt:lpstr>
      <vt:lpstr>PowerPoint 프레젠테이션</vt:lpstr>
      <vt:lpstr>2022-10-31</vt:lpstr>
      <vt:lpstr>PowerPoint 프레젠테이션</vt:lpstr>
      <vt:lpstr>PowerPoint 프레젠테이션</vt:lpstr>
      <vt:lpstr>PowerPoint 프레젠테이션</vt:lpstr>
      <vt:lpstr>2022-11-02</vt:lpstr>
      <vt:lpstr>PowerPoint 프레젠테이션</vt:lpstr>
      <vt:lpstr>2022-11-07</vt:lpstr>
      <vt:lpstr>PowerPoint 프레젠테이션</vt:lpstr>
      <vt:lpstr>PowerPoint 프레젠테이션</vt:lpstr>
      <vt:lpstr>PowerPoint 프레젠테이션</vt:lpstr>
      <vt:lpstr>2022-11-09</vt:lpstr>
      <vt:lpstr>PowerPoint 프레젠테이션</vt:lpstr>
      <vt:lpstr>2022-11-14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2022-09-05</dc:title>
  <dc:creator>user</dc:creator>
  <cp:lastModifiedBy>user</cp:lastModifiedBy>
  <cp:revision>93</cp:revision>
  <dcterms:created xsi:type="dcterms:W3CDTF">2022-09-05T00:11:52Z</dcterms:created>
  <dcterms:modified xsi:type="dcterms:W3CDTF">2022-11-14T05:49:57Z</dcterms:modified>
</cp:coreProperties>
</file>