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297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2482F-B7AA-4EA8-8148-18464CFEB63C}" v="147" dt="2022-11-06T06:24:59.166"/>
    <p1510:client id="{56FA2AB8-C30F-4729-873B-BAEC96A03489}" v="96" dt="2022-11-05T13:15:52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56FA2AB8-C30F-4729-873B-BAEC96A03489}"/>
    <pc:docChg chg="undo custSel addSld modSld modMainMaster">
      <pc:chgData name="choi sungwoon" userId="dd863a805e970f02" providerId="LiveId" clId="{56FA2AB8-C30F-4729-873B-BAEC96A03489}" dt="2022-11-05T13:18:35.454" v="5353" actId="1076"/>
      <pc:docMkLst>
        <pc:docMk/>
      </pc:docMkLst>
      <pc:sldChg chg="addSp delSp modSp new mod modClrScheme chgLayout">
        <pc:chgData name="choi sungwoon" userId="dd863a805e970f02" providerId="LiveId" clId="{56FA2AB8-C30F-4729-873B-BAEC96A03489}" dt="2022-10-02T23:51:51.038" v="275" actId="20577"/>
        <pc:sldMkLst>
          <pc:docMk/>
          <pc:sldMk cId="1860688727" sldId="278"/>
        </pc:sldMkLst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2" creationId="{AC063635-ADD2-92C6-47F7-C8902B467421}"/>
          </ac:spMkLst>
        </pc:spChg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3" creationId="{141CF87B-FBFC-5E77-6735-12DCF41B8F45}"/>
          </ac:spMkLst>
        </pc:spChg>
        <pc:spChg chg="add mod ord">
          <ac:chgData name="choi sungwoon" userId="dd863a805e970f02" providerId="LiveId" clId="{56FA2AB8-C30F-4729-873B-BAEC96A03489}" dt="2022-10-02T23:42:52.829" v="13" actId="20577"/>
          <ac:spMkLst>
            <pc:docMk/>
            <pc:sldMk cId="1860688727" sldId="278"/>
            <ac:spMk id="4" creationId="{028B66AA-FF73-7F0C-8B28-D5CD8CB77748}"/>
          </ac:spMkLst>
        </pc:spChg>
        <pc:spChg chg="add mod ord">
          <ac:chgData name="choi sungwoon" userId="dd863a805e970f02" providerId="LiveId" clId="{56FA2AB8-C30F-4729-873B-BAEC96A03489}" dt="2022-10-02T23:51:51.038" v="275" actId="20577"/>
          <ac:spMkLst>
            <pc:docMk/>
            <pc:sldMk cId="1860688727" sldId="278"/>
            <ac:spMk id="5" creationId="{4A202597-71F7-E651-F694-F37F7A4D2367}"/>
          </ac:spMkLst>
        </pc:spChg>
        <pc:spChg chg="add mod ord">
          <ac:chgData name="choi sungwoon" userId="dd863a805e970f02" providerId="LiveId" clId="{56FA2AB8-C30F-4729-873B-BAEC96A03489}" dt="2022-10-02T23:51:11.613" v="210" actId="21"/>
          <ac:spMkLst>
            <pc:docMk/>
            <pc:sldMk cId="1860688727" sldId="278"/>
            <ac:spMk id="6" creationId="{31A0E39B-CC2E-D3D7-3040-ED444AA7CC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03T00:48:11.524" v="601" actId="1076"/>
        <pc:sldMkLst>
          <pc:docMk/>
          <pc:sldMk cId="3539554535" sldId="279"/>
        </pc:sldMkLst>
        <pc:spChg chg="del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2" creationId="{E51E8690-4EB0-79D4-F602-BCCBD8B6E99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3" creationId="{F450B5AE-4C0D-6A72-940D-A152A226E3D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4" creationId="{CDA6277D-273E-A20D-B84D-44CD8A9F52DB}"/>
          </ac:spMkLst>
        </pc:spChg>
        <pc:spChg chg="add mod ord">
          <ac:chgData name="choi sungwoon" userId="dd863a805e970f02" providerId="LiveId" clId="{56FA2AB8-C30F-4729-873B-BAEC96A03489}" dt="2022-10-03T00:09:32.681" v="493" actId="20577"/>
          <ac:spMkLst>
            <pc:docMk/>
            <pc:sldMk cId="3539554535" sldId="279"/>
            <ac:spMk id="5" creationId="{D06A3BC8-389C-BFF9-4A77-50245502CB4F}"/>
          </ac:spMkLst>
        </pc:spChg>
        <pc:spChg chg="add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6" creationId="{413E2FD2-6D70-E1EC-43F1-E33AF49AE59C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7" creationId="{81BAD79F-942D-4404-F388-936F6F203AC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8" creationId="{D9923964-C7F5-E3F4-EEB2-3397B186B57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9" creationId="{09D18E6A-4C41-F07C-6843-B5C5F93C1BD6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0" creationId="{F06B5468-71AD-566D-9916-FB31AE02D2F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1" creationId="{97E8D1A1-DBC7-32B4-D5D1-09238CFCDC7D}"/>
          </ac:spMkLst>
        </pc:spChg>
        <pc:spChg chg="add mod or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2" creationId="{016FED45-2475-FDEA-5890-CF994E5FBE08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3" creationId="{480D840B-BBF2-8DFE-BB2B-2F4185763D40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4" creationId="{EE85B883-38F5-346C-1DC6-0E1088C6BA5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5" creationId="{35D8FBCB-6419-44E7-5B2F-B91B72360A36}"/>
          </ac:spMkLst>
        </pc:spChg>
      </pc:sldChg>
      <pc:sldChg chg="addSp modSp new mod">
        <pc:chgData name="choi sungwoon" userId="dd863a805e970f02" providerId="LiveId" clId="{56FA2AB8-C30F-4729-873B-BAEC96A03489}" dt="2022-10-03T00:59:41.101" v="866" actId="1076"/>
        <pc:sldMkLst>
          <pc:docMk/>
          <pc:sldMk cId="1939796810" sldId="280"/>
        </pc:sldMkLst>
        <pc:spChg chg="mod">
          <ac:chgData name="choi sungwoon" userId="dd863a805e970f02" providerId="LiveId" clId="{56FA2AB8-C30F-4729-873B-BAEC96A03489}" dt="2022-10-03T00:49:28.477" v="663" actId="20577"/>
          <ac:spMkLst>
            <pc:docMk/>
            <pc:sldMk cId="1939796810" sldId="280"/>
            <ac:spMk id="2" creationId="{F42B320D-4048-3752-C692-AB3C7E822856}"/>
          </ac:spMkLst>
        </pc:spChg>
        <pc:spChg chg="mod">
          <ac:chgData name="choi sungwoon" userId="dd863a805e970f02" providerId="LiveId" clId="{56FA2AB8-C30F-4729-873B-BAEC96A03489}" dt="2022-10-03T00:55:34.946" v="785" actId="21"/>
          <ac:spMkLst>
            <pc:docMk/>
            <pc:sldMk cId="1939796810" sldId="280"/>
            <ac:spMk id="3" creationId="{91FA7F90-C657-504C-E2C4-1480701551A9}"/>
          </ac:spMkLst>
        </pc:spChg>
        <pc:spChg chg="add mod">
          <ac:chgData name="choi sungwoon" userId="dd863a805e970f02" providerId="LiveId" clId="{56FA2AB8-C30F-4729-873B-BAEC96A03489}" dt="2022-10-03T00:57:23.595" v="848" actId="6549"/>
          <ac:spMkLst>
            <pc:docMk/>
            <pc:sldMk cId="1939796810" sldId="280"/>
            <ac:spMk id="4" creationId="{D57FD888-536C-1DF1-54A2-7F4B8D63CE8D}"/>
          </ac:spMkLst>
        </pc:spChg>
        <pc:spChg chg="add mod">
          <ac:chgData name="choi sungwoon" userId="dd863a805e970f02" providerId="LiveId" clId="{56FA2AB8-C30F-4729-873B-BAEC96A03489}" dt="2022-10-03T00:59:41.101" v="866" actId="1076"/>
          <ac:spMkLst>
            <pc:docMk/>
            <pc:sldMk cId="1939796810" sldId="280"/>
            <ac:spMk id="5" creationId="{4E80FB89-2D95-F51E-C08D-CF7DD8335BEA}"/>
          </ac:spMkLst>
        </pc:spChg>
      </pc:sldChg>
      <pc:sldChg chg="modSp new mod">
        <pc:chgData name="choi sungwoon" userId="dd863a805e970f02" providerId="LiveId" clId="{56FA2AB8-C30F-4729-873B-BAEC96A03489}" dt="2022-10-03T01:12:17.359" v="923" actId="20577"/>
        <pc:sldMkLst>
          <pc:docMk/>
          <pc:sldMk cId="1395475278" sldId="281"/>
        </pc:sldMkLst>
        <pc:spChg chg="mod">
          <ac:chgData name="choi sungwoon" userId="dd863a805e970f02" providerId="LiveId" clId="{56FA2AB8-C30F-4729-873B-BAEC96A03489}" dt="2022-10-03T01:12:17.359" v="923" actId="20577"/>
          <ac:spMkLst>
            <pc:docMk/>
            <pc:sldMk cId="1395475278" sldId="281"/>
            <ac:spMk id="2" creationId="{26625C3A-849A-A3C7-014F-66E9C9D5A50F}"/>
          </ac:spMkLst>
        </pc:spChg>
      </pc:sldChg>
      <pc:sldChg chg="add">
        <pc:chgData name="choi sungwoon" userId="dd863a805e970f02" providerId="LiveId" clId="{56FA2AB8-C30F-4729-873B-BAEC96A03489}" dt="2022-10-04T23:26:42.537" v="924"/>
        <pc:sldMkLst>
          <pc:docMk/>
          <pc:sldMk cId="3930348156" sldId="282"/>
        </pc:sldMkLst>
      </pc:sldChg>
      <pc:sldChg chg="addSp delSp modSp new mod modClrScheme chgLayout">
        <pc:chgData name="choi sungwoon" userId="dd863a805e970f02" providerId="LiveId" clId="{56FA2AB8-C30F-4729-873B-BAEC96A03489}" dt="2022-10-05T00:28:47.650" v="1279" actId="20577"/>
        <pc:sldMkLst>
          <pc:docMk/>
          <pc:sldMk cId="1450179702" sldId="283"/>
        </pc:sldMkLst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2" creationId="{50E9D784-C2A7-9CFF-BE4D-9152AC455493}"/>
          </ac:spMkLst>
        </pc:spChg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3" creationId="{A9939083-7D7F-A8CD-6F96-B3FBCEA79EBD}"/>
          </ac:spMkLst>
        </pc:spChg>
        <pc:spChg chg="add mod ord">
          <ac:chgData name="choi sungwoon" userId="dd863a805e970f02" providerId="LiveId" clId="{56FA2AB8-C30F-4729-873B-BAEC96A03489}" dt="2022-10-05T00:04:22.121" v="936" actId="20577"/>
          <ac:spMkLst>
            <pc:docMk/>
            <pc:sldMk cId="1450179702" sldId="283"/>
            <ac:spMk id="4" creationId="{C77D1673-C35C-F704-B206-869B198F7CA2}"/>
          </ac:spMkLst>
        </pc:spChg>
        <pc:spChg chg="add mod ord">
          <ac:chgData name="choi sungwoon" userId="dd863a805e970f02" providerId="LiveId" clId="{56FA2AB8-C30F-4729-873B-BAEC96A03489}" dt="2022-10-05T00:28:47.650" v="1279" actId="20577"/>
          <ac:spMkLst>
            <pc:docMk/>
            <pc:sldMk cId="1450179702" sldId="283"/>
            <ac:spMk id="5" creationId="{837C39FB-3603-BEB1-55F4-C7E924C68FDD}"/>
          </ac:spMkLst>
        </pc:spChg>
        <pc:spChg chg="add del mod ord">
          <ac:chgData name="choi sungwoon" userId="dd863a805e970f02" providerId="LiveId" clId="{56FA2AB8-C30F-4729-873B-BAEC96A03489}" dt="2022-10-05T00:27:09.629" v="1234" actId="478"/>
          <ac:spMkLst>
            <pc:docMk/>
            <pc:sldMk cId="1450179702" sldId="283"/>
            <ac:spMk id="6" creationId="{49DA89A6-A371-FC32-5C1F-3F0AB97BD412}"/>
          </ac:spMkLst>
        </pc:spChg>
        <pc:spChg chg="add mod">
          <ac:chgData name="choi sungwoon" userId="dd863a805e970f02" providerId="LiveId" clId="{56FA2AB8-C30F-4729-873B-BAEC96A03489}" dt="2022-10-05T00:25:46.272" v="1209" actId="20577"/>
          <ac:spMkLst>
            <pc:docMk/>
            <pc:sldMk cId="1450179702" sldId="283"/>
            <ac:spMk id="7" creationId="{6F1DFBC3-ECE6-2FE3-042E-7D4FF6B37A7C}"/>
          </ac:spMkLst>
        </pc:spChg>
        <pc:spChg chg="add mod">
          <ac:chgData name="choi sungwoon" userId="dd863a805e970f02" providerId="LiveId" clId="{56FA2AB8-C30F-4729-873B-BAEC96A03489}" dt="2022-10-05T00:25:51.246" v="1212" actId="20577"/>
          <ac:spMkLst>
            <pc:docMk/>
            <pc:sldMk cId="1450179702" sldId="283"/>
            <ac:spMk id="8" creationId="{6BD8C63E-7EA7-82F2-47A4-CA00A9B72686}"/>
          </ac:spMkLst>
        </pc:spChg>
        <pc:spChg chg="add mod">
          <ac:chgData name="choi sungwoon" userId="dd863a805e970f02" providerId="LiveId" clId="{56FA2AB8-C30F-4729-873B-BAEC96A03489}" dt="2022-10-05T00:25:53.523" v="1213"/>
          <ac:spMkLst>
            <pc:docMk/>
            <pc:sldMk cId="1450179702" sldId="283"/>
            <ac:spMk id="9" creationId="{A2B7A54F-EC29-1A7F-DD59-546920C83908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0" creationId="{60DAA0E1-82CB-E52B-11F5-141D6DCC7342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1" creationId="{0CF590BB-0605-8186-AC91-BE0A968F323E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2" creationId="{1DC0F3D2-EA24-0CCC-1195-41756E266EB8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8" creationId="{864634F1-B073-E320-FF33-307543096FB1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9" creationId="{090232B1-4B47-73EF-C718-5181F978F1AC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20" creationId="{0DCACE6B-BB67-8005-80D7-3126F32E9627}"/>
          </ac:spMkLst>
        </pc:sp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4" creationId="{E4AE19A4-689D-4B85-6E71-EFDF906707E2}"/>
          </ac:cxnSpMkLst>
        </pc:cxn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5" creationId="{242F00EA-8FF6-31FF-B444-014FB7A3C1EA}"/>
          </ac:cxnSpMkLst>
        </pc:cxnChg>
        <pc:cxnChg chg="add del mod">
          <ac:chgData name="choi sungwoon" userId="dd863a805e970f02" providerId="LiveId" clId="{56FA2AB8-C30F-4729-873B-BAEC96A03489}" dt="2022-10-05T00:27:50.954" v="1240" actId="478"/>
          <ac:cxnSpMkLst>
            <pc:docMk/>
            <pc:sldMk cId="1450179702" sldId="283"/>
            <ac:cxnSpMk id="21" creationId="{05B08C39-BD82-57D2-E2D3-01B381BECCCF}"/>
          </ac:cxnSpMkLst>
        </pc:cxnChg>
        <pc:cxnChg chg="add mod">
          <ac:chgData name="choi sungwoon" userId="dd863a805e970f02" providerId="LiveId" clId="{56FA2AB8-C30F-4729-873B-BAEC96A03489}" dt="2022-10-05T00:28:18.779" v="1242" actId="1076"/>
          <ac:cxnSpMkLst>
            <pc:docMk/>
            <pc:sldMk cId="1450179702" sldId="283"/>
            <ac:cxnSpMk id="22" creationId="{127A953A-2F88-5ECC-B0DC-CAF1527D06BE}"/>
          </ac:cxnSpMkLst>
        </pc:cxnChg>
        <pc:cxnChg chg="add mod">
          <ac:chgData name="choi sungwoon" userId="dd863a805e970f02" providerId="LiveId" clId="{56FA2AB8-C30F-4729-873B-BAEC96A03489}" dt="2022-10-05T00:27:32.322" v="1236" actId="1076"/>
          <ac:cxnSpMkLst>
            <pc:docMk/>
            <pc:sldMk cId="1450179702" sldId="283"/>
            <ac:cxnSpMk id="24" creationId="{E0FFBF94-6BC0-7B51-8360-78FD879582BF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0-05T00:39:02.577" v="1638" actId="20577"/>
        <pc:sldMkLst>
          <pc:docMk/>
          <pc:sldMk cId="170048673" sldId="284"/>
        </pc:sldMkLst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2" creationId="{EB30DBEA-1EA9-9E5A-7776-9184ED5CB935}"/>
          </ac:spMkLst>
        </pc:spChg>
        <pc:spChg chg="del mod ord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3" creationId="{0C9194C6-4132-195C-43DD-6B2C9A2BFAAE}"/>
          </ac:spMkLst>
        </pc:spChg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4" creationId="{13674BFC-C3AA-A8EE-ED2B-E4F20807D2C1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5" creationId="{32B96198-2AA9-20D9-862D-44F35CB76E04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6" creationId="{615ADE8A-6137-C120-BA42-1709CA8976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7" creationId="{4121A804-FBEE-D77D-3E02-0DCF5043D8EC}"/>
          </ac:spMkLst>
        </pc:spChg>
        <pc:spChg chg="add mod ord">
          <ac:chgData name="choi sungwoon" userId="dd863a805e970f02" providerId="LiveId" clId="{56FA2AB8-C30F-4729-873B-BAEC96A03489}" dt="2022-10-05T00:37:35.341" v="1600" actId="20577"/>
          <ac:spMkLst>
            <pc:docMk/>
            <pc:sldMk cId="170048673" sldId="284"/>
            <ac:spMk id="11" creationId="{9DD3D24E-245C-F674-C291-A6C32AD6B7F9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2" creationId="{CE72E6DE-A7E2-A198-93EC-DADEDA29C5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3" creationId="{C722C869-7399-6098-C100-BB66A474CE9B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7" creationId="{A954F9E3-FCF1-8E04-C82B-20D2B5372BE5}"/>
          </ac:spMkLst>
        </pc:spChg>
        <pc:spChg chg="add mod">
          <ac:chgData name="choi sungwoon" userId="dd863a805e970f02" providerId="LiveId" clId="{56FA2AB8-C30F-4729-873B-BAEC96A03489}" dt="2022-10-05T00:39:02.577" v="1638" actId="20577"/>
          <ac:spMkLst>
            <pc:docMk/>
            <pc:sldMk cId="170048673" sldId="284"/>
            <ac:spMk id="31" creationId="{43AE6727-1A99-9D4A-12F8-BB28CAA13925}"/>
          </ac:spMkLst>
        </pc:spChg>
        <pc:spChg chg="add mod">
          <ac:chgData name="choi sungwoon" userId="dd863a805e970f02" providerId="LiveId" clId="{56FA2AB8-C30F-4729-873B-BAEC96A03489}" dt="2022-10-05T00:38:53.394" v="1635" actId="6549"/>
          <ac:spMkLst>
            <pc:docMk/>
            <pc:sldMk cId="170048673" sldId="284"/>
            <ac:spMk id="32" creationId="{EA5DD036-9640-F5B0-388A-5AA004D31FBA}"/>
          </ac:spMkLst>
        </pc:sp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8" creationId="{F531598E-D1B5-711C-2D35-71993BB5E95E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9" creationId="{9BB20D87-DBEE-AC47-9BEF-87DEF4E5186A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10" creationId="{4E1EE4F0-52CD-9387-E69F-82EA12842E21}"/>
          </ac:cxnSpMkLst>
        </pc:cxnChg>
      </pc:sldChg>
      <pc:sldChg chg="addSp modSp new mod">
        <pc:chgData name="choi sungwoon" userId="dd863a805e970f02" providerId="LiveId" clId="{56FA2AB8-C30F-4729-873B-BAEC96A03489}" dt="2022-10-05T01:15:22.011" v="1824" actId="20577"/>
        <pc:sldMkLst>
          <pc:docMk/>
          <pc:sldMk cId="3887012994" sldId="285"/>
        </pc:sldMkLst>
        <pc:spChg chg="mod">
          <ac:chgData name="choi sungwoon" userId="dd863a805e970f02" providerId="LiveId" clId="{56FA2AB8-C30F-4729-873B-BAEC96A03489}" dt="2022-10-05T01:10:56.510" v="1813" actId="5793"/>
          <ac:spMkLst>
            <pc:docMk/>
            <pc:sldMk cId="3887012994" sldId="285"/>
            <ac:spMk id="2" creationId="{82D1F49C-F7B0-C8F9-C707-5D9B3C5BBAA1}"/>
          </ac:spMkLst>
        </pc:spChg>
        <pc:spChg chg="add mod">
          <ac:chgData name="choi sungwoon" userId="dd863a805e970f02" providerId="LiveId" clId="{56FA2AB8-C30F-4729-873B-BAEC96A03489}" dt="2022-10-05T01:13:05.727" v="1814" actId="1076"/>
          <ac:spMkLst>
            <pc:docMk/>
            <pc:sldMk cId="3887012994" sldId="285"/>
            <ac:spMk id="3" creationId="{B985710C-D9C6-AAC4-ABCB-AA0D52A67E62}"/>
          </ac:spMkLst>
        </pc:spChg>
        <pc:spChg chg="add mod">
          <ac:chgData name="choi sungwoon" userId="dd863a805e970f02" providerId="LiveId" clId="{56FA2AB8-C30F-4729-873B-BAEC96A03489}" dt="2022-10-05T01:15:22.011" v="1824" actId="20577"/>
          <ac:spMkLst>
            <pc:docMk/>
            <pc:sldMk cId="3887012994" sldId="285"/>
            <ac:spMk id="4" creationId="{6294204F-43E2-90A7-9C74-481F0C5C84E0}"/>
          </ac:spMkLst>
        </pc:spChg>
      </pc:sldChg>
      <pc:sldChg chg="modSp mod">
        <pc:chgData name="choi sungwoon" userId="dd863a805e970f02" providerId="LiveId" clId="{56FA2AB8-C30F-4729-873B-BAEC96A03489}" dt="2022-10-10T00:08:10.175" v="2390"/>
        <pc:sldMkLst>
          <pc:docMk/>
          <pc:sldMk cId="1856662113" sldId="286"/>
        </pc:sldMkLst>
        <pc:spChg chg="mod">
          <ac:chgData name="choi sungwoon" userId="dd863a805e970f02" providerId="LiveId" clId="{56FA2AB8-C30F-4729-873B-BAEC96A03489}" dt="2022-10-10T00:08:10.175" v="2390"/>
          <ac:spMkLst>
            <pc:docMk/>
            <pc:sldMk cId="1856662113" sldId="286"/>
            <ac:spMk id="4" creationId="{89618F76-7AD0-D984-9BFB-4A89DED0F017}"/>
          </ac:spMkLst>
        </pc:spChg>
        <pc:spChg chg="mod">
          <ac:chgData name="choi sungwoon" userId="dd863a805e970f02" providerId="LiveId" clId="{56FA2AB8-C30F-4729-873B-BAEC96A03489}" dt="2022-10-10T00:08:09.294" v="2389" actId="21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0T00:33:06.168" v="2942"/>
        <pc:sldMkLst>
          <pc:docMk/>
          <pc:sldMk cId="3070410744" sldId="287"/>
        </pc:sldMkLst>
        <pc:spChg chg="del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2" creationId="{E9DC2688-BC99-E63F-5693-B213CF55CB4E}"/>
          </ac:spMkLst>
        </pc:spChg>
        <pc:spChg chg="mod ord">
          <ac:chgData name="choi sungwoon" userId="dd863a805e970f02" providerId="LiveId" clId="{56FA2AB8-C30F-4729-873B-BAEC96A03489}" dt="2022-10-10T00:26:36.468" v="2861" actId="20577"/>
          <ac:spMkLst>
            <pc:docMk/>
            <pc:sldMk cId="3070410744" sldId="287"/>
            <ac:spMk id="3" creationId="{4024EEEA-89A9-0AB0-084C-E30E843C4BB9}"/>
          </ac:spMkLst>
        </pc:spChg>
        <pc:spChg chg="del mod ord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4" creationId="{907D6C79-9E05-36AA-11EF-54F526D3F6DD}"/>
          </ac:spMkLst>
        </pc:spChg>
        <pc:spChg chg="add mod ord">
          <ac:chgData name="choi sungwoon" userId="dd863a805e970f02" providerId="LiveId" clId="{56FA2AB8-C30F-4729-873B-BAEC96A03489}" dt="2022-10-10T00:29:22.709" v="2872" actId="1076"/>
          <ac:spMkLst>
            <pc:docMk/>
            <pc:sldMk cId="3070410744" sldId="287"/>
            <ac:spMk id="5" creationId="{E7ABECE4-05E0-CDA0-74A3-AA69439316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6" creationId="{661FF9C3-273C-2D3A-BAB8-2F96BF77F072}"/>
          </ac:spMkLst>
        </pc:spChg>
        <pc:spChg chg="add mod">
          <ac:chgData name="choi sungwoon" userId="dd863a805e970f02" providerId="LiveId" clId="{56FA2AB8-C30F-4729-873B-BAEC96A03489}" dt="2022-10-10T00:10:11.440" v="2487" actId="14100"/>
          <ac:spMkLst>
            <pc:docMk/>
            <pc:sldMk cId="3070410744" sldId="287"/>
            <ac:spMk id="7" creationId="{C1C5EED3-85C9-233F-06AB-36AB723E8F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2" creationId="{1F36D056-A00C-DB4C-344B-E128E7CC765D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3" creationId="{3E94FF98-07C5-7DE2-1E4F-DF60A5FB47CA}"/>
          </ac:spMkLst>
        </pc:spChg>
        <pc:spChg chg="add mod">
          <ac:chgData name="choi sungwoon" userId="dd863a805e970f02" providerId="LiveId" clId="{56FA2AB8-C30F-4729-873B-BAEC96A03489}" dt="2022-10-10T00:10:25.881" v="2490" actId="20577"/>
          <ac:spMkLst>
            <pc:docMk/>
            <pc:sldMk cId="3070410744" sldId="287"/>
            <ac:spMk id="24" creationId="{9FBAB7AC-F600-D071-9F0B-258E645CF531}"/>
          </ac:spMkLst>
        </pc:spChg>
        <pc:spChg chg="add mod">
          <ac:chgData name="choi sungwoon" userId="dd863a805e970f02" providerId="LiveId" clId="{56FA2AB8-C30F-4729-873B-BAEC96A03489}" dt="2022-10-10T00:12:11.463" v="2577" actId="14100"/>
          <ac:spMkLst>
            <pc:docMk/>
            <pc:sldMk cId="3070410744" sldId="287"/>
            <ac:spMk id="25" creationId="{A1420B2E-2C92-C799-005D-37816F97FD6F}"/>
          </ac:spMkLst>
        </pc:spChg>
        <pc:spChg chg="add mod">
          <ac:chgData name="choi sungwoon" userId="dd863a805e970f02" providerId="LiveId" clId="{56FA2AB8-C30F-4729-873B-BAEC96A03489}" dt="2022-10-10T00:13:48.518" v="2673" actId="1076"/>
          <ac:spMkLst>
            <pc:docMk/>
            <pc:sldMk cId="3070410744" sldId="287"/>
            <ac:spMk id="26" creationId="{29AE7CDC-393C-0352-1DAE-E7C62CD07453}"/>
          </ac:spMkLst>
        </pc:spChg>
        <pc:spChg chg="add mod">
          <ac:chgData name="choi sungwoon" userId="dd863a805e970f02" providerId="LiveId" clId="{56FA2AB8-C30F-4729-873B-BAEC96A03489}" dt="2022-10-10T00:13:33.716" v="2672" actId="20577"/>
          <ac:spMkLst>
            <pc:docMk/>
            <pc:sldMk cId="3070410744" sldId="287"/>
            <ac:spMk id="27" creationId="{E31B832F-A0D8-38C3-73B4-838C998CB242}"/>
          </ac:spMkLst>
        </pc:spChg>
        <pc:spChg chg="add mod">
          <ac:chgData name="choi sungwoon" userId="dd863a805e970f02" providerId="LiveId" clId="{56FA2AB8-C30F-4729-873B-BAEC96A03489}" dt="2022-10-10T00:13:54.315" v="2675" actId="1076"/>
          <ac:spMkLst>
            <pc:docMk/>
            <pc:sldMk cId="3070410744" sldId="287"/>
            <ac:spMk id="28" creationId="{EF587CB4-858F-72A5-0C57-CBA9BAAADBCE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29" creationId="{202DD4F6-D7CA-BDAD-72AC-CDC8DF7827F7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0" creationId="{AA924FBB-0977-9A8D-8805-AC1B20EC2D53}"/>
          </ac:spMkLst>
        </pc:spChg>
        <pc:spChg chg="add mod or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1" creationId="{0C1849C7-524C-57E2-6D47-AD05D0E6F4DF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2" creationId="{A9C9C33E-6AB3-22C3-7B3F-D35392CA09E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3" creationId="{E44AA641-727F-7469-C891-D26A4A42E7BD}"/>
          </ac:spMkLst>
        </pc:spChg>
        <pc:spChg chg="add del mod">
          <ac:chgData name="choi sungwoon" userId="dd863a805e970f02" providerId="LiveId" clId="{56FA2AB8-C30F-4729-873B-BAEC96A03489}" dt="2022-10-10T00:23:19.595" v="2795" actId="478"/>
          <ac:spMkLst>
            <pc:docMk/>
            <pc:sldMk cId="3070410744" sldId="287"/>
            <ac:spMk id="34" creationId="{8D5E2DF0-8BF1-A761-D778-623D18EB5DA2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5" creationId="{520F4DBB-94CE-F23F-3A9B-93AF10F40BF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6" creationId="{124A94BF-77AA-D054-19D8-091528B04251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7" creationId="{D1690540-B73B-85F4-8B18-1FBF674823BA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8" creationId="{CC50982C-E7B0-01FF-653F-8A837FE958D2}"/>
          </ac:spMkLst>
        </pc:spChg>
        <pc:spChg chg="add mod">
          <ac:chgData name="choi sungwoon" userId="dd863a805e970f02" providerId="LiveId" clId="{56FA2AB8-C30F-4729-873B-BAEC96A03489}" dt="2022-10-10T00:33:06.168" v="2942"/>
          <ac:spMkLst>
            <pc:docMk/>
            <pc:sldMk cId="3070410744" sldId="287"/>
            <ac:spMk id="39" creationId="{8DE065C9-D15F-697E-7AB7-336AEC7909D6}"/>
          </ac:spMkLst>
        </pc:sp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9" creationId="{35908747-C12A-DD12-3D6A-4CBAE7830C33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4" creationId="{CD779667-7CF7-9ED3-509F-2530061C7C66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8" creationId="{7B7486B8-95AD-6F1A-1ED0-D3EAED38BA9A}"/>
          </ac:cxnSpMkLst>
        </pc:cxnChg>
      </pc:sldChg>
      <pc:sldChg chg="addSp delSp modSp new mod">
        <pc:chgData name="choi sungwoon" userId="dd863a805e970f02" providerId="LiveId" clId="{56FA2AB8-C30F-4729-873B-BAEC96A03489}" dt="2022-10-10T00:52:38.815" v="3255" actId="21"/>
        <pc:sldMkLst>
          <pc:docMk/>
          <pc:sldMk cId="1568071244" sldId="288"/>
        </pc:sldMkLst>
        <pc:spChg chg="mod">
          <ac:chgData name="choi sungwoon" userId="dd863a805e970f02" providerId="LiveId" clId="{56FA2AB8-C30F-4729-873B-BAEC96A03489}" dt="2022-10-10T00:35:04.242" v="3016" actId="15"/>
          <ac:spMkLst>
            <pc:docMk/>
            <pc:sldMk cId="1568071244" sldId="288"/>
            <ac:spMk id="2" creationId="{D77F37C5-4E1B-F3DC-CD77-BF96964DCBF9}"/>
          </ac:spMkLst>
        </pc:spChg>
        <pc:spChg chg="del">
          <ac:chgData name="choi sungwoon" userId="dd863a805e970f02" providerId="LiveId" clId="{56FA2AB8-C30F-4729-873B-BAEC96A03489}" dt="2022-10-10T00:35:23.927" v="3017" actId="3680"/>
          <ac:spMkLst>
            <pc:docMk/>
            <pc:sldMk cId="1568071244" sldId="288"/>
            <ac:spMk id="3" creationId="{13E7DB00-EEC8-6A80-444C-29C746A1487E}"/>
          </ac:spMkLst>
        </pc:spChg>
        <pc:spChg chg="add del mod">
          <ac:chgData name="choi sungwoon" userId="dd863a805e970f02" providerId="LiveId" clId="{56FA2AB8-C30F-4729-873B-BAEC96A03489}" dt="2022-10-10T00:35:30.634" v="3019" actId="478"/>
          <ac:spMkLst>
            <pc:docMk/>
            <pc:sldMk cId="1568071244" sldId="288"/>
            <ac:spMk id="5" creationId="{86CD8B7B-3C50-8979-25A9-8588FC76192E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6" creationId="{0301F779-29C8-8535-A5AD-7F1C59740285}"/>
          </ac:spMkLst>
        </pc:spChg>
        <pc:spChg chg="add mod">
          <ac:chgData name="choi sungwoon" userId="dd863a805e970f02" providerId="LiveId" clId="{56FA2AB8-C30F-4729-873B-BAEC96A03489}" dt="2022-10-10T00:39:39.416" v="3211" actId="14100"/>
          <ac:spMkLst>
            <pc:docMk/>
            <pc:sldMk cId="1568071244" sldId="288"/>
            <ac:spMk id="7" creationId="{F7B497C5-CF0B-C9EF-8613-6F4FC636B2C0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8" creationId="{F9E22CD8-E247-2DFC-D569-904C736CFD74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9" creationId="{EC17A6A4-F2F9-708C-9A58-579D9B5C2CE3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10" creationId="{C6CCD019-9F88-210E-4256-A39A7421AE3C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11" creationId="{A3898B86-409C-59A8-8126-6CA2C2A9C60F}"/>
          </ac:spMkLst>
        </pc:spChg>
        <pc:spChg chg="add mod">
          <ac:chgData name="choi sungwoon" userId="dd863a805e970f02" providerId="LiveId" clId="{56FA2AB8-C30F-4729-873B-BAEC96A03489}" dt="2022-10-10T00:39:50.917" v="3214" actId="14100"/>
          <ac:spMkLst>
            <pc:docMk/>
            <pc:sldMk cId="1568071244" sldId="288"/>
            <ac:spMk id="12" creationId="{E1250258-5215-0BD5-EDDC-63335DCA9973}"/>
          </ac:spMkLst>
        </pc:spChg>
        <pc:spChg chg="add del mod">
          <ac:chgData name="choi sungwoon" userId="dd863a805e970f02" providerId="LiveId" clId="{56FA2AB8-C30F-4729-873B-BAEC96A03489}" dt="2022-10-10T00:37:56.160" v="3205" actId="478"/>
          <ac:spMkLst>
            <pc:docMk/>
            <pc:sldMk cId="1568071244" sldId="288"/>
            <ac:spMk id="13" creationId="{F6AD8BD8-3A1A-06FB-3167-2AE8D1A0F63C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4" creationId="{1669EC07-C637-821E-C929-442BC1891CF9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5" creationId="{7216ACFC-C9AE-8244-22BA-7587FDDD8B39}"/>
          </ac:spMkLst>
        </pc:spChg>
        <pc:graphicFrameChg chg="add mod ord modGraphic">
          <ac:chgData name="choi sungwoon" userId="dd863a805e970f02" providerId="LiveId" clId="{56FA2AB8-C30F-4729-873B-BAEC96A03489}" dt="2022-10-10T00:38:20.805" v="3208" actId="1076"/>
          <ac:graphicFrameMkLst>
            <pc:docMk/>
            <pc:sldMk cId="1568071244" sldId="288"/>
            <ac:graphicFrameMk id="4" creationId="{18F6F111-A3F3-85B4-689B-11D6E175261B}"/>
          </ac:graphicFrameMkLst>
        </pc:graphicFrameChg>
      </pc:sldChg>
      <pc:sldChg chg="addSp delSp modSp new mod">
        <pc:chgData name="choi sungwoon" userId="dd863a805e970f02" providerId="LiveId" clId="{56FA2AB8-C30F-4729-873B-BAEC96A03489}" dt="2022-10-12T00:23:51.435" v="3765" actId="1076"/>
        <pc:sldMkLst>
          <pc:docMk/>
          <pc:sldMk cId="952343709" sldId="289"/>
        </pc:sldMkLst>
        <pc:spChg chg="mod">
          <ac:chgData name="choi sungwoon" userId="dd863a805e970f02" providerId="LiveId" clId="{56FA2AB8-C30F-4729-873B-BAEC96A03489}" dt="2022-10-12T00:21:29.074" v="3743" actId="1076"/>
          <ac:spMkLst>
            <pc:docMk/>
            <pc:sldMk cId="952343709" sldId="289"/>
            <ac:spMk id="2" creationId="{A45C6D1F-5DE6-83FD-223C-0354F6F31420}"/>
          </ac:spMkLst>
        </pc:spChg>
        <pc:spChg chg="del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3" creationId="{70BF6DE9-2275-72CD-647E-9C1A5366740A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3" creationId="{9196BC80-8F73-0C47-5835-13738B8D3F03}"/>
          </ac:spMkLst>
        </pc:spChg>
        <pc:spChg chg="add del mod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4" creationId="{32A89496-91DC-82DC-9A3D-DF712C3D3586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4" creationId="{44F186E8-DD06-B795-A36A-6633607AAAEA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4" creationId="{97D4D225-6F42-11A3-3B61-FEA120144728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5" creationId="{22911D91-8AE0-1A17-F752-109675AE272D}"/>
          </ac:spMkLst>
        </pc:spChg>
        <pc:spChg chg="add mod">
          <ac:chgData name="choi sungwoon" userId="dd863a805e970f02" providerId="LiveId" clId="{56FA2AB8-C30F-4729-873B-BAEC96A03489}" dt="2022-10-12T00:23:41.344" v="3764" actId="1076"/>
          <ac:spMkLst>
            <pc:docMk/>
            <pc:sldMk cId="952343709" sldId="289"/>
            <ac:spMk id="5" creationId="{49E27B0C-D38A-9397-D73C-10534C511E71}"/>
          </ac:spMkLst>
        </pc:spChg>
        <pc:spChg chg="add del mod">
          <ac:chgData name="choi sungwoon" userId="dd863a805e970f02" providerId="LiveId" clId="{56FA2AB8-C30F-4729-873B-BAEC96A03489}" dt="2022-10-11T23:31:41.590" v="3523" actId="478"/>
          <ac:spMkLst>
            <pc:docMk/>
            <pc:sldMk cId="952343709" sldId="289"/>
            <ac:spMk id="5" creationId="{F55ABC5B-3C3B-AC59-C425-01CF0B9A314E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6" creationId="{C9E408EE-ABD5-FFB7-0104-44D81E2B5439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7" creationId="{E2921BA4-4291-C087-47C4-35CE690E047D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8" creationId="{F5B5DAD1-FB7D-4A48-F41E-FC2C2B4A4FC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9" creationId="{3CACAD19-8793-2362-AD4D-833273D3E4B7}"/>
          </ac:spMkLst>
        </pc:spChg>
        <pc:spChg chg="add mod">
          <ac:chgData name="choi sungwoon" userId="dd863a805e970f02" providerId="LiveId" clId="{56FA2AB8-C30F-4729-873B-BAEC96A03489}" dt="2022-10-12T00:23:37.777" v="3763" actId="14100"/>
          <ac:spMkLst>
            <pc:docMk/>
            <pc:sldMk cId="952343709" sldId="289"/>
            <ac:spMk id="10" creationId="{6E99B4F3-0B29-5E75-B93C-374696CB2BE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1" creationId="{5F66E894-EFD7-70B2-80C2-CD57D7AB096A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2" creationId="{B5D074F7-52F1-E4FA-90B9-E2AA9152BB98}"/>
          </ac:spMkLst>
        </pc:spChg>
        <pc:spChg chg="add mod or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3" creationId="{E4282670-F1A7-2773-170D-C1383498761B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4" creationId="{495A0472-0D1D-2D08-3C4D-BF8C5A80934B}"/>
          </ac:spMkLst>
        </pc:spChg>
        <pc:spChg chg="add del mod">
          <ac:chgData name="choi sungwoon" userId="dd863a805e970f02" providerId="LiveId" clId="{56FA2AB8-C30F-4729-873B-BAEC96A03489}" dt="2022-10-10T01:01:03.905" v="3491" actId="478"/>
          <ac:spMkLst>
            <pc:docMk/>
            <pc:sldMk cId="952343709" sldId="289"/>
            <ac:spMk id="15" creationId="{35B35ECA-D48D-0346-218A-5C21A1EE66A8}"/>
          </ac:spMkLst>
        </pc:spChg>
        <pc:spChg chg="add mod ord">
          <ac:chgData name="choi sungwoon" userId="dd863a805e970f02" providerId="LiveId" clId="{56FA2AB8-C30F-4729-873B-BAEC96A03489}" dt="2022-10-12T00:21:20.372" v="3740" actId="14100"/>
          <ac:spMkLst>
            <pc:docMk/>
            <pc:sldMk cId="952343709" sldId="289"/>
            <ac:spMk id="15" creationId="{C9887D41-87A1-C87F-8028-634F896F05D5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6" creationId="{02EEEF09-DEAD-B156-00D5-B8C027433127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17" creationId="{034A6539-069B-34A1-E957-0542AAD609C2}"/>
          </ac:spMkLst>
        </pc:spChg>
        <pc:spChg chg="add mod ord">
          <ac:chgData name="choi sungwoon" userId="dd863a805e970f02" providerId="LiveId" clId="{56FA2AB8-C30F-4729-873B-BAEC96A03489}" dt="2022-10-12T00:21:17.310" v="3739" actId="14100"/>
          <ac:spMkLst>
            <pc:docMk/>
            <pc:sldMk cId="952343709" sldId="289"/>
            <ac:spMk id="18" creationId="{3860558D-6395-8F1F-C0AE-18B44E1D52DD}"/>
          </ac:spMkLst>
        </pc:spChg>
        <pc:spChg chg="add mod">
          <ac:chgData name="choi sungwoon" userId="dd863a805e970f02" providerId="LiveId" clId="{56FA2AB8-C30F-4729-873B-BAEC96A03489}" dt="2022-10-12T00:23:51.435" v="3765" actId="1076"/>
          <ac:spMkLst>
            <pc:docMk/>
            <pc:sldMk cId="952343709" sldId="289"/>
            <ac:spMk id="19" creationId="{33B3D994-19FF-C96C-692E-7520FED03E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2T01:21:30.552" v="3861" actId="20577"/>
        <pc:sldMkLst>
          <pc:docMk/>
          <pc:sldMk cId="3598682205" sldId="290"/>
        </pc:sldMkLst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2" creationId="{34F09566-370A-EF74-E8EB-679132E3E9AA}"/>
          </ac:spMkLst>
        </pc:spChg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3" creationId="{71517818-980A-E342-9533-B61FF1283826}"/>
          </ac:spMkLst>
        </pc:spChg>
        <pc:spChg chg="add mod ord">
          <ac:chgData name="choi sungwoon" userId="dd863a805e970f02" providerId="LiveId" clId="{56FA2AB8-C30F-4729-873B-BAEC96A03489}" dt="2022-10-11T23:58:06.104" v="3540" actId="20577"/>
          <ac:spMkLst>
            <pc:docMk/>
            <pc:sldMk cId="3598682205" sldId="290"/>
            <ac:spMk id="4" creationId="{7A420DA9-30D9-B6BC-894B-A068CDFF663A}"/>
          </ac:spMkLst>
        </pc:spChg>
        <pc:spChg chg="add mod ord">
          <ac:chgData name="choi sungwoon" userId="dd863a805e970f02" providerId="LiveId" clId="{56FA2AB8-C30F-4729-873B-BAEC96A03489}" dt="2022-10-12T00:15:40.370" v="3660" actId="20577"/>
          <ac:spMkLst>
            <pc:docMk/>
            <pc:sldMk cId="3598682205" sldId="290"/>
            <ac:spMk id="5" creationId="{19CB15AA-6564-C41E-7726-A4F36A45CFDA}"/>
          </ac:spMkLst>
        </pc:spChg>
        <pc:spChg chg="add mod ord">
          <ac:chgData name="choi sungwoon" userId="dd863a805e970f02" providerId="LiveId" clId="{56FA2AB8-C30F-4729-873B-BAEC96A03489}" dt="2022-10-12T01:21:30.552" v="3861" actId="20577"/>
          <ac:spMkLst>
            <pc:docMk/>
            <pc:sldMk cId="3598682205" sldId="290"/>
            <ac:spMk id="6" creationId="{B5B0A07E-0795-97F1-0B6E-1CF7796223D7}"/>
          </ac:spMkLst>
        </pc:spChg>
      </pc:sldChg>
      <pc:sldChg chg="addSp modSp new mod">
        <pc:chgData name="choi sungwoon" userId="dd863a805e970f02" providerId="LiveId" clId="{56FA2AB8-C30F-4729-873B-BAEC96A03489}" dt="2022-10-17T01:08:29.597" v="4118" actId="20577"/>
        <pc:sldMkLst>
          <pc:docMk/>
          <pc:sldMk cId="3168613908" sldId="291"/>
        </pc:sldMkLst>
        <pc:spChg chg="mod">
          <ac:chgData name="choi sungwoon" userId="dd863a805e970f02" providerId="LiveId" clId="{56FA2AB8-C30F-4729-873B-BAEC96A03489}" dt="2022-10-16T23:58:40.449" v="3872" actId="20577"/>
          <ac:spMkLst>
            <pc:docMk/>
            <pc:sldMk cId="3168613908" sldId="291"/>
            <ac:spMk id="2" creationId="{A2D88848-F846-C92E-2199-3E17BAD8B744}"/>
          </ac:spMkLst>
        </pc:spChg>
        <pc:spChg chg="mod">
          <ac:chgData name="choi sungwoon" userId="dd863a805e970f02" providerId="LiveId" clId="{56FA2AB8-C30F-4729-873B-BAEC96A03489}" dt="2022-10-16T23:59:17.460" v="3900" actId="15"/>
          <ac:spMkLst>
            <pc:docMk/>
            <pc:sldMk cId="3168613908" sldId="291"/>
            <ac:spMk id="3" creationId="{825EBD89-CD1D-E3ED-22B8-44C5672E023A}"/>
          </ac:spMkLst>
        </pc:spChg>
        <pc:spChg chg="mod">
          <ac:chgData name="choi sungwoon" userId="dd863a805e970f02" providerId="LiveId" clId="{56FA2AB8-C30F-4729-873B-BAEC96A03489}" dt="2022-10-17T00:33:48.182" v="4041" actId="313"/>
          <ac:spMkLst>
            <pc:docMk/>
            <pc:sldMk cId="3168613908" sldId="291"/>
            <ac:spMk id="4" creationId="{ABA3A6B1-8C7A-C9AA-4039-95AAAA9FFA21}"/>
          </ac:spMkLst>
        </pc:spChg>
        <pc:spChg chg="add mod">
          <ac:chgData name="choi sungwoon" userId="dd863a805e970f02" providerId="LiveId" clId="{56FA2AB8-C30F-4729-873B-BAEC96A03489}" dt="2022-10-17T00:12:38.432" v="3916" actId="1076"/>
          <ac:spMkLst>
            <pc:docMk/>
            <pc:sldMk cId="3168613908" sldId="291"/>
            <ac:spMk id="5" creationId="{5077D85D-1102-8B0B-37C5-4FB3763C5C1C}"/>
          </ac:spMkLst>
        </pc:spChg>
        <pc:spChg chg="add mod">
          <ac:chgData name="choi sungwoon" userId="dd863a805e970f02" providerId="LiveId" clId="{56FA2AB8-C30F-4729-873B-BAEC96A03489}" dt="2022-10-17T00:32:07.056" v="3991" actId="14100"/>
          <ac:spMkLst>
            <pc:docMk/>
            <pc:sldMk cId="3168613908" sldId="291"/>
            <ac:spMk id="6" creationId="{B7409ADA-696E-38A9-7E40-6CCB00EF30E1}"/>
          </ac:spMkLst>
        </pc:spChg>
        <pc:spChg chg="add mod">
          <ac:chgData name="choi sungwoon" userId="dd863a805e970f02" providerId="LiveId" clId="{56FA2AB8-C30F-4729-873B-BAEC96A03489}" dt="2022-10-17T01:08:27.972" v="4112" actId="20577"/>
          <ac:spMkLst>
            <pc:docMk/>
            <pc:sldMk cId="3168613908" sldId="291"/>
            <ac:spMk id="7" creationId="{F99FBE7E-53BC-1486-2775-377311A57A9A}"/>
          </ac:spMkLst>
        </pc:spChg>
        <pc:spChg chg="add mod">
          <ac:chgData name="choi sungwoon" userId="dd863a805e970f02" providerId="LiveId" clId="{56FA2AB8-C30F-4729-873B-BAEC96A03489}" dt="2022-10-17T00:30:50.045" v="3950" actId="20577"/>
          <ac:spMkLst>
            <pc:docMk/>
            <pc:sldMk cId="3168613908" sldId="291"/>
            <ac:spMk id="8" creationId="{4632FBAC-FC75-9E17-498D-212FF304158A}"/>
          </ac:spMkLst>
        </pc:spChg>
        <pc:spChg chg="add mod">
          <ac:chgData name="choi sungwoon" userId="dd863a805e970f02" providerId="LiveId" clId="{56FA2AB8-C30F-4729-873B-BAEC96A03489}" dt="2022-10-17T01:08:29.597" v="4118" actId="20577"/>
          <ac:spMkLst>
            <pc:docMk/>
            <pc:sldMk cId="3168613908" sldId="291"/>
            <ac:spMk id="9" creationId="{48363250-751E-B901-D817-3B0D00ECE701}"/>
          </ac:spMkLst>
        </pc:spChg>
        <pc:spChg chg="add mod">
          <ac:chgData name="choi sungwoon" userId="dd863a805e970f02" providerId="LiveId" clId="{56FA2AB8-C30F-4729-873B-BAEC96A03489}" dt="2022-10-17T00:31:04.322" v="3966" actId="20577"/>
          <ac:spMkLst>
            <pc:docMk/>
            <pc:sldMk cId="3168613908" sldId="291"/>
            <ac:spMk id="10" creationId="{D83D8055-C164-2433-F1E7-0AA72C35B4D7}"/>
          </ac:spMkLst>
        </pc:spChg>
        <pc:spChg chg="add mod">
          <ac:chgData name="choi sungwoon" userId="dd863a805e970f02" providerId="LiveId" clId="{56FA2AB8-C30F-4729-873B-BAEC96A03489}" dt="2022-10-17T00:32:03.199" v="3990" actId="20577"/>
          <ac:spMkLst>
            <pc:docMk/>
            <pc:sldMk cId="3168613908" sldId="291"/>
            <ac:spMk id="11" creationId="{7C3101FA-934E-8F67-9DC5-3193077CDD6E}"/>
          </ac:spMkLst>
        </pc:spChg>
        <pc:spChg chg="add mod">
          <ac:chgData name="choi sungwoon" userId="dd863a805e970f02" providerId="LiveId" clId="{56FA2AB8-C30F-4729-873B-BAEC96A03489}" dt="2022-10-17T00:36:39.108" v="4051" actId="20577"/>
          <ac:spMkLst>
            <pc:docMk/>
            <pc:sldMk cId="3168613908" sldId="291"/>
            <ac:spMk id="12" creationId="{7D73A80E-D6CB-BFC5-A6D8-7E6C033FF3C2}"/>
          </ac:spMkLst>
        </pc:spChg>
        <pc:spChg chg="add mod">
          <ac:chgData name="choi sungwoon" userId="dd863a805e970f02" providerId="LiveId" clId="{56FA2AB8-C30F-4729-873B-BAEC96A03489}" dt="2022-10-17T00:34:09.763" v="4044" actId="1076"/>
          <ac:spMkLst>
            <pc:docMk/>
            <pc:sldMk cId="3168613908" sldId="291"/>
            <ac:spMk id="13" creationId="{DD52E12D-2225-94D6-EF0B-38F975AF6D9D}"/>
          </ac:spMkLst>
        </pc:spChg>
        <pc:spChg chg="add mod">
          <ac:chgData name="choi sungwoon" userId="dd863a805e970f02" providerId="LiveId" clId="{56FA2AB8-C30F-4729-873B-BAEC96A03489}" dt="2022-10-17T00:34:07.426" v="4043" actId="1076"/>
          <ac:spMkLst>
            <pc:docMk/>
            <pc:sldMk cId="3168613908" sldId="291"/>
            <ac:spMk id="14" creationId="{67D9193E-4616-5221-F802-AE0B4513637A}"/>
          </ac:spMkLst>
        </pc:spChg>
        <pc:spChg chg="add mod">
          <ac:chgData name="choi sungwoon" userId="dd863a805e970f02" providerId="LiveId" clId="{56FA2AB8-C30F-4729-873B-BAEC96A03489}" dt="2022-10-17T00:55:09.148" v="4069" actId="20577"/>
          <ac:spMkLst>
            <pc:docMk/>
            <pc:sldMk cId="3168613908" sldId="291"/>
            <ac:spMk id="18" creationId="{2F7FACB9-F0CB-00D5-EBE1-9BCD628EB7C9}"/>
          </ac:spMkLst>
        </pc:spChg>
        <pc:graphicFrameChg chg="add mod modGraphic">
          <ac:chgData name="choi sungwoon" userId="dd863a805e970f02" providerId="LiveId" clId="{56FA2AB8-C30F-4729-873B-BAEC96A03489}" dt="2022-10-17T01:02:18.845" v="4103" actId="1076"/>
          <ac:graphicFrameMkLst>
            <pc:docMk/>
            <pc:sldMk cId="3168613908" sldId="291"/>
            <ac:graphicFrameMk id="19" creationId="{1B4A35E5-F12B-EE79-0415-684E5AF04501}"/>
          </ac:graphicFrameMkLst>
        </pc:graphicFrameChg>
        <pc:cxnChg chg="add mod">
          <ac:chgData name="choi sungwoon" userId="dd863a805e970f02" providerId="LiveId" clId="{56FA2AB8-C30F-4729-873B-BAEC96A03489}" dt="2022-10-17T00:34:20.334" v="4046" actId="14100"/>
          <ac:cxnSpMkLst>
            <pc:docMk/>
            <pc:sldMk cId="3168613908" sldId="291"/>
            <ac:cxnSpMk id="16" creationId="{4E9E2B54-0405-634E-B640-EA82571C03B3}"/>
          </ac:cxnSpMkLst>
        </pc:cxnChg>
      </pc:sldChg>
      <pc:sldChg chg="modSp new mod">
        <pc:chgData name="choi sungwoon" userId="dd863a805e970f02" providerId="LiveId" clId="{56FA2AB8-C30F-4729-873B-BAEC96A03489}" dt="2022-10-19T00:02:02.556" v="4327" actId="6549"/>
        <pc:sldMkLst>
          <pc:docMk/>
          <pc:sldMk cId="175599045" sldId="292"/>
        </pc:sldMkLst>
        <pc:spChg chg="mod">
          <ac:chgData name="choi sungwoon" userId="dd863a805e970f02" providerId="LiveId" clId="{56FA2AB8-C30F-4729-873B-BAEC96A03489}" dt="2022-10-18T23:52:50.135" v="4128" actId="20577"/>
          <ac:spMkLst>
            <pc:docMk/>
            <pc:sldMk cId="175599045" sldId="292"/>
            <ac:spMk id="2" creationId="{F8F0D8AE-3B8F-8484-6D74-2BBADA386CE6}"/>
          </ac:spMkLst>
        </pc:spChg>
        <pc:spChg chg="mod">
          <ac:chgData name="choi sungwoon" userId="dd863a805e970f02" providerId="LiveId" clId="{56FA2AB8-C30F-4729-873B-BAEC96A03489}" dt="2022-10-19T00:02:02.556" v="4327" actId="6549"/>
          <ac:spMkLst>
            <pc:docMk/>
            <pc:sldMk cId="175599045" sldId="292"/>
            <ac:spMk id="3" creationId="{0D1887C6-5644-E6AD-5DF3-CBAECFFFAEFF}"/>
          </ac:spMkLst>
        </pc:spChg>
        <pc:spChg chg="mod">
          <ac:chgData name="choi sungwoon" userId="dd863a805e970f02" providerId="LiveId" clId="{56FA2AB8-C30F-4729-873B-BAEC96A03489}" dt="2022-10-19T00:00:28.107" v="4323" actId="21"/>
          <ac:spMkLst>
            <pc:docMk/>
            <pc:sldMk cId="175599045" sldId="292"/>
            <ac:spMk id="4" creationId="{E6A11BAB-BBE9-5E38-FDB6-3BFBD487F82F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9T00:00:35.117" v="4326" actId="700"/>
        <pc:sldMkLst>
          <pc:docMk/>
          <pc:sldMk cId="3987283936" sldId="293"/>
        </pc:sldMkLst>
        <pc:spChg chg="del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2" creationId="{4DF8EB63-B10E-726E-A7FD-C79E33681DCD}"/>
          </ac:spMkLst>
        </pc:spChg>
        <pc:spChg chg="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3" creationId="{0C58EE1E-CA85-80C3-2118-83282F14E042}"/>
          </ac:spMkLst>
        </pc:spChg>
        <pc:spChg chg="del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4" creationId="{6DF85B38-4E26-030E-9AFE-80B2F5321029}"/>
          </ac:spMkLst>
        </pc:spChg>
        <pc:spChg chg="add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5" creationId="{C430F226-9E26-FC90-5C7A-E6D35D9B53D8}"/>
          </ac:spMkLst>
        </pc:spChg>
      </pc:sldChg>
      <pc:sldChg chg="addSp delSp modSp new mod">
        <pc:chgData name="choi sungwoon" userId="dd863a805e970f02" providerId="LiveId" clId="{56FA2AB8-C30F-4729-873B-BAEC96A03489}" dt="2022-10-19T01:12:57.528" v="4950" actId="20577"/>
        <pc:sldMkLst>
          <pc:docMk/>
          <pc:sldMk cId="3222868363" sldId="294"/>
        </pc:sldMkLst>
        <pc:spChg chg="mod">
          <ac:chgData name="choi sungwoon" userId="dd863a805e970f02" providerId="LiveId" clId="{56FA2AB8-C30F-4729-873B-BAEC96A03489}" dt="2022-10-19T00:20:50.832" v="4439" actId="5793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56FA2AB8-C30F-4729-873B-BAEC96A03489}" dt="2022-10-19T00:52:44.547" v="4904" actId="20577"/>
          <ac:spMkLst>
            <pc:docMk/>
            <pc:sldMk cId="3222868363" sldId="294"/>
            <ac:spMk id="3" creationId="{F926659F-D644-612F-175C-C9A4B0EF10C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4" creationId="{B615CE15-484A-1264-55F5-48993151151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5" creationId="{55C10C31-869B-6C3D-5C6D-BF086E051729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6" creationId="{5D3F8945-3ECB-0094-503F-508AB8771844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7" creationId="{C810FB1F-C77A-43D7-5E35-33105028E069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8" creationId="{669713AA-49A0-A78E-A04C-076EDAB9978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9" creationId="{8809B470-1A96-62B2-A21D-716868B4A47C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6" creationId="{C7D04004-ED6C-F2E6-556E-32A3D161AD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7" creationId="{B5ACF633-A02B-0750-D375-D7DDDB2021DE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8" creationId="{123106C6-4BC9-32CA-1636-353B1311BEA0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9" creationId="{989E082E-D5B6-FF16-AA7D-A705AC2C394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0" creationId="{CBCC6E2D-59DA-0F96-3117-A25D103B11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1" creationId="{CD9B56FC-7232-C8D5-39B2-F1EBCEF2D1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2" creationId="{4FFDD9F4-8C1A-C41A-550A-8C48D17A3D1B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3" creationId="{BB609875-60BD-5D3A-84DA-31288C867B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4" creationId="{A6B8BD99-8E3B-23D7-588C-B791FCA8FACE}"/>
          </ac:spMkLst>
        </pc:spChg>
        <pc:spChg chg="add mod ord">
          <ac:chgData name="choi sungwoon" userId="dd863a805e970f02" providerId="LiveId" clId="{56FA2AB8-C30F-4729-873B-BAEC96A03489}" dt="2022-10-19T01:10:12.179" v="4940" actId="14100"/>
          <ac:spMkLst>
            <pc:docMk/>
            <pc:sldMk cId="3222868363" sldId="294"/>
            <ac:spMk id="25" creationId="{87589D55-B942-85E0-5871-F51331909C0B}"/>
          </ac:spMkLst>
        </pc:spChg>
        <pc:spChg chg="add mod">
          <ac:chgData name="choi sungwoon" userId="dd863a805e970f02" providerId="LiveId" clId="{56FA2AB8-C30F-4729-873B-BAEC96A03489}" dt="2022-10-19T01:08:26.608" v="4907" actId="14100"/>
          <ac:spMkLst>
            <pc:docMk/>
            <pc:sldMk cId="3222868363" sldId="294"/>
            <ac:spMk id="26" creationId="{E2C55102-918C-5E10-1CAF-F747DFB06C36}"/>
          </ac:spMkLst>
        </pc:spChg>
        <pc:spChg chg="add mod">
          <ac:chgData name="choi sungwoon" userId="dd863a805e970f02" providerId="LiveId" clId="{56FA2AB8-C30F-4729-873B-BAEC96A03489}" dt="2022-10-19T01:08:47.682" v="4919" actId="1076"/>
          <ac:spMkLst>
            <pc:docMk/>
            <pc:sldMk cId="3222868363" sldId="294"/>
            <ac:spMk id="27" creationId="{7DEB8EC4-7F73-D57B-FD06-03C002A84D85}"/>
          </ac:spMkLst>
        </pc:spChg>
        <pc:spChg chg="add mod">
          <ac:chgData name="choi sungwoon" userId="dd863a805e970f02" providerId="LiveId" clId="{56FA2AB8-C30F-4729-873B-BAEC96A03489}" dt="2022-10-19T01:08:42.768" v="4913" actId="1076"/>
          <ac:spMkLst>
            <pc:docMk/>
            <pc:sldMk cId="3222868363" sldId="294"/>
            <ac:spMk id="28" creationId="{95A9E91C-A876-EF53-3B53-B3BD7A309B2C}"/>
          </ac:spMkLst>
        </pc:spChg>
        <pc:spChg chg="add mod">
          <ac:chgData name="choi sungwoon" userId="dd863a805e970f02" providerId="LiveId" clId="{56FA2AB8-C30F-4729-873B-BAEC96A03489}" dt="2022-10-19T01:08:45.045" v="4915" actId="1076"/>
          <ac:spMkLst>
            <pc:docMk/>
            <pc:sldMk cId="3222868363" sldId="294"/>
            <ac:spMk id="29" creationId="{FBE87CAC-0882-8405-211E-40C5D359E9D1}"/>
          </ac:spMkLst>
        </pc:spChg>
        <pc:spChg chg="add mod">
          <ac:chgData name="choi sungwoon" userId="dd863a805e970f02" providerId="LiveId" clId="{56FA2AB8-C30F-4729-873B-BAEC96A03489}" dt="2022-10-19T01:08:49.892" v="4920" actId="1076"/>
          <ac:spMkLst>
            <pc:docMk/>
            <pc:sldMk cId="3222868363" sldId="294"/>
            <ac:spMk id="30" creationId="{E140FB07-A028-0280-E323-6EB5CC6AFEA7}"/>
          </ac:spMkLst>
        </pc:spChg>
        <pc:spChg chg="add mod">
          <ac:chgData name="choi sungwoon" userId="dd863a805e970f02" providerId="LiveId" clId="{56FA2AB8-C30F-4729-873B-BAEC96A03489}" dt="2022-10-19T01:08:54.831" v="4922" actId="1076"/>
          <ac:spMkLst>
            <pc:docMk/>
            <pc:sldMk cId="3222868363" sldId="294"/>
            <ac:spMk id="31" creationId="{86C648D5-5649-0111-EF56-C40A56A2137A}"/>
          </ac:spMkLst>
        </pc:spChg>
        <pc:spChg chg="add mod ord">
          <ac:chgData name="choi sungwoon" userId="dd863a805e970f02" providerId="LiveId" clId="{56FA2AB8-C30F-4729-873B-BAEC96A03489}" dt="2022-10-19T01:12:54.667" v="4948" actId="20577"/>
          <ac:spMkLst>
            <pc:docMk/>
            <pc:sldMk cId="3222868363" sldId="294"/>
            <ac:spMk id="32" creationId="{FE19F1E0-3055-E29C-EFE0-4DEE26942BE8}"/>
          </ac:spMkLst>
        </pc:spChg>
        <pc:spChg chg="add mod">
          <ac:chgData name="choi sungwoon" userId="dd863a805e970f02" providerId="LiveId" clId="{56FA2AB8-C30F-4729-873B-BAEC96A03489}" dt="2022-10-19T01:12:57.528" v="4950" actId="20577"/>
          <ac:spMkLst>
            <pc:docMk/>
            <pc:sldMk cId="3222868363" sldId="294"/>
            <ac:spMk id="33" creationId="{D732492E-EA33-503B-4713-BEF345ADFF0A}"/>
          </ac:spMkLst>
        </pc:spChg>
        <pc:spChg chg="add mod">
          <ac:chgData name="choi sungwoon" userId="dd863a805e970f02" providerId="LiveId" clId="{56FA2AB8-C30F-4729-873B-BAEC96A03489}" dt="2022-10-19T01:10:01.694" v="4935" actId="1076"/>
          <ac:spMkLst>
            <pc:docMk/>
            <pc:sldMk cId="3222868363" sldId="294"/>
            <ac:spMk id="34" creationId="{439932CD-A780-368B-2998-CEFF8010A404}"/>
          </ac:spMkLst>
        </pc:spChg>
        <pc:spChg chg="add mod">
          <ac:chgData name="choi sungwoon" userId="dd863a805e970f02" providerId="LiveId" clId="{56FA2AB8-C30F-4729-873B-BAEC96A03489}" dt="2022-10-19T01:10:05.781" v="4937" actId="1076"/>
          <ac:spMkLst>
            <pc:docMk/>
            <pc:sldMk cId="3222868363" sldId="294"/>
            <ac:spMk id="35" creationId="{90121795-F39C-0A18-CA9C-AA90B4312132}"/>
          </ac:spMkLst>
        </pc:sp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1" creationId="{A64C911A-D1B3-72FE-97A4-2DCFE984BFAC}"/>
          </ac:cxnSpMkLst>
        </pc:cxn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2" creationId="{7111B45F-FA64-39B3-0D72-B70D327A3D19}"/>
          </ac:cxnSpMkLst>
        </pc:cxnChg>
      </pc:sldChg>
      <pc:sldChg chg="addSp modSp new mod">
        <pc:chgData name="choi sungwoon" userId="dd863a805e970f02" providerId="LiveId" clId="{56FA2AB8-C30F-4729-873B-BAEC96A03489}" dt="2022-10-19T00:37:07.258" v="4726" actId="20577"/>
        <pc:sldMkLst>
          <pc:docMk/>
          <pc:sldMk cId="3489778334" sldId="295"/>
        </pc:sldMkLst>
        <pc:spChg chg="mod">
          <ac:chgData name="choi sungwoon" userId="dd863a805e970f02" providerId="LiveId" clId="{56FA2AB8-C30F-4729-873B-BAEC96A03489}" dt="2022-10-19T00:34:33.208" v="4672"/>
          <ac:spMkLst>
            <pc:docMk/>
            <pc:sldMk cId="3489778334" sldId="295"/>
            <ac:spMk id="2" creationId="{48762B34-8CFA-58A5-CEF8-21FA5BDBCF84}"/>
          </ac:spMkLst>
        </pc:spChg>
        <pc:spChg chg="mod">
          <ac:chgData name="choi sungwoon" userId="dd863a805e970f02" providerId="LiveId" clId="{56FA2AB8-C30F-4729-873B-BAEC96A03489}" dt="2022-10-19T00:37:07.258" v="4726" actId="20577"/>
          <ac:spMkLst>
            <pc:docMk/>
            <pc:sldMk cId="3489778334" sldId="295"/>
            <ac:spMk id="3" creationId="{6C3D03AD-AFD2-D585-BFC2-209B7CC77FA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4" creationId="{ADD97CEE-A868-5C93-F370-FBC569C8071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5" creationId="{FD063B78-D706-A459-5548-07F311C8462E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6" creationId="{A5956865-16C6-742A-9942-D62AFCB4CA5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7" creationId="{FAD16B0F-B301-EDA8-6E51-B17FD1C9AF7D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8" creationId="{3B29848F-4609-2146-5961-883DA1B4183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9" creationId="{D7568C98-D026-6BA0-8B1E-9DE3F6646247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2" creationId="{84D60B4E-7D36-73DD-B218-63CE4B42A6B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3" creationId="{878F5131-5374-2BAB-8869-265CB0E82E53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4" creationId="{C40EDA52-4CF2-0078-7D3B-D617BC900B2C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5" creationId="{B8B1BCC6-7B53-603B-60AF-91A62A351442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6" creationId="{C1E3098A-9521-EC7A-BBB5-6D786FF2637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7" creationId="{D0EE8D3B-CBB3-15F4-6A0F-60CB8DC1636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8" creationId="{866A7E32-6DF2-A66A-AE6D-B2B1418EC10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9" creationId="{F77157EF-C828-EEF7-1AA6-88F368FC44B1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20" creationId="{F2C4169B-9CBB-A6FF-2FF0-5764FD808712}"/>
          </ac:spMkLst>
        </pc:sp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0" creationId="{46BCDD13-6BC7-CE9A-8E97-7E6E834F001A}"/>
          </ac:cxnSpMkLst>
        </pc:cxn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8:35.454" v="5353" actId="1076"/>
        <pc:sldMkLst>
          <pc:docMk/>
          <pc:sldMk cId="3026716173" sldId="306"/>
        </pc:sldMkLst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2" creationId="{F374EC7D-F0AA-F84D-ECA4-3684D309620C}"/>
          </ac:spMkLst>
        </pc:spChg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3" creationId="{81D42CB6-AADA-D852-C7B2-E56941D583CC}"/>
          </ac:spMkLst>
        </pc:spChg>
        <pc:spChg chg="add mod ord">
          <ac:chgData name="choi sungwoon" userId="dd863a805e970f02" providerId="LiveId" clId="{56FA2AB8-C30F-4729-873B-BAEC96A03489}" dt="2022-11-05T13:18:35.454" v="5353" actId="1076"/>
          <ac:spMkLst>
            <pc:docMk/>
            <pc:sldMk cId="3026716173" sldId="306"/>
            <ac:spMk id="4" creationId="{942196FF-C900-E56D-A131-1C8264BB0C0D}"/>
          </ac:spMkLst>
        </pc:spChg>
        <pc:spChg chg="add mod ord">
          <ac:chgData name="choi sungwoon" userId="dd863a805e970f02" providerId="LiveId" clId="{56FA2AB8-C30F-4729-873B-BAEC96A03489}" dt="2022-11-05T12:53:48.846" v="4993" actId="20577"/>
          <ac:spMkLst>
            <pc:docMk/>
            <pc:sldMk cId="3026716173" sldId="306"/>
            <ac:spMk id="5" creationId="{589EFC8B-1E12-8BF5-8EFF-E3F96806B32D}"/>
          </ac:spMkLst>
        </pc:spChg>
        <pc:spChg chg="add del mod or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6" creationId="{E1E5841D-2364-819D-432D-ED41601FD21B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7" creationId="{86CEEAA0-4C81-B0CB-0139-334DADD734B5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8" creationId="{FD08B4D6-B8D3-1901-D988-6075116DD686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9" creationId="{BA160EC2-E074-1F1D-967D-542ED119323D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0" creationId="{A3A169A7-D8FF-31AF-3EB7-7D99DEFF281A}"/>
          </ac:spMkLst>
        </pc:spChg>
        <pc:spChg chg="add del mod">
          <ac:chgData name="choi sungwoon" userId="dd863a805e970f02" providerId="LiveId" clId="{56FA2AB8-C30F-4729-873B-BAEC96A03489}" dt="2022-11-05T12:54:13.936" v="4996" actId="478"/>
          <ac:spMkLst>
            <pc:docMk/>
            <pc:sldMk cId="3026716173" sldId="306"/>
            <ac:spMk id="11" creationId="{8732078C-A90E-530F-6B73-F94C045E1062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2" creationId="{A70C183C-0185-104E-6EDC-D3AA9519C7CD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3" creationId="{79953056-B2F7-8615-C7FB-FA2383C465DE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4" creationId="{CF73F274-DD20-6DFF-45E9-E30AAD6DC764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5" creationId="{DA1657CA-4D74-9A6C-F00A-0D58DD3B0CEF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56FA2AB8-C30F-4729-873B-BAEC96A03489}" dt="2022-11-05T12:54:09.534" v="4995" actId="478"/>
          <ac:spMkLst>
            <pc:docMk/>
            <pc:sldMk cId="3026716173" sldId="306"/>
            <ac:spMk id="25" creationId="{F92E0DC4-5BFD-5AEE-BAE1-01816F950A4C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29" creationId="{34002518-963C-199E-0B4C-F27A66710486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0" creationId="{8546F629-E021-1256-5C08-6E2BEA8C72E3}"/>
          </ac:spMkLst>
        </pc:spChg>
        <pc:spChg chg="add del">
          <ac:chgData name="choi sungwoon" userId="dd863a805e970f02" providerId="LiveId" clId="{56FA2AB8-C30F-4729-873B-BAEC96A03489}" dt="2022-11-05T12:56:39.411" v="5042" actId="22"/>
          <ac:spMkLst>
            <pc:docMk/>
            <pc:sldMk cId="3026716173" sldId="306"/>
            <ac:spMk id="32" creationId="{74012481-85BA-78CF-2C60-E4AEA79AA3C3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3" creationId="{7916F4CE-78BA-0486-F169-D30C6C6E65BD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6" creationId="{26D82715-E10A-F8E3-3AD4-493D5225A492}"/>
          </ac:spMkLst>
        </pc:spChg>
        <pc:spChg chg="add mo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42" creationId="{09BE557D-5D36-806C-2F8C-2F1BDEE6AD04}"/>
          </ac:spMkLst>
        </pc:sp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7" creationId="{BDD51AF7-9591-B446-2A42-AB9A30FF201A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8" creationId="{7ACEFE1F-1831-63DF-F7D6-2434FD54BB2E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9" creationId="{772FD1C4-6ECF-B534-F1E2-1698C8C92244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20" creationId="{8B90E460-1E9B-A45B-E541-727E013A7510}"/>
          </ac:cxnSpMkLst>
        </pc:cxnChg>
        <pc:cxnChg chg="add del mod">
          <ac:chgData name="choi sungwoon" userId="dd863a805e970f02" providerId="LiveId" clId="{56FA2AB8-C30F-4729-873B-BAEC96A03489}" dt="2022-11-05T12:54:16.578" v="4997" actId="478"/>
          <ac:cxnSpMkLst>
            <pc:docMk/>
            <pc:sldMk cId="3026716173" sldId="306"/>
            <ac:cxnSpMk id="21" creationId="{59FE6854-61FC-E0CD-5932-3D52650F1D45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2" creationId="{1BACC8D2-20D8-E254-6CD6-95D5F9850E93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3" creationId="{3319C0AC-CD79-C0D9-76B4-B3CF96B8EC4A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4" creationId="{DE876D41-88D9-3543-EE98-F4EC80D39F83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35" creationId="{F23DE15C-33E4-00B9-2D63-1AAC03FD87C7}"/>
          </ac:cxnSpMkLst>
        </pc:cxnChg>
        <pc:cxnChg chg="add del mod">
          <ac:chgData name="choi sungwoon" userId="dd863a805e970f02" providerId="LiveId" clId="{56FA2AB8-C30F-4729-873B-BAEC96A03489}" dt="2022-11-05T12:58:00.660" v="5071" actId="478"/>
          <ac:cxnSpMkLst>
            <pc:docMk/>
            <pc:sldMk cId="3026716173" sldId="306"/>
            <ac:cxnSpMk id="38" creationId="{456B84E9-8B6A-4264-BE9A-C23E82433C1E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40" creationId="{97590801-5B03-C31F-9C91-0C20FA450C45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7:48.509" v="5348" actId="1076"/>
        <pc:sldMkLst>
          <pc:docMk/>
          <pc:sldMk cId="3939809726" sldId="307"/>
        </pc:sldMkLst>
        <pc:spChg chg="del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2" creationId="{3C0ABB38-4BB1-4D1B-88BE-77DDAF89777B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3" creationId="{75DF3AA7-120A-8864-79FB-5196896DDD80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4" creationId="{21EAB63E-9085-803B-3800-D280D0616ACA}"/>
          </ac:spMkLst>
        </pc:spChg>
        <pc:spChg chg="add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5" creationId="{22B481B5-F989-EACC-7FB6-2F2F1ACAA3AD}"/>
          </ac:spMkLst>
        </pc:spChg>
        <pc:spChg chg="add del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6" creationId="{4C3D4B16-44AF-443A-7A7F-11F8D2D355B9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7" creationId="{7F8FB4FA-BCB5-F100-C9DC-9902C6C91E8D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8" creationId="{A4C08864-4A11-0ACE-0653-4705701EC375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9" creationId="{4651E7DD-7147-2E98-F36F-EEB71B77AB30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1" creationId="{65E9BCA0-20B5-9217-D92F-BD0B9B21CCA7}"/>
          </ac:spMkLst>
        </pc:spChg>
        <pc:spChg chg="add mod or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5" creationId="{8D089F8B-9EC2-CB10-1DEB-82817D41DEA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6" creationId="{DF2A7A15-0E9A-8C83-5BF2-D403AE5FD59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7" creationId="{71DDB851-D605-D33C-22E5-088C72A5C89C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9" creationId="{B3183877-EBAB-2464-3803-5F9164D314B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20" creationId="{05F88F5E-D1E8-51B0-F0EC-BCB809E4424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8" creationId="{8EC2BC92-8550-9461-5B96-51C130F364D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9" creationId="{F52BA199-CC66-56D6-42BA-BAA989E687C8}"/>
          </ac:spMkLst>
        </pc:spChg>
        <pc:spChg chg="add del mod">
          <ac:chgData name="choi sungwoon" userId="dd863a805e970f02" providerId="LiveId" clId="{56FA2AB8-C30F-4729-873B-BAEC96A03489}" dt="2022-11-05T13:16:08.494" v="5316" actId="478"/>
          <ac:spMkLst>
            <pc:docMk/>
            <pc:sldMk cId="3939809726" sldId="307"/>
            <ac:spMk id="47" creationId="{277B1E6C-06A3-8964-B6AA-120469C0B3CB}"/>
          </ac:spMkLst>
        </pc:spChg>
        <pc:spChg chg="add del mod">
          <ac:chgData name="choi sungwoon" userId="dd863a805e970f02" providerId="LiveId" clId="{56FA2AB8-C30F-4729-873B-BAEC96A03489}" dt="2022-11-05T13:15:49.725" v="5312" actId="478"/>
          <ac:spMkLst>
            <pc:docMk/>
            <pc:sldMk cId="3939809726" sldId="307"/>
            <ac:spMk id="59" creationId="{A6557FAC-28C2-B9FC-1EB1-CC68CAF51B0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0" creationId="{08DB4A1E-BD84-4D88-1BBA-EDE8F8130EEB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1" creationId="{DDBF36A4-7029-CCA2-F426-181D1A675474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2" creationId="{01164231-E9DB-1096-CDA8-807C11E51834}"/>
          </ac:spMkLst>
        </pc:spChg>
        <pc:graphicFrameChg chg="add mo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add mod or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cxnChg chg="add del mod">
          <ac:chgData name="choi sungwoon" userId="dd863a805e970f02" providerId="LiveId" clId="{56FA2AB8-C30F-4729-873B-BAEC96A03489}" dt="2022-11-05T13:03:00.808" v="5160" actId="478"/>
          <ac:cxnSpMkLst>
            <pc:docMk/>
            <pc:sldMk cId="3939809726" sldId="307"/>
            <ac:cxnSpMk id="10" creationId="{96002087-79F4-6277-2527-309D966D6BC3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12" creationId="{F02D32ED-DFFA-D04D-26DC-00ECB0213F1A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3" creationId="{AC8F39A6-9BF3-7954-7365-BA4BFE35D60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4" creationId="{EDB06CE2-4A62-5D21-11E9-E39DEF376CA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MasterChg chg="modSp">
        <pc:chgData name="choi sungwoon" userId="dd863a805e970f02" providerId="LiveId" clId="{56FA2AB8-C30F-4729-873B-BAEC96A03489}" dt="2022-10-09T23:31:36.634" v="1827" actId="179"/>
        <pc:sldMasterMkLst>
          <pc:docMk/>
          <pc:sldMasterMk cId="2893392204" sldId="2147483648"/>
        </pc:sldMasterMkLst>
        <pc:spChg chg="mod">
          <ac:chgData name="choi sungwoon" userId="dd863a805e970f02" providerId="LiveId" clId="{56FA2AB8-C30F-4729-873B-BAEC96A03489}" dt="2022-10-09T23:31:36.634" v="1827" actId="179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  <pc:docChgLst>
    <pc:chgData name="choi sungwoon" userId="dd863a805e970f02" providerId="LiveId" clId="{1322482F-B7AA-4EA8-8148-18464CFEB63C}"/>
    <pc:docChg chg="undo custSel addSld modSld modMainMaster">
      <pc:chgData name="choi sungwoon" userId="dd863a805e970f02" providerId="LiveId" clId="{1322482F-B7AA-4EA8-8148-18464CFEB63C}" dt="2022-11-06T06:24:59.165" v="842"/>
      <pc:docMkLst>
        <pc:docMk/>
      </pc:docMkLst>
      <pc:sldChg chg="addSp delSp modSp new mod modClrScheme chgLayout">
        <pc:chgData name="choi sungwoon" userId="dd863a805e970f02" providerId="LiveId" clId="{1322482F-B7AA-4EA8-8148-18464CFEB63C}" dt="2022-10-09T23:03:01.480" v="105" actId="20577"/>
        <pc:sldMkLst>
          <pc:docMk/>
          <pc:sldMk cId="1856662113" sldId="286"/>
        </pc:sldMkLst>
        <pc:spChg chg="del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2" creationId="{CD60DB4A-C07F-80BE-A059-06620DE2183B}"/>
          </ac:spMkLst>
        </pc:spChg>
        <pc:spChg chg="add mod ord">
          <ac:chgData name="choi sungwoon" userId="dd863a805e970f02" providerId="LiveId" clId="{1322482F-B7AA-4EA8-8148-18464CFEB63C}" dt="2022-10-09T23:00:33.968" v="11" actId="20577"/>
          <ac:spMkLst>
            <pc:docMk/>
            <pc:sldMk cId="1856662113" sldId="286"/>
            <ac:spMk id="3" creationId="{3679D81B-0214-541A-3BC1-F1DDEA934076}"/>
          </ac:spMkLst>
        </pc:spChg>
        <pc:spChg chg="add mod ord">
          <ac:chgData name="choi sungwoon" userId="dd863a805e970f02" providerId="LiveId" clId="{1322482F-B7AA-4EA8-8148-18464CFEB63C}" dt="2022-10-09T23:03:01.480" v="105" actId="20577"/>
          <ac:spMkLst>
            <pc:docMk/>
            <pc:sldMk cId="1856662113" sldId="286"/>
            <ac:spMk id="4" creationId="{89618F76-7AD0-D984-9BFB-4A89DED0F017}"/>
          </ac:spMkLst>
        </pc:spChg>
        <pc:spChg chg="add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mod chgLayout">
        <pc:chgData name="choi sungwoon" userId="dd863a805e970f02" providerId="LiveId" clId="{1322482F-B7AA-4EA8-8148-18464CFEB63C}" dt="2022-11-06T05:24:51.480" v="327" actId="208"/>
        <pc:sldMkLst>
          <pc:docMk/>
          <pc:sldMk cId="3026716173" sldId="306"/>
        </pc:sldMkLst>
        <pc:spChg chg="add del">
          <ac:chgData name="choi sungwoon" userId="dd863a805e970f02" providerId="LiveId" clId="{1322482F-B7AA-4EA8-8148-18464CFEB63C}" dt="2022-11-06T05:16:38.451" v="124" actId="478"/>
          <ac:spMkLst>
            <pc:docMk/>
            <pc:sldMk cId="3026716173" sldId="306"/>
            <ac:spMk id="2" creationId="{578CCE00-06CA-3E21-FBDA-7F3942F75451}"/>
          </ac:spMkLst>
        </pc:spChg>
        <pc:spChg chg="mod ord">
          <ac:chgData name="choi sungwoon" userId="dd863a805e970f02" providerId="LiveId" clId="{1322482F-B7AA-4EA8-8148-18464CFEB63C}" dt="2022-11-06T05:20:14.516" v="184" actId="700"/>
          <ac:spMkLst>
            <pc:docMk/>
            <pc:sldMk cId="3026716173" sldId="306"/>
            <ac:spMk id="4" creationId="{942196FF-C900-E56D-A131-1C8264BB0C0D}"/>
          </ac:spMkLst>
        </pc:spChg>
        <pc:spChg chg="mod ord">
          <ac:chgData name="choi sungwoon" userId="dd863a805e970f02" providerId="LiveId" clId="{1322482F-B7AA-4EA8-8148-18464CFEB63C}" dt="2022-11-06T05:24:14.027" v="321"/>
          <ac:spMkLst>
            <pc:docMk/>
            <pc:sldMk cId="3026716173" sldId="306"/>
            <ac:spMk id="5" creationId="{589EFC8B-1E12-8BF5-8EFF-E3F96806B32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7" creationId="{86CEEAA0-4C81-B0CB-0139-334DADD734B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8" creationId="{FD08B4D6-B8D3-1901-D988-6075116DD686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9" creationId="{BA160EC2-E074-1F1D-967D-542ED119323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0" creationId="{A3A169A7-D8FF-31AF-3EB7-7D99DEFF281A}"/>
          </ac:spMkLst>
        </pc:spChg>
        <pc:spChg chg="add mod">
          <ac:chgData name="choi sungwoon" userId="dd863a805e970f02" providerId="LiveId" clId="{1322482F-B7AA-4EA8-8148-18464CFEB63C}" dt="2022-11-06T05:23:51.411" v="305" actId="1076"/>
          <ac:spMkLst>
            <pc:docMk/>
            <pc:sldMk cId="3026716173" sldId="306"/>
            <ac:spMk id="11" creationId="{0751BFC5-EA09-2175-40EE-F4EB602AE0D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2" creationId="{531D3540-E4D4-6D3F-6488-9B108DD98EB5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3" creationId="{A06AADBC-657C-4771-87B2-033AC3B4EF2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4" creationId="{FC8B7983-393E-2548-4339-045120BD0E7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5" creationId="{DA1657CA-4D74-9A6C-F00A-0D58DD3B0CEF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21" creationId="{A1926214-D6F9-AD7F-AFAE-126AD3B2D136}"/>
          </ac:spMkLst>
        </pc:spChg>
        <pc:spChg chg="add del">
          <ac:chgData name="choi sungwoon" userId="dd863a805e970f02" providerId="LiveId" clId="{1322482F-B7AA-4EA8-8148-18464CFEB63C}" dt="2022-11-06T05:18:06.672" v="150" actId="478"/>
          <ac:spMkLst>
            <pc:docMk/>
            <pc:sldMk cId="3026716173" sldId="306"/>
            <ac:spMk id="22" creationId="{4B416370-15C1-5EB6-675A-162F3E3BA69F}"/>
          </ac:spMkLst>
        </pc:spChg>
        <pc:spChg chg="add del mod">
          <ac:chgData name="choi sungwoon" userId="dd863a805e970f02" providerId="LiveId" clId="{1322482F-B7AA-4EA8-8148-18464CFEB63C}" dt="2022-11-06T05:21:34.809" v="268" actId="478"/>
          <ac:spMkLst>
            <pc:docMk/>
            <pc:sldMk cId="3026716173" sldId="306"/>
            <ac:spMk id="23" creationId="{5D4FFEC0-E7F3-A67D-DC88-CBEDA89B400F}"/>
          </ac:spMkLst>
        </pc:spChg>
        <pc:spChg chg="add mod ord">
          <ac:chgData name="choi sungwoon" userId="dd863a805e970f02" providerId="LiveId" clId="{1322482F-B7AA-4EA8-8148-18464CFEB63C}" dt="2022-11-06T05:22:16.299" v="275" actId="15"/>
          <ac:spMkLst>
            <pc:docMk/>
            <pc:sldMk cId="3026716173" sldId="306"/>
            <ac:spMk id="24" creationId="{E7FE10C0-5A0E-7E1B-49CF-62F6E1320962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5" creationId="{4D9FAA28-C9C0-4D4F-6BC3-419F42D906AB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6" creationId="{6AA1166D-6860-1511-4AEB-E1969D9A5C36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7" creationId="{B879EDA5-5696-4AE1-2624-200A2663D452}"/>
          </ac:spMkLst>
        </pc:spChg>
        <pc:spChg chg="add mod">
          <ac:chgData name="choi sungwoon" userId="dd863a805e970f02" providerId="LiveId" clId="{1322482F-B7AA-4EA8-8148-18464CFEB63C}" dt="2022-11-06T05:24:51.480" v="327" actId="208"/>
          <ac:spMkLst>
            <pc:docMk/>
            <pc:sldMk cId="3026716173" sldId="306"/>
            <ac:spMk id="28" creationId="{7A1DAB0C-37A7-4A64-4A74-D017DD71AD03}"/>
          </ac:spMkLst>
        </pc:spChg>
        <pc:spChg chg="del">
          <ac:chgData name="choi sungwoon" userId="dd863a805e970f02" providerId="LiveId" clId="{1322482F-B7AA-4EA8-8148-18464CFEB63C}" dt="2022-11-06T04:46:16.465" v="116" actId="478"/>
          <ac:spMkLst>
            <pc:docMk/>
            <pc:sldMk cId="3026716173" sldId="306"/>
            <ac:spMk id="42" creationId="{09BE557D-5D36-806C-2F8C-2F1BDEE6AD04}"/>
          </ac:spMkLst>
        </pc:spChg>
        <pc:grpChg chg="add mod">
          <ac:chgData name="choi sungwoon" userId="dd863a805e970f02" providerId="LiveId" clId="{1322482F-B7AA-4EA8-8148-18464CFEB63C}" dt="2022-11-06T04:46:35.270" v="122" actId="1076"/>
          <ac:grpSpMkLst>
            <pc:docMk/>
            <pc:sldMk cId="3026716173" sldId="306"/>
            <ac:grpSpMk id="6" creationId="{BC3AC424-025E-77C6-4D40-AD3D5C7DC4EE}"/>
          </ac:grpSpMkLst>
        </pc:grpChg>
        <pc:picChg chg="add mod">
          <ac:chgData name="choi sungwoon" userId="dd863a805e970f02" providerId="LiveId" clId="{1322482F-B7AA-4EA8-8148-18464CFEB63C}" dt="2022-11-06T05:23:51.411" v="305" actId="1076"/>
          <ac:picMkLst>
            <pc:docMk/>
            <pc:sldMk cId="3026716173" sldId="306"/>
            <ac:picMk id="3" creationId="{CD81CC0E-7745-C270-5BDD-164559180E13}"/>
          </ac:picMkLst>
        </pc:pic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7" creationId="{BDD51AF7-9591-B446-2A42-AB9A30FF201A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8" creationId="{7ACEFE1F-1831-63DF-F7D6-2434FD54BB2E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9" creationId="{772FD1C4-6ECF-B534-F1E2-1698C8C92244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20" creationId="{8B90E460-1E9B-A45B-E541-727E013A7510}"/>
          </ac:cxnSpMkLst>
        </pc:cxnChg>
      </pc:sldChg>
      <pc:sldChg chg="addSp delSp modSp mod">
        <pc:chgData name="choi sungwoon" userId="dd863a805e970f02" providerId="LiveId" clId="{1322482F-B7AA-4EA8-8148-18464CFEB63C}" dt="2022-11-06T06:03:51.971" v="687" actId="1076"/>
        <pc:sldMkLst>
          <pc:docMk/>
          <pc:sldMk cId="3939809726" sldId="307"/>
        </pc:sldMkLst>
        <pc:spChg chg="add 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" creationId="{26E8F47E-AC0C-C27B-1272-195A64D57D82}"/>
          </ac:spMkLst>
        </pc:spChg>
        <pc:spChg chg="mod ord">
          <ac:chgData name="choi sungwoon" userId="dd863a805e970f02" providerId="LiveId" clId="{1322482F-B7AA-4EA8-8148-18464CFEB63C}" dt="2022-11-06T05:49:13.219" v="487" actId="167"/>
          <ac:spMkLst>
            <pc:docMk/>
            <pc:sldMk cId="3939809726" sldId="307"/>
            <ac:spMk id="5" creationId="{22B481B5-F989-EACC-7FB6-2F2F1ACAA3AD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8" creationId="{A4C08864-4A11-0ACE-0653-4705701EC37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1" creationId="{65E9BCA0-20B5-9217-D92F-BD0B9B21CCA7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5" creationId="{8D089F8B-9EC2-CB10-1DEB-82817D41DEA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6" creationId="{DF2A7A15-0E9A-8C83-5BF2-D403AE5FD59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7" creationId="{71DDB851-D605-D33C-22E5-088C72A5C89C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9" creationId="{B3183877-EBAB-2464-3803-5F9164D314B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0" creationId="{05F88F5E-D1E8-51B0-F0EC-BCB809E44241}"/>
          </ac:spMkLst>
        </pc:spChg>
        <pc:spChg chg="add mod or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21" creationId="{30D2424C-26FF-25E8-017C-49906CDFEEB2}"/>
          </ac:spMkLst>
        </pc:spChg>
        <pc:spChg chg="add mod">
          <ac:chgData name="choi sungwoon" userId="dd863a805e970f02" providerId="LiveId" clId="{1322482F-B7AA-4EA8-8148-18464CFEB63C}" dt="2022-11-06T06:02:20.980" v="666" actId="1076"/>
          <ac:spMkLst>
            <pc:docMk/>
            <pc:sldMk cId="3939809726" sldId="307"/>
            <ac:spMk id="22" creationId="{85AE27E3-BC4A-39D7-E085-8F7EAFC0977F}"/>
          </ac:spMkLst>
        </pc:spChg>
        <pc:spChg chg="add mod">
          <ac:chgData name="choi sungwoon" userId="dd863a805e970f02" providerId="LiveId" clId="{1322482F-B7AA-4EA8-8148-18464CFEB63C}" dt="2022-11-06T06:02:22.476" v="667"/>
          <ac:spMkLst>
            <pc:docMk/>
            <pc:sldMk cId="3939809726" sldId="307"/>
            <ac:spMk id="23" creationId="{9CC97257-D89A-5716-879B-391E6D4EB18B}"/>
          </ac:spMkLst>
        </pc:spChg>
        <pc:spChg chg="add mod">
          <ac:chgData name="choi sungwoon" userId="dd863a805e970f02" providerId="LiveId" clId="{1322482F-B7AA-4EA8-8148-18464CFEB63C}" dt="2022-11-06T06:02:22.832" v="668"/>
          <ac:spMkLst>
            <pc:docMk/>
            <pc:sldMk cId="3939809726" sldId="307"/>
            <ac:spMk id="24" creationId="{A3608229-1BB8-772D-1C22-B6BBCFFC2044}"/>
          </ac:spMkLst>
        </pc:spChg>
        <pc:spChg chg="add del mod">
          <ac:chgData name="choi sungwoon" userId="dd863a805e970f02" providerId="LiveId" clId="{1322482F-B7AA-4EA8-8148-18464CFEB63C}" dt="2022-11-06T06:02:39.940" v="673" actId="478"/>
          <ac:spMkLst>
            <pc:docMk/>
            <pc:sldMk cId="3939809726" sldId="307"/>
            <ac:spMk id="25" creationId="{D9AB3ED5-8CBA-2756-FF1F-633EAAEB6AEE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6" creationId="{C524F6B9-325D-6043-818A-790BB151E990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7" creationId="{6A5F9694-A45D-6A39-6236-C4294247ED87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8" creationId="{524F1283-0384-A16A-E79C-9671E0DC611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29" creationId="{03964931-4A86-3395-3A36-1E80D8949515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0" creationId="{CBE3C683-AEA3-E1A4-BA5F-47621BF21E7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1" creationId="{C58FEC13-A46A-1FBD-A412-9C204858211B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2" creationId="{DDC8B251-AB59-885E-C8E1-DDA3FA0410E2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5" creationId="{44B0F8E3-4DF5-8FBC-98B8-1C2334EC7A5E}"/>
          </ac:spMkLst>
        </pc:spChg>
        <pc:spChg chg="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8" creationId="{8EC2BC92-8550-9461-5B96-51C130F364D1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39" creationId="{F52BA199-CC66-56D6-42BA-BAA989E687C8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0" creationId="{08DB4A1E-BD84-4D88-1BBA-EDE8F8130EEB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1" creationId="{DDBF36A4-7029-CCA2-F426-181D1A675474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2" creationId="{01164231-E9DB-1096-CDA8-807C11E51834}"/>
          </ac:spMkLst>
        </pc:spChg>
        <pc:graphicFrameChg chg="mod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mod modGraphic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graphicFrameChg chg="add mod modGraphic">
          <ac:chgData name="choi sungwoon" userId="dd863a805e970f02" providerId="LiveId" clId="{1322482F-B7AA-4EA8-8148-18464CFEB63C}" dt="2022-11-06T05:50:21.197" v="522" actId="1076"/>
          <ac:graphicFrameMkLst>
            <pc:docMk/>
            <pc:sldMk cId="3939809726" sldId="307"/>
            <ac:graphicFrameMk id="18" creationId="{5ABC3C57-8A7E-5CCB-1D56-00A949988DF3}"/>
          </ac:graphicFrameMkLst>
        </pc:graphicFrame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12" creationId="{F02D32ED-DFFA-D04D-26DC-00ECB0213F1A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3" creationId="{AC8F39A6-9BF3-7954-7365-BA4BFE35D60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4" creationId="{EDB06CE2-4A62-5D21-11E9-E39DEF376CA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Chg chg="addSp delSp modSp new mod modClrScheme chgLayout">
        <pc:chgData name="choi sungwoon" userId="dd863a805e970f02" providerId="LiveId" clId="{1322482F-B7AA-4EA8-8148-18464CFEB63C}" dt="2022-11-06T06:24:59.165" v="842"/>
        <pc:sldMkLst>
          <pc:docMk/>
          <pc:sldMk cId="1652777444" sldId="308"/>
        </pc:sldMkLst>
        <pc:spChg chg="mod ord">
          <ac:chgData name="choi sungwoon" userId="dd863a805e970f02" providerId="LiveId" clId="{1322482F-B7AA-4EA8-8148-18464CFEB63C}" dt="2022-11-06T06:22:17.148" v="688" actId="700"/>
          <ac:spMkLst>
            <pc:docMk/>
            <pc:sldMk cId="1652777444" sldId="308"/>
            <ac:spMk id="2" creationId="{4D23D0E7-D5F4-02B5-3003-F76D854A1E3D}"/>
          </ac:spMkLst>
        </pc:spChg>
        <pc:spChg chg="add mod">
          <ac:chgData name="choi sungwoon" userId="dd863a805e970f02" providerId="LiveId" clId="{1322482F-B7AA-4EA8-8148-18464CFEB63C}" dt="2022-11-06T05:55:54.037" v="589" actId="14100"/>
          <ac:spMkLst>
            <pc:docMk/>
            <pc:sldMk cId="1652777444" sldId="308"/>
            <ac:spMk id="3" creationId="{EDEDEFF6-1013-99B5-4487-DD9A19F6F452}"/>
          </ac:spMkLst>
        </pc:spChg>
        <pc:spChg chg="add mod">
          <ac:chgData name="choi sungwoon" userId="dd863a805e970f02" providerId="LiveId" clId="{1322482F-B7AA-4EA8-8148-18464CFEB63C}" dt="2022-11-06T05:56:01.110" v="591" actId="1076"/>
          <ac:spMkLst>
            <pc:docMk/>
            <pc:sldMk cId="1652777444" sldId="308"/>
            <ac:spMk id="4" creationId="{9B35BCD8-6AB5-7AD2-B719-2C5F76C89AF1}"/>
          </ac:spMkLst>
        </pc:spChg>
        <pc:spChg chg="add del">
          <ac:chgData name="choi sungwoon" userId="dd863a805e970f02" providerId="LiveId" clId="{1322482F-B7AA-4EA8-8148-18464CFEB63C}" dt="2022-11-06T05:56:07.748" v="593" actId="478"/>
          <ac:spMkLst>
            <pc:docMk/>
            <pc:sldMk cId="1652777444" sldId="308"/>
            <ac:spMk id="5" creationId="{7549A4E8-D2D9-5219-AC17-EA54545DBD1D}"/>
          </ac:spMkLst>
        </pc:spChg>
        <pc:spChg chg="add mod">
          <ac:chgData name="choi sungwoon" userId="dd863a805e970f02" providerId="LiveId" clId="{1322482F-B7AA-4EA8-8148-18464CFEB63C}" dt="2022-11-06T05:56:25.353" v="596" actId="1076"/>
          <ac:spMkLst>
            <pc:docMk/>
            <pc:sldMk cId="1652777444" sldId="308"/>
            <ac:spMk id="9" creationId="{5F63AA9B-E469-24BD-9988-65347805E8AC}"/>
          </ac:spMkLst>
        </pc:spChg>
        <pc:spChg chg="add mod">
          <ac:chgData name="choi sungwoon" userId="dd863a805e970f02" providerId="LiveId" clId="{1322482F-B7AA-4EA8-8148-18464CFEB63C}" dt="2022-11-06T05:56:55.821" v="623" actId="14100"/>
          <ac:spMkLst>
            <pc:docMk/>
            <pc:sldMk cId="1652777444" sldId="308"/>
            <ac:spMk id="13" creationId="{ED952DD2-0A71-CF54-746D-DD863E8F4B3A}"/>
          </ac:spMkLst>
        </pc:spChg>
        <pc:spChg chg="add mod ord">
          <ac:chgData name="choi sungwoon" userId="dd863a805e970f02" providerId="LiveId" clId="{1322482F-B7AA-4EA8-8148-18464CFEB63C}" dt="2022-11-06T06:24:59.165" v="842"/>
          <ac:spMkLst>
            <pc:docMk/>
            <pc:sldMk cId="1652777444" sldId="308"/>
            <ac:spMk id="19" creationId="{346D6494-0A62-6F5D-86BD-40D789559D93}"/>
          </ac:spMkLst>
        </pc:spChg>
        <pc:cxnChg chg="add">
          <ac:chgData name="choi sungwoon" userId="dd863a805e970f02" providerId="LiveId" clId="{1322482F-B7AA-4EA8-8148-18464CFEB63C}" dt="2022-11-06T05:56:16.917" v="594" actId="11529"/>
          <ac:cxnSpMkLst>
            <pc:docMk/>
            <pc:sldMk cId="1652777444" sldId="308"/>
            <ac:cxnSpMk id="7" creationId="{A2E67A7C-DF37-E476-3465-5C95E49B823F}"/>
          </ac:cxnSpMkLst>
        </pc:cxnChg>
        <pc:cxnChg chg="add mod">
          <ac:chgData name="choi sungwoon" userId="dd863a805e970f02" providerId="LiveId" clId="{1322482F-B7AA-4EA8-8148-18464CFEB63C}" dt="2022-11-06T05:56:32.157" v="599" actId="14100"/>
          <ac:cxnSpMkLst>
            <pc:docMk/>
            <pc:sldMk cId="1652777444" sldId="308"/>
            <ac:cxnSpMk id="10" creationId="{A9E0905B-FE28-E753-6ECE-71EF2309B134}"/>
          </ac:cxnSpMkLst>
        </pc:cxnChg>
        <pc:cxnChg chg="add mod">
          <ac:chgData name="choi sungwoon" userId="dd863a805e970f02" providerId="LiveId" clId="{1322482F-B7AA-4EA8-8148-18464CFEB63C}" dt="2022-11-06T05:56:55.821" v="623" actId="14100"/>
          <ac:cxnSpMkLst>
            <pc:docMk/>
            <pc:sldMk cId="1652777444" sldId="308"/>
            <ac:cxnSpMk id="14" creationId="{6C7C88F5-E8F8-C485-DEFB-59ADC6097FFA}"/>
          </ac:cxnSpMkLst>
        </pc:cxnChg>
      </pc:sldChg>
      <pc:sldMasterChg chg="modSp">
        <pc:chgData name="choi sungwoon" userId="dd863a805e970f02" providerId="LiveId" clId="{1322482F-B7AA-4EA8-8148-18464CFEB63C}" dt="2022-10-09T23:01:49.473" v="45" actId="12"/>
        <pc:sldMasterMkLst>
          <pc:docMk/>
          <pc:sldMasterMk cId="2893392204" sldId="2147483648"/>
        </pc:sldMasterMkLst>
        <pc:spChg chg="mod">
          <ac:chgData name="choi sungwoon" userId="dd863a805e970f02" providerId="LiveId" clId="{1322482F-B7AA-4EA8-8148-18464CFEB63C}" dt="2022-10-09T23:01:49.473" v="45" actId="12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en-US" altLang="ko-KR" dirty="0" smtClean="0"/>
              <a:t> </a:t>
            </a:r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5738" algn="l" defTabSz="914400" rtl="0" eaLnBrk="1" latinLnBrk="1" hangingPunct="1">
        <a:lnSpc>
          <a:spcPct val="90000"/>
        </a:lnSpc>
        <a:spcBef>
          <a:spcPts val="500"/>
        </a:spcBef>
        <a:buFont typeface="Candara" panose="020E0502030303020204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88" indent="-1412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Java Development Kit (JDK)</a:t>
            </a:r>
          </a:p>
          <a:p>
            <a:pPr lvl="2"/>
            <a:r>
              <a:rPr lang="en-US" altLang="ko-KR" dirty="0"/>
              <a:t>Java Runtime Library(JRE)</a:t>
            </a:r>
          </a:p>
          <a:p>
            <a:pPr lvl="3"/>
            <a:r>
              <a:rPr lang="en-US" altLang="ko-KR" dirty="0"/>
              <a:t>JDK + Virtual machine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J2EE</a:t>
            </a:r>
          </a:p>
          <a:p>
            <a:pPr lvl="3"/>
            <a:r>
              <a:rPr lang="ko-KR" altLang="en-US" dirty="0"/>
              <a:t>기업용</a:t>
            </a:r>
            <a:endParaRPr lang="en-US" altLang="ko-KR" dirty="0"/>
          </a:p>
          <a:p>
            <a:pPr lvl="2"/>
            <a:r>
              <a:rPr lang="en-US" altLang="ko-KR" dirty="0"/>
              <a:t>J2SE</a:t>
            </a:r>
          </a:p>
          <a:p>
            <a:pPr lvl="3"/>
            <a:r>
              <a:rPr lang="ko-KR" altLang="en-US" dirty="0"/>
              <a:t>표준 </a:t>
            </a:r>
            <a:r>
              <a:rPr lang="en-US" altLang="ko-KR" dirty="0"/>
              <a:t>SW – UI </a:t>
            </a:r>
            <a:r>
              <a:rPr lang="ko-KR" altLang="en-US" dirty="0"/>
              <a:t>포함</a:t>
            </a:r>
            <a:endParaRPr lang="en-US" altLang="ko-KR" dirty="0"/>
          </a:p>
          <a:p>
            <a:pPr lvl="2"/>
            <a:r>
              <a:rPr lang="en-US" altLang="ko-KR" dirty="0"/>
              <a:t>J2ME</a:t>
            </a:r>
          </a:p>
          <a:p>
            <a:pPr lvl="3"/>
            <a:r>
              <a:rPr lang="en-US" altLang="ko-KR" dirty="0"/>
              <a:t>Embedded SW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3472" y="1207698"/>
            <a:ext cx="158726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509623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457900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406177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2717321" y="1785668"/>
            <a:ext cx="232913" cy="18978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0" name="꺾인 연결선 9"/>
          <p:cNvCxnSpPr>
            <a:stCxn id="8" idx="2"/>
            <a:endCxn id="5" idx="0"/>
          </p:cNvCxnSpPr>
          <p:nvPr/>
        </p:nvCxnSpPr>
        <p:spPr>
          <a:xfrm rot="5400000">
            <a:off x="2251495" y="1630392"/>
            <a:ext cx="237226" cy="92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" idx="2"/>
            <a:endCxn id="6" idx="0"/>
          </p:cNvCxnSpPr>
          <p:nvPr/>
        </p:nvCxnSpPr>
        <p:spPr>
          <a:xfrm rot="16200000" flipH="1">
            <a:off x="2725633" y="2083593"/>
            <a:ext cx="237226" cy="20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2"/>
            <a:endCxn id="7" idx="0"/>
          </p:cNvCxnSpPr>
          <p:nvPr/>
        </p:nvCxnSpPr>
        <p:spPr>
          <a:xfrm rot="16200000" flipH="1">
            <a:off x="3199772" y="1609455"/>
            <a:ext cx="237226" cy="9692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19" name="직사각형 18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526245" y="2497347"/>
            <a:ext cx="913565" cy="586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Eclipse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538768" y="3138068"/>
            <a:ext cx="888521" cy="491706"/>
          </a:xfrm>
          <a:prstGeom prst="downArrow">
            <a:avLst>
              <a:gd name="adj1" fmla="val 75316"/>
              <a:gd name="adj2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개발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225221" y="3690966"/>
            <a:ext cx="847393" cy="620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JDK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3" idx="2"/>
            <a:endCxn id="27" idx="3"/>
          </p:cNvCxnSpPr>
          <p:nvPr/>
        </p:nvCxnSpPr>
        <p:spPr>
          <a:xfrm flipH="1" flipV="1">
            <a:off x="6072614" y="4001084"/>
            <a:ext cx="575761" cy="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16291" y="3753276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i="1"/>
              <a:t>import</a:t>
            </a:r>
            <a:endParaRPr lang="ko-KR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46434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도구</a:t>
            </a:r>
            <a:endParaRPr lang="en-US" altLang="ko-KR" dirty="0"/>
          </a:p>
          <a:p>
            <a:pPr lvl="1"/>
            <a:r>
              <a:rPr lang="ko-KR" altLang="en-US" dirty="0"/>
              <a:t>설계 도구</a:t>
            </a:r>
            <a:endParaRPr lang="en-US" altLang="ko-KR" dirty="0"/>
          </a:p>
          <a:p>
            <a:pPr lvl="2"/>
            <a:r>
              <a:rPr lang="en-US" altLang="ko-KR" dirty="0"/>
              <a:t>Enterprise Architect - https://sparxsystems.com/</a:t>
            </a:r>
          </a:p>
          <a:p>
            <a:pPr lvl="3"/>
            <a:r>
              <a:rPr lang="en-US" altLang="ko-KR" dirty="0"/>
              <a:t>Corporate Version – </a:t>
            </a:r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자료실</a:t>
            </a:r>
            <a:endParaRPr lang="en-US" altLang="ko-KR" dirty="0"/>
          </a:p>
          <a:p>
            <a:pPr lvl="1"/>
            <a:r>
              <a:rPr lang="ko-KR" altLang="en-US" dirty="0"/>
              <a:t>프로그래밍 도구</a:t>
            </a:r>
            <a:endParaRPr lang="en-US" altLang="ko-KR" dirty="0"/>
          </a:p>
          <a:p>
            <a:pPr lvl="2"/>
            <a:r>
              <a:rPr lang="en-US" altLang="ko-KR" dirty="0"/>
              <a:t>Eclipse – Integrated Development Environment</a:t>
            </a:r>
          </a:p>
          <a:p>
            <a:pPr lvl="2"/>
            <a:r>
              <a:rPr lang="en-US" altLang="ko-KR" dirty="0"/>
              <a:t>JDK – J2SE</a:t>
            </a:r>
          </a:p>
          <a:p>
            <a:pPr lvl="3"/>
            <a:r>
              <a:rPr lang="en-US" altLang="ko-KR" dirty="0"/>
              <a:t>API Documentation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5966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670049" y="4148669"/>
            <a:ext cx="1244600" cy="338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9915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659914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7948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804496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16862" y="3460313"/>
            <a:ext cx="1581745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979437" y="4129180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143380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5303771" y="3529324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7345362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0" name="꺾인 연결선 19"/>
          <p:cNvCxnSpPr>
            <a:stCxn id="11" idx="0"/>
            <a:endCxn id="5" idx="0"/>
          </p:cNvCxnSpPr>
          <p:nvPr/>
        </p:nvCxnSpPr>
        <p:spPr>
          <a:xfrm rot="16200000" flipH="1" flipV="1">
            <a:off x="5500042" y="252621"/>
            <a:ext cx="2" cy="6415385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4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ko-KR" altLang="en-US" dirty="0"/>
              <a:t>아키텍처</a:t>
            </a:r>
            <a:endParaRPr lang="en-US" altLang="ko-KR" dirty="0"/>
          </a:p>
          <a:p>
            <a:pPr lvl="2"/>
            <a:r>
              <a:rPr lang="en-US" altLang="ko-KR" dirty="0"/>
              <a:t>Client-Server</a:t>
            </a:r>
          </a:p>
          <a:p>
            <a:pPr lvl="2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Enterprise Application</a:t>
            </a:r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</a:p>
          <a:p>
            <a:pPr lvl="2"/>
            <a:r>
              <a:rPr lang="en-US" altLang="ko-KR" dirty="0"/>
              <a:t>N:1</a:t>
            </a:r>
            <a:r>
              <a:rPr lang="ko-KR" altLang="en-US" dirty="0"/>
              <a:t>의 관계 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506133" y="1938866"/>
            <a:ext cx="7916334" cy="2963334"/>
            <a:chOff x="1540933" y="1710266"/>
            <a:chExt cx="7916334" cy="3361268"/>
          </a:xfrm>
        </p:grpSpPr>
        <p:sp>
          <p:nvSpPr>
            <p:cNvPr id="11" name="직사각형 10"/>
            <p:cNvSpPr/>
            <p:nvPr/>
          </p:nvSpPr>
          <p:spPr>
            <a:xfrm>
              <a:off x="1540933" y="1710267"/>
              <a:ext cx="1955800" cy="2175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Client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69258" y="1710266"/>
              <a:ext cx="4888009" cy="3361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Server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08749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Control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88498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Model</a:t>
              </a:r>
              <a:endParaRPr lang="ko-KR" altLang="en-US" sz="1400" dirty="0"/>
            </a:p>
          </p:txBody>
        </p:sp>
        <p:sp>
          <p:nvSpPr>
            <p:cNvPr id="10" name="순서도: 문서 9"/>
            <p:cNvSpPr/>
            <p:nvPr/>
          </p:nvSpPr>
          <p:spPr>
            <a:xfrm>
              <a:off x="7935156" y="2463800"/>
              <a:ext cx="1185334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File or</a:t>
              </a:r>
            </a:p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Database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왼쪽/오른쪽 화살표 12"/>
            <p:cNvSpPr/>
            <p:nvPr/>
          </p:nvSpPr>
          <p:spPr>
            <a:xfrm>
              <a:off x="3496733" y="2565400"/>
              <a:ext cx="1024467" cy="584200"/>
            </a:xfrm>
            <a:prstGeom prst="leftRightArrow">
              <a:avLst>
                <a:gd name="adj1" fmla="val 67391"/>
                <a:gd name="adj2" fmla="val 5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7549630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057115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29988" y="2319867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View</a:t>
              </a:r>
              <a:endParaRPr lang="ko-KR" altLang="en-US" sz="1400" dirty="0"/>
            </a:p>
          </p:txBody>
        </p:sp>
        <p:sp>
          <p:nvSpPr>
            <p:cNvPr id="16" name="순서도: 문서 15"/>
            <p:cNvSpPr/>
            <p:nvPr/>
          </p:nvSpPr>
          <p:spPr>
            <a:xfrm>
              <a:off x="4914353" y="3925358"/>
              <a:ext cx="1066800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Web Page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아래쪽 화살표 16"/>
            <p:cNvSpPr/>
            <p:nvPr/>
          </p:nvSpPr>
          <p:spPr>
            <a:xfrm>
              <a:off x="5251025" y="3591983"/>
              <a:ext cx="375243" cy="270933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0" name="오른쪽 화살표 19"/>
          <p:cNvSpPr/>
          <p:nvPr/>
        </p:nvSpPr>
        <p:spPr>
          <a:xfrm>
            <a:off x="1554422" y="2603191"/>
            <a:ext cx="951712" cy="51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21" name="왼쪽 화살표 20"/>
          <p:cNvSpPr/>
          <p:nvPr/>
        </p:nvSpPr>
        <p:spPr>
          <a:xfrm>
            <a:off x="1554421" y="3115733"/>
            <a:ext cx="903654" cy="589719"/>
          </a:xfrm>
          <a:prstGeom prst="leftArrow">
            <a:avLst>
              <a:gd name="adj1" fmla="val 50000"/>
              <a:gd name="adj2" fmla="val 38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375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과목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1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/>
              <a:t>Language &gt; Statement &gt; Word &gt; Character</a:t>
            </a:r>
          </a:p>
          <a:p>
            <a:pPr lvl="1"/>
            <a:r>
              <a:rPr lang="en-US" altLang="ko-KR" dirty="0"/>
              <a:t>Computer </a:t>
            </a:r>
            <a:r>
              <a:rPr lang="ko-KR" altLang="en-US" dirty="0"/>
              <a:t>내부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Character</a:t>
            </a:r>
          </a:p>
          <a:p>
            <a:pPr lvl="5"/>
            <a:r>
              <a:rPr lang="en-US" altLang="ko-KR" sz="1400" dirty="0"/>
              <a:t>ASCII</a:t>
            </a:r>
          </a:p>
          <a:p>
            <a:pPr lvl="5"/>
            <a:r>
              <a:rPr lang="en-US" altLang="ko-KR" sz="1400" dirty="0"/>
              <a:t>Unicode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301345" y="3807353"/>
            <a:ext cx="3251200" cy="1337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2436812" y="4021665"/>
            <a:ext cx="902360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55258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3085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IO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x, y; </a:t>
            </a:r>
          </a:p>
          <a:p>
            <a:pPr lvl="2"/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@100</a:t>
            </a:r>
          </a:p>
          <a:p>
            <a:pPr lvl="2"/>
            <a:r>
              <a:rPr lang="en-US" altLang="ko-KR" dirty="0"/>
              <a:t>Y </a:t>
            </a:r>
            <a:r>
              <a:rPr lang="en-US" altLang="ko-KR" dirty="0">
                <a:sym typeface="Wingdings" panose="05000000000000000000" pitchFamily="2" charset="2"/>
              </a:rPr>
              <a:t>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X = 3;</a:t>
            </a:r>
          </a:p>
          <a:p>
            <a:pPr lvl="2"/>
            <a:r>
              <a:rPr lang="en-US" altLang="ko-KR" dirty="0"/>
              <a:t>@100 = 3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63957"/>
              </p:ext>
            </p:extLst>
          </p:nvPr>
        </p:nvGraphicFramePr>
        <p:xfrm>
          <a:off x="1339954" y="2391728"/>
          <a:ext cx="33866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88710309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134088147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24231618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55305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91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3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8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7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0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5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30183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6786" y="26220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1264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40326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148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Alphabet </a:t>
            </a:r>
            <a:r>
              <a:rPr lang="ko-KR" altLang="en-US" dirty="0"/>
              <a:t>표현방법</a:t>
            </a:r>
            <a:endParaRPr lang="en-US" altLang="ko-KR" dirty="0"/>
          </a:p>
          <a:p>
            <a:pPr lvl="1"/>
            <a:r>
              <a:rPr lang="ko-KR" altLang="en-US" dirty="0"/>
              <a:t>표준 코드</a:t>
            </a:r>
            <a:endParaRPr lang="en-US" altLang="ko-KR" dirty="0"/>
          </a:p>
          <a:p>
            <a:pPr lvl="2"/>
            <a:r>
              <a:rPr lang="en-US" altLang="ko-KR" dirty="0"/>
              <a:t>Character Type</a:t>
            </a:r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초기에는</a:t>
            </a:r>
            <a:r>
              <a:rPr lang="en-US" altLang="ko-KR" dirty="0"/>
              <a:t> 8bit = 1 Byte - ASCII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16bit = 2 Byte – Unicode</a:t>
            </a:r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계산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0x32 + 0x33 = 0x65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075037"/>
              </p:ext>
            </p:extLst>
          </p:nvPr>
        </p:nvGraphicFramePr>
        <p:xfrm>
          <a:off x="2962366" y="1921948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935889"/>
              </p:ext>
            </p:extLst>
          </p:nvPr>
        </p:nvGraphicFramePr>
        <p:xfrm>
          <a:off x="2039499" y="37084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359026"/>
              </p:ext>
            </p:extLst>
          </p:nvPr>
        </p:nvGraphicFramePr>
        <p:xfrm>
          <a:off x="2039499" y="42672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9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683946"/>
              </p:ext>
            </p:extLst>
          </p:nvPr>
        </p:nvGraphicFramePr>
        <p:xfrm>
          <a:off x="2039499" y="5012857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37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타입</a:t>
            </a:r>
            <a:endParaRPr lang="en-US" altLang="ko-KR" dirty="0"/>
          </a:p>
          <a:p>
            <a:pPr lvl="1"/>
            <a:r>
              <a:rPr lang="en-US" altLang="ko-KR" dirty="0"/>
              <a:t>Integer – 4 byte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x = 3;</a:t>
            </a:r>
          </a:p>
          <a:p>
            <a:pPr lvl="2"/>
            <a:r>
              <a:rPr lang="ko-KR" altLang="en-US" dirty="0"/>
              <a:t>계산 용</a:t>
            </a:r>
            <a:endParaRPr lang="en-US" altLang="ko-KR" dirty="0"/>
          </a:p>
          <a:p>
            <a:pPr lvl="3"/>
            <a:r>
              <a:rPr lang="en-US" altLang="ko-KR" dirty="0"/>
              <a:t>3+1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354371"/>
              </p:ext>
            </p:extLst>
          </p:nvPr>
        </p:nvGraphicFramePr>
        <p:xfrm>
          <a:off x="1541659" y="1905015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327741"/>
              </p:ext>
            </p:extLst>
          </p:nvPr>
        </p:nvGraphicFramePr>
        <p:xfrm>
          <a:off x="1541659" y="2421482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176900"/>
              </p:ext>
            </p:extLst>
          </p:nvPr>
        </p:nvGraphicFramePr>
        <p:xfrm>
          <a:off x="1541659" y="2923987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4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조사</a:t>
            </a:r>
            <a:endParaRPr lang="en-US" altLang="ko-KR" dirty="0"/>
          </a:p>
          <a:p>
            <a:pPr lvl="2"/>
            <a:r>
              <a:rPr lang="en-US" altLang="ko-KR" dirty="0"/>
              <a:t>Information Interchange Standard Code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r>
              <a:rPr lang="en-US" altLang="ko-KR" dirty="0"/>
              <a:t>Data Type</a:t>
            </a:r>
          </a:p>
          <a:p>
            <a:pPr lvl="3"/>
            <a:r>
              <a:rPr lang="en-US" altLang="ko-KR" dirty="0"/>
              <a:t>Java</a:t>
            </a:r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4"/>
            <a:r>
              <a:rPr lang="en-US" altLang="ko-KR" dirty="0"/>
              <a:t>Char</a:t>
            </a:r>
          </a:p>
          <a:p>
            <a:pPr lvl="4"/>
            <a:r>
              <a:rPr lang="en-US" altLang="ko-KR" dirty="0"/>
              <a:t>Boolean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 err="1"/>
              <a:t>System.in.read</a:t>
            </a:r>
            <a:r>
              <a:rPr lang="ko-KR" altLang="en-US" dirty="0"/>
              <a:t>로 한</a:t>
            </a:r>
            <a:r>
              <a:rPr lang="en-US" altLang="ko-KR" dirty="0"/>
              <a:t>Char</a:t>
            </a:r>
            <a:r>
              <a:rPr lang="ko-KR" altLang="en-US" dirty="0"/>
              <a:t>씩</a:t>
            </a:r>
            <a:endParaRPr lang="en-US" altLang="ko-KR" dirty="0"/>
          </a:p>
          <a:p>
            <a:pPr lvl="3"/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+</a:t>
            </a:r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=</a:t>
            </a:r>
          </a:p>
          <a:p>
            <a:pPr lvl="3"/>
            <a:r>
              <a:rPr lang="ko-KR" altLang="en-US" dirty="0"/>
              <a:t>모니터에 결과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Sample Code</a:t>
            </a:r>
          </a:p>
          <a:p>
            <a:pPr lvl="2"/>
            <a:r>
              <a:rPr lang="en-US" altLang="ko-KR" dirty="0"/>
              <a:t>Add() {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input1, input2;</a:t>
            </a:r>
          </a:p>
          <a:p>
            <a:pPr lvl="3"/>
            <a:r>
              <a:rPr lang="en-US" altLang="ko-KR" dirty="0"/>
              <a:t>Char a;</a:t>
            </a:r>
          </a:p>
          <a:p>
            <a:pPr lvl="3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While (a &gt;= 0x30 &amp;&amp; a &lt; 0x40)  {</a:t>
            </a:r>
          </a:p>
          <a:p>
            <a:pPr lvl="4"/>
            <a:r>
              <a:rPr lang="en-US" altLang="ko-KR" dirty="0"/>
              <a:t>Input1 ……..</a:t>
            </a:r>
          </a:p>
          <a:p>
            <a:pPr lvl="4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+</a:t>
            </a:r>
          </a:p>
          <a:p>
            <a:pPr lvl="2"/>
            <a:r>
              <a:rPr lang="en-US" altLang="ko-KR" dirty="0"/>
              <a:t>3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=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0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보수 뺄셈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수</a:t>
            </a:r>
            <a:r>
              <a:rPr lang="en-US" altLang="ko-KR" dirty="0"/>
              <a:t>’</a:t>
            </a:r>
            <a:r>
              <a:rPr lang="ko-KR" altLang="en-US" dirty="0"/>
              <a:t> 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 3</a:t>
            </a:r>
            <a:r>
              <a:rPr lang="ko-KR" altLang="en-US" dirty="0"/>
              <a:t>자리 이상 </a:t>
            </a:r>
            <a:r>
              <a:rPr lang="en-US" altLang="ko-KR" dirty="0"/>
              <a:t>20</a:t>
            </a:r>
            <a:r>
              <a:rPr lang="ko-KR" altLang="en-US" dirty="0"/>
              <a:t>문제 </a:t>
            </a:r>
            <a:endParaRPr lang="en-US" altLang="ko-KR" dirty="0"/>
          </a:p>
          <a:p>
            <a:pPr lvl="2"/>
            <a:r>
              <a:rPr lang="en-US" altLang="ko-KR" dirty="0"/>
              <a:t>539</a:t>
            </a:r>
          </a:p>
          <a:p>
            <a:pPr lvl="1"/>
            <a:r>
              <a:rPr lang="en-US" altLang="ko-KR" dirty="0"/>
              <a:t>2’s Complement</a:t>
            </a:r>
            <a:r>
              <a:rPr lang="ko-KR" altLang="en-US" dirty="0"/>
              <a:t>를 이용한 뺄셈 </a:t>
            </a:r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en-US" altLang="ko-KR" dirty="0"/>
              <a:t>456 - 123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6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Abstraction (</a:t>
            </a:r>
            <a:r>
              <a:rPr lang="ko-KR" altLang="en-US" dirty="0"/>
              <a:t>추상화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실체를 만들어 내는 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수</a:t>
            </a:r>
            <a:r>
              <a:rPr lang="en-US" altLang="ko-KR" dirty="0">
                <a:sym typeface="Wingdings" panose="05000000000000000000" pitchFamily="2" charset="2"/>
              </a:rPr>
              <a:t>(Number)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규칙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진법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Symbol</a:t>
            </a:r>
          </a:p>
          <a:p>
            <a:pPr lvl="3"/>
            <a:r>
              <a:rPr lang="ko-KR" altLang="en-US" dirty="0" err="1">
                <a:sym typeface="Wingdings" panose="05000000000000000000" pitchFamily="2" charset="2"/>
              </a:rPr>
              <a:t>자리수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47642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3081074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2458375" y="3077059"/>
            <a:ext cx="584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타원 9"/>
          <p:cNvSpPr/>
          <p:nvPr/>
        </p:nvSpPr>
        <p:spPr>
          <a:xfrm>
            <a:off x="2616132" y="3280259"/>
            <a:ext cx="268686" cy="2683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" name="직선 화살표 연결선 10"/>
          <p:cNvCxnSpPr>
            <a:stCxn id="7" idx="4"/>
            <a:endCxn id="9" idx="0"/>
          </p:cNvCxnSpPr>
          <p:nvPr/>
        </p:nvCxnSpPr>
        <p:spPr>
          <a:xfrm>
            <a:off x="1853009" y="2819402"/>
            <a:ext cx="8974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4"/>
            <a:endCxn id="9" idx="0"/>
          </p:cNvCxnSpPr>
          <p:nvPr/>
        </p:nvCxnSpPr>
        <p:spPr>
          <a:xfrm flipH="1">
            <a:off x="2750475" y="2819402"/>
            <a:ext cx="9359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60909" y="2362202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3393281" y="2385048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왼쪽/오른쪽 화살표 14"/>
          <p:cNvSpPr/>
          <p:nvPr/>
        </p:nvSpPr>
        <p:spPr>
          <a:xfrm>
            <a:off x="2458375" y="2148418"/>
            <a:ext cx="651900" cy="427567"/>
          </a:xfrm>
          <a:prstGeom prst="leftRightArrow">
            <a:avLst>
              <a:gd name="adj1" fmla="val 57921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구름 모양 설명선 15"/>
          <p:cNvSpPr/>
          <p:nvPr/>
        </p:nvSpPr>
        <p:spPr>
          <a:xfrm>
            <a:off x="2301873" y="914401"/>
            <a:ext cx="1091408" cy="719667"/>
          </a:xfrm>
          <a:prstGeom prst="cloudCallout">
            <a:avLst>
              <a:gd name="adj1" fmla="val -76480"/>
              <a:gd name="adj2" fmla="val 9661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토끼</a:t>
            </a:r>
          </a:p>
        </p:txBody>
      </p:sp>
      <p:sp>
        <p:nvSpPr>
          <p:cNvPr id="19" name="타원 18"/>
          <p:cNvSpPr/>
          <p:nvPr/>
        </p:nvSpPr>
        <p:spPr>
          <a:xfrm>
            <a:off x="6146800" y="2575985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6107182" y="2909844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6323151" y="2916492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6012601" y="3244266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6289285" y="3268133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6517884" y="3280259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027334" y="23913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7334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5372" y="3179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69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10**0 + 10**1+ 10**2 + 10*3</a:t>
            </a:r>
          </a:p>
          <a:p>
            <a:pPr lvl="2"/>
            <a:r>
              <a:rPr lang="en-US" altLang="ko-KR" dirty="0"/>
              <a:t>1, 10, 100, 1000</a:t>
            </a:r>
          </a:p>
          <a:p>
            <a:pPr lvl="2"/>
            <a:r>
              <a:rPr lang="en-US" altLang="ko-KR" dirty="0"/>
              <a:t>5 7 2</a:t>
            </a:r>
          </a:p>
          <a:p>
            <a:pPr marL="360362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2**0 + …</a:t>
            </a:r>
          </a:p>
          <a:p>
            <a:pPr lvl="2"/>
            <a:r>
              <a:rPr lang="en-US" altLang="ko-KR" dirty="0"/>
              <a:t>1, 10, 100, 1000, 10000</a:t>
            </a:r>
          </a:p>
          <a:p>
            <a:pPr lvl="2"/>
            <a:r>
              <a:rPr lang="en-US" altLang="ko-KR" dirty="0"/>
              <a:t>1, 2, 4, 8, 16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1011</a:t>
            </a:r>
          </a:p>
          <a:p>
            <a:pPr lvl="2"/>
            <a:r>
              <a:rPr lang="en-US" altLang="ko-KR" dirty="0"/>
              <a:t>8+0+2+1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 1, …9, a, b, c ,d ,e, f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1111 1111 = FF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pPr lvl="1"/>
            <a:r>
              <a:rPr lang="en-US" altLang="ko-KR" dirty="0"/>
              <a:t>ASCII</a:t>
            </a:r>
          </a:p>
          <a:p>
            <a:pPr lvl="1"/>
            <a:r>
              <a:rPr lang="en-US" altLang="ko-KR" dirty="0"/>
              <a:t>Unicode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2’s Complement</a:t>
            </a:r>
          </a:p>
          <a:p>
            <a:pPr lvl="1"/>
            <a:r>
              <a:rPr lang="en-US" altLang="ko-KR" dirty="0"/>
              <a:t>101</a:t>
            </a:r>
          </a:p>
          <a:p>
            <a:pPr lvl="1"/>
            <a:r>
              <a:rPr lang="en-US" altLang="ko-KR" dirty="0"/>
              <a:t>110</a:t>
            </a:r>
          </a:p>
          <a:p>
            <a:pPr lvl="1"/>
            <a:r>
              <a:rPr lang="en-US" altLang="ko-KR" dirty="0"/>
              <a:t>111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000</a:t>
            </a:r>
          </a:p>
          <a:p>
            <a:pPr lvl="1"/>
            <a:r>
              <a:rPr lang="en-US" altLang="ko-KR" dirty="0"/>
              <a:t>001</a:t>
            </a:r>
          </a:p>
          <a:p>
            <a:pPr lvl="1"/>
            <a:r>
              <a:rPr lang="en-US" altLang="ko-KR" dirty="0"/>
              <a:t>010</a:t>
            </a:r>
          </a:p>
          <a:p>
            <a:pPr lvl="1"/>
            <a:r>
              <a:rPr lang="en-US" altLang="ko-KR" dirty="0"/>
              <a:t>011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의 보수</a:t>
            </a:r>
            <a:endParaRPr lang="en-US" altLang="ko-KR" dirty="0"/>
          </a:p>
          <a:p>
            <a:pPr lvl="1"/>
            <a:r>
              <a:rPr lang="en-US" altLang="ko-KR" dirty="0"/>
              <a:t>04</a:t>
            </a:r>
          </a:p>
          <a:p>
            <a:pPr lvl="1"/>
            <a:r>
              <a:rPr lang="en-US" altLang="ko-KR" dirty="0"/>
              <a:t>96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-234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31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4520743" y="3936140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68" y="3743659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04" y="3531263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09" y="3142229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24145" y="3979619"/>
            <a:ext cx="1036350" cy="862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8145620" y="4647766"/>
            <a:ext cx="1318177" cy="785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Graphics Memory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61810" y="4312226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5108434" y="5247996"/>
          <a:ext cx="26708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2252947809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173748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856311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883089" y="1676907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185204" y="1354740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ASCII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641901" y="3495496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779328" y="310518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4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8B66AA-FF73-7F0C-8B28-D5CD8CB7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202597-71F7-E651-F694-F37F7A4D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방법</a:t>
            </a:r>
            <a:endParaRPr lang="en-US" altLang="ko-KR" dirty="0"/>
          </a:p>
          <a:p>
            <a:pPr lvl="1"/>
            <a:r>
              <a:rPr lang="en-US" altLang="ko-KR" dirty="0"/>
              <a:t>Zoom </a:t>
            </a:r>
            <a:r>
              <a:rPr lang="ko-KR" altLang="en-US" dirty="0"/>
              <a:t>실시간 온라인 수업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수업 진행 요령</a:t>
            </a:r>
            <a:endParaRPr lang="en-US" altLang="ko-KR" dirty="0"/>
          </a:p>
          <a:p>
            <a:pPr lvl="1"/>
            <a:r>
              <a:rPr lang="ko-KR" altLang="en-US" dirty="0"/>
              <a:t>모든 학생들은 비디오를 켜고 수업을 듣기 바랍니다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아스키코드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아스키코드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A0E39B-CC2E-D3D7-3040-ED444AA7CC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68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06A3BC8-389C-BFF9-4A77-50245502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2"/>
            <a:r>
              <a:rPr lang="en-US" altLang="ko-KR" dirty="0"/>
              <a:t>+,-,*,/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45+78=</a:t>
            </a:r>
          </a:p>
          <a:p>
            <a:pPr lvl="3"/>
            <a:r>
              <a:rPr lang="en-US" altLang="ko-KR" dirty="0"/>
              <a:t>0x34</a:t>
            </a:r>
          </a:p>
          <a:p>
            <a:pPr lvl="3"/>
            <a:r>
              <a:rPr lang="en-US" altLang="ko-KR" dirty="0"/>
              <a:t>0x35</a:t>
            </a:r>
          </a:p>
          <a:p>
            <a:pPr lvl="3"/>
            <a:r>
              <a:rPr lang="en-US" altLang="ko-KR" dirty="0"/>
              <a:t>0x2B</a:t>
            </a:r>
          </a:p>
          <a:p>
            <a:pPr lvl="3"/>
            <a:r>
              <a:rPr lang="en-US" altLang="ko-KR" dirty="0"/>
              <a:t>0x37</a:t>
            </a:r>
          </a:p>
          <a:p>
            <a:pPr lvl="3"/>
            <a:r>
              <a:rPr lang="en-US" altLang="ko-KR" dirty="0"/>
              <a:t>0x38</a:t>
            </a:r>
          </a:p>
          <a:p>
            <a:pPr lvl="3"/>
            <a:r>
              <a:rPr lang="en-US" altLang="ko-KR" dirty="0"/>
              <a:t>0d133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E2FD2-6D70-E1EC-43F1-E33AF49AE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AD79F-942D-4404-F388-936F6F203AC3}"/>
              </a:ext>
            </a:extLst>
          </p:cNvPr>
          <p:cNvSpPr/>
          <p:nvPr/>
        </p:nvSpPr>
        <p:spPr>
          <a:xfrm>
            <a:off x="4900864" y="1684422"/>
            <a:ext cx="4130842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23964-C7F5-E3F4-EEB2-3397B186B577}"/>
              </a:ext>
            </a:extLst>
          </p:cNvPr>
          <p:cNvSpPr/>
          <p:nvPr/>
        </p:nvSpPr>
        <p:spPr>
          <a:xfrm>
            <a:off x="2911643" y="1684421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D18E6A-4C41-F07C-6843-B5C5F93C1BD6}"/>
              </a:ext>
            </a:extLst>
          </p:cNvPr>
          <p:cNvSpPr/>
          <p:nvPr/>
        </p:nvSpPr>
        <p:spPr>
          <a:xfrm>
            <a:off x="9352548" y="1684420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6B5468-71AD-566D-9916-FB31AE02D2F7}"/>
              </a:ext>
            </a:extLst>
          </p:cNvPr>
          <p:cNvSpPr/>
          <p:nvPr/>
        </p:nvSpPr>
        <p:spPr>
          <a:xfrm>
            <a:off x="5115645" y="2037347"/>
            <a:ext cx="884102" cy="1307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7E8D1A1-DBC7-32B4-D5D1-09238CFCDC7D}"/>
              </a:ext>
            </a:extLst>
          </p:cNvPr>
          <p:cNvSpPr/>
          <p:nvPr/>
        </p:nvSpPr>
        <p:spPr>
          <a:xfrm>
            <a:off x="4227034" y="2294020"/>
            <a:ext cx="757259" cy="737937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0D840B-BBF2-8DFE-BB2B-2F4185763D40}"/>
              </a:ext>
            </a:extLst>
          </p:cNvPr>
          <p:cNvSpPr/>
          <p:nvPr/>
        </p:nvSpPr>
        <p:spPr>
          <a:xfrm>
            <a:off x="6224390" y="2037347"/>
            <a:ext cx="2494494" cy="1227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숫자가 </a:t>
            </a:r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아닐때까지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+,-,*,/,=</a:t>
            </a: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숫자를 정수로 변환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계산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결과 출력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16FED45-2475-FDEA-5890-CF994E5FBE08}"/>
              </a:ext>
            </a:extLst>
          </p:cNvPr>
          <p:cNvSpPr/>
          <p:nvPr/>
        </p:nvSpPr>
        <p:spPr>
          <a:xfrm>
            <a:off x="8060241" y="2041356"/>
            <a:ext cx="244390" cy="252664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E85B883-38F5-346C-1DC6-0E1088C6BA53}"/>
              </a:ext>
            </a:extLst>
          </p:cNvPr>
          <p:cNvSpPr/>
          <p:nvPr/>
        </p:nvSpPr>
        <p:spPr>
          <a:xfrm>
            <a:off x="7685416" y="2975809"/>
            <a:ext cx="2066935" cy="1363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5D8FBCB-6419-44E7-5B2F-B91B72360A36}"/>
              </a:ext>
            </a:extLst>
          </p:cNvPr>
          <p:cNvSpPr/>
          <p:nvPr/>
        </p:nvSpPr>
        <p:spPr>
          <a:xfrm>
            <a:off x="3665621" y="2514599"/>
            <a:ext cx="1400500" cy="1163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5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2B320D-4048-3752-C692-AB3C7E82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</a:p>
          <a:p>
            <a:pPr lvl="2"/>
            <a:r>
              <a:rPr lang="en-US" altLang="ko-KR" dirty="0"/>
              <a:t>37</a:t>
            </a:r>
          </a:p>
          <a:p>
            <a:pPr lvl="2"/>
            <a:r>
              <a:rPr lang="en-US" altLang="ko-KR" dirty="0"/>
              <a:t>38</a:t>
            </a:r>
          </a:p>
          <a:p>
            <a:pPr lvl="2"/>
            <a:r>
              <a:rPr lang="en-US" altLang="ko-KR" dirty="0"/>
              <a:t>2B</a:t>
            </a:r>
          </a:p>
          <a:p>
            <a:pPr lvl="2"/>
            <a:r>
              <a:rPr lang="en-US" altLang="ko-KR" dirty="0"/>
              <a:t>35</a:t>
            </a:r>
          </a:p>
          <a:p>
            <a:pPr lvl="2"/>
            <a:r>
              <a:rPr lang="en-US" altLang="ko-KR" dirty="0"/>
              <a:t>36</a:t>
            </a:r>
          </a:p>
          <a:p>
            <a:pPr lvl="2"/>
            <a:r>
              <a:rPr lang="en-US" altLang="ko-KR" dirty="0"/>
              <a:t>0d</a:t>
            </a:r>
          </a:p>
          <a:p>
            <a:pPr lvl="2"/>
            <a:r>
              <a:rPr lang="en-US" altLang="ko-KR" dirty="0"/>
              <a:t>0a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7F90-C657-504C-E2C4-1480701551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반복 패턴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FD888-536C-1DF1-54A2-7F4B8D63CE8D}"/>
              </a:ext>
            </a:extLst>
          </p:cNvPr>
          <p:cNvSpPr txBox="1"/>
          <p:nvPr/>
        </p:nvSpPr>
        <p:spPr>
          <a:xfrm>
            <a:off x="6288505" y="828453"/>
            <a:ext cx="3400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Input = 0;</a:t>
            </a:r>
          </a:p>
          <a:p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While (input != ‘x’) {</a:t>
            </a:r>
          </a:p>
          <a:p>
            <a:pPr lvl="1"/>
            <a:r>
              <a:rPr lang="en-US" altLang="ko-KR" sz="1400" dirty="0"/>
              <a:t>…..</a:t>
            </a:r>
          </a:p>
          <a:p>
            <a:pPr lvl="1"/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0FB89-2D95-F51E-C08D-CF7DD8335BEA}"/>
              </a:ext>
            </a:extLst>
          </p:cNvPr>
          <p:cNvSpPr txBox="1"/>
          <p:nvPr/>
        </p:nvSpPr>
        <p:spPr>
          <a:xfrm>
            <a:off x="6304547" y="2595670"/>
            <a:ext cx="3400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78+56da</a:t>
            </a:r>
          </a:p>
          <a:p>
            <a:r>
              <a:rPr lang="en-US" altLang="ko-KR" sz="1400" dirty="0"/>
              <a:t>12+45da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979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625C3A-849A-A3C7-014F-66E9C9D5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Debugging – </a:t>
            </a:r>
            <a:r>
              <a:rPr lang="ko-KR" altLang="en-US"/>
              <a:t>제출 할 필요 없음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CB212-EFC4-E9B7-FA54-69E7E8B72E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7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7D1673-C35C-F704-B206-869B198F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37C39FB-3603-BEB1-55F4-C7E924C6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프로그램 언어</a:t>
            </a:r>
            <a:endParaRPr lang="en-US" altLang="ko-KR" dirty="0"/>
          </a:p>
          <a:p>
            <a:pPr lvl="3"/>
            <a:r>
              <a:rPr lang="ko-KR" altLang="en-US" dirty="0"/>
              <a:t>문장</a:t>
            </a:r>
            <a:endParaRPr lang="en-US" altLang="ko-KR" dirty="0"/>
          </a:p>
          <a:p>
            <a:pPr lvl="4"/>
            <a:r>
              <a:rPr lang="ko-KR" altLang="en-US" dirty="0"/>
              <a:t>계산</a:t>
            </a:r>
            <a:endParaRPr lang="en-US" altLang="ko-KR" dirty="0"/>
          </a:p>
          <a:p>
            <a:pPr lvl="5"/>
            <a:r>
              <a:rPr lang="ko-KR" altLang="en-US" dirty="0"/>
              <a:t>데이터를 변형</a:t>
            </a:r>
            <a:endParaRPr lang="en-US" altLang="ko-KR" dirty="0"/>
          </a:p>
          <a:p>
            <a:pPr lvl="5"/>
            <a:r>
              <a:rPr lang="en-US" altLang="ko-KR" dirty="0"/>
              <a:t>A = B + C;</a:t>
            </a:r>
          </a:p>
          <a:p>
            <a:pPr lvl="4"/>
            <a:r>
              <a:rPr lang="ko-KR" altLang="en-US" dirty="0"/>
              <a:t>제어</a:t>
            </a:r>
            <a:endParaRPr lang="en-US" altLang="ko-KR" dirty="0"/>
          </a:p>
          <a:p>
            <a:pPr lvl="5"/>
            <a:r>
              <a:rPr lang="ko-KR" altLang="en-US" dirty="0"/>
              <a:t>순차적 </a:t>
            </a:r>
            <a:r>
              <a:rPr lang="en-US" altLang="ko-KR" dirty="0"/>
              <a:t>- Sequence</a:t>
            </a:r>
          </a:p>
          <a:p>
            <a:pPr lvl="5"/>
            <a:r>
              <a:rPr lang="ko-KR" altLang="en-US" dirty="0"/>
              <a:t>반복적 </a:t>
            </a:r>
            <a:r>
              <a:rPr lang="en-US" altLang="ko-KR" dirty="0"/>
              <a:t>- Iteration</a:t>
            </a:r>
          </a:p>
          <a:p>
            <a:pPr lvl="5"/>
            <a:r>
              <a:rPr lang="ko-KR" altLang="en-US" dirty="0"/>
              <a:t>선택적 </a:t>
            </a:r>
            <a:r>
              <a:rPr lang="en-US" altLang="ko-KR" dirty="0"/>
              <a:t>– Selection</a:t>
            </a:r>
          </a:p>
          <a:p>
            <a:pPr lvl="5"/>
            <a:endParaRPr lang="en-US" altLang="ko-KR" dirty="0"/>
          </a:p>
          <a:p>
            <a:pPr lvl="3"/>
            <a:r>
              <a:rPr lang="en-US" altLang="ko-KR" dirty="0"/>
              <a:t>Composite</a:t>
            </a:r>
            <a:r>
              <a:rPr lang="ko-KR" altLang="en-US" dirty="0"/>
              <a:t> </a:t>
            </a:r>
            <a:r>
              <a:rPr lang="en-US" altLang="ko-KR" dirty="0"/>
              <a:t>Statement</a:t>
            </a:r>
          </a:p>
          <a:p>
            <a:pPr lvl="4"/>
            <a:r>
              <a:rPr lang="en-US" altLang="ko-KR" dirty="0"/>
              <a:t>{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1DFBC3-ECE6-2FE3-042E-7D4FF6B37A7C}"/>
              </a:ext>
            </a:extLst>
          </p:cNvPr>
          <p:cNvSpPr/>
          <p:nvPr/>
        </p:nvSpPr>
        <p:spPr>
          <a:xfrm>
            <a:off x="6604000" y="13398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8C63E-7EA7-82F2-47A4-CA00A9B72686}"/>
              </a:ext>
            </a:extLst>
          </p:cNvPr>
          <p:cNvSpPr/>
          <p:nvPr/>
        </p:nvSpPr>
        <p:spPr>
          <a:xfrm>
            <a:off x="6604000" y="166370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B7A54F-EC29-1A7F-DD59-546920C83908}"/>
              </a:ext>
            </a:extLst>
          </p:cNvPr>
          <p:cNvSpPr/>
          <p:nvPr/>
        </p:nvSpPr>
        <p:spPr>
          <a:xfrm>
            <a:off x="6604000" y="19875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DAA0E1-82CB-E52B-11F5-141D6DCC7342}"/>
              </a:ext>
            </a:extLst>
          </p:cNvPr>
          <p:cNvSpPr/>
          <p:nvPr/>
        </p:nvSpPr>
        <p:spPr>
          <a:xfrm>
            <a:off x="6616700" y="2463406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If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F590BB-0605-8186-AC91-BE0A968F323E}"/>
              </a:ext>
            </a:extLst>
          </p:cNvPr>
          <p:cNvSpPr/>
          <p:nvPr/>
        </p:nvSpPr>
        <p:spPr>
          <a:xfrm>
            <a:off x="6616700" y="2787256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C0F3D2-EA24-0CCC-1195-41756E266EB8}"/>
              </a:ext>
            </a:extLst>
          </p:cNvPr>
          <p:cNvSpPr/>
          <p:nvPr/>
        </p:nvSpPr>
        <p:spPr>
          <a:xfrm>
            <a:off x="6616700" y="3129362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AE19A4-689D-4B85-6E71-EFDF906707E2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 flipV="1">
            <a:off x="6616700" y="2596756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42F00EA-8FF6-31FF-B444-014FB7A3C1EA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>
            <a:off x="9074150" y="2596756"/>
            <a:ext cx="12700" cy="665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4634F1-B073-E320-FF33-307543096FB1}"/>
              </a:ext>
            </a:extLst>
          </p:cNvPr>
          <p:cNvSpPr/>
          <p:nvPr/>
        </p:nvSpPr>
        <p:spPr>
          <a:xfrm>
            <a:off x="6616700" y="3747295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232B1-4B47-73EF-C718-5181F978F1AC}"/>
              </a:ext>
            </a:extLst>
          </p:cNvPr>
          <p:cNvSpPr/>
          <p:nvPr/>
        </p:nvSpPr>
        <p:spPr>
          <a:xfrm>
            <a:off x="6616700" y="4071145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CACE6B-BB67-8005-80D7-3126F32E9627}"/>
              </a:ext>
            </a:extLst>
          </p:cNvPr>
          <p:cNvSpPr/>
          <p:nvPr/>
        </p:nvSpPr>
        <p:spPr>
          <a:xfrm>
            <a:off x="6616700" y="4413251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5B08C39-BD82-57D2-E2D3-01B381BECCCF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rot="10800000" flipV="1">
            <a:off x="661670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27A953A-2F88-5ECC-B0DC-CAF1527D06BE}"/>
              </a:ext>
            </a:extLst>
          </p:cNvPr>
          <p:cNvCxnSpPr>
            <a:cxnSpLocks/>
            <a:stCxn id="18" idx="0"/>
            <a:endCxn id="20" idx="3"/>
          </p:cNvCxnSpPr>
          <p:nvPr/>
        </p:nvCxnSpPr>
        <p:spPr>
          <a:xfrm rot="16200000" flipH="1">
            <a:off x="8060134" y="3532586"/>
            <a:ext cx="799306" cy="1228725"/>
          </a:xfrm>
          <a:prstGeom prst="bentConnector4">
            <a:avLst>
              <a:gd name="adj1" fmla="val -28600"/>
              <a:gd name="adj2" fmla="val 144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0FFBF94-6BC0-7B51-8360-78FD879582BF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 flipV="1">
            <a:off x="907415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7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DD3D24E-245C-F674-C291-A6C32AD6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</a:p>
          <a:p>
            <a:pPr lvl="1"/>
            <a:r>
              <a:rPr lang="en-US" altLang="ko-KR" dirty="0"/>
              <a:t>While Statement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 Statement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96198-2AA9-20D9-862D-44F35CB76E04}"/>
              </a:ext>
            </a:extLst>
          </p:cNvPr>
          <p:cNvSpPr/>
          <p:nvPr/>
        </p:nvSpPr>
        <p:spPr>
          <a:xfrm>
            <a:off x="6794500" y="2337595"/>
            <a:ext cx="2943886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While(conditional expression)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ADE8A-6137-C120-BA42-1709CA897672}"/>
              </a:ext>
            </a:extLst>
          </p:cNvPr>
          <p:cNvSpPr/>
          <p:nvPr/>
        </p:nvSpPr>
        <p:spPr>
          <a:xfrm>
            <a:off x="6807200" y="2692400"/>
            <a:ext cx="2943886" cy="1219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Ex) Sum = Sum + 1</a:t>
            </a: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change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21A804-FBEE-D77D-3E02-0DCF5043D8EC}"/>
              </a:ext>
            </a:extLst>
          </p:cNvPr>
          <p:cNvSpPr/>
          <p:nvPr/>
        </p:nvSpPr>
        <p:spPr>
          <a:xfrm>
            <a:off x="6807200" y="4406900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Post-Condition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531598E-D1B5-711C-2D35-71993BB5E95E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6794500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BB20D87-DBEE-AC47-9BEF-87DEF4E5186A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rot="16200000" flipH="1">
            <a:off x="7826474" y="2777564"/>
            <a:ext cx="2364580" cy="1484643"/>
          </a:xfrm>
          <a:prstGeom prst="bentConnector4">
            <a:avLst>
              <a:gd name="adj1" fmla="val -9668"/>
              <a:gd name="adj2" fmla="val 140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E1EE4F0-52CD-9387-E69F-82EA12842E21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 flipV="1">
            <a:off x="9738386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2E6DE-A7E2-A198-93EC-DADEDA29C572}"/>
              </a:ext>
            </a:extLst>
          </p:cNvPr>
          <p:cNvSpPr txBox="1"/>
          <p:nvPr/>
        </p:nvSpPr>
        <p:spPr>
          <a:xfrm>
            <a:off x="5880100" y="262262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22C869-7399-6098-C100-BB66A474CE9B}"/>
              </a:ext>
            </a:extLst>
          </p:cNvPr>
          <p:cNvSpPr txBox="1"/>
          <p:nvPr/>
        </p:nvSpPr>
        <p:spPr>
          <a:xfrm>
            <a:off x="8775700" y="173954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54F9E3-FCF1-8E04-C82B-20D2B5372BE5}"/>
              </a:ext>
            </a:extLst>
          </p:cNvPr>
          <p:cNvSpPr/>
          <p:nvPr/>
        </p:nvSpPr>
        <p:spPr>
          <a:xfrm>
            <a:off x="6794499" y="1135066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Pre-Condition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AE6727-1A99-9D4A-12F8-BB28CAA13925}"/>
              </a:ext>
            </a:extLst>
          </p:cNvPr>
          <p:cNvSpPr txBox="1"/>
          <p:nvPr/>
        </p:nvSpPr>
        <p:spPr>
          <a:xfrm>
            <a:off x="1352550" y="1185547"/>
            <a:ext cx="23241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 I = 0;</a:t>
            </a:r>
          </a:p>
          <a:p>
            <a:r>
              <a:rPr lang="en-US" altLang="ko-KR" dirty="0"/>
              <a:t>While (I&lt; 10)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   I++;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DD036-9640-F5B0-388A-5AA004D31FBA}"/>
              </a:ext>
            </a:extLst>
          </p:cNvPr>
          <p:cNvSpPr txBox="1"/>
          <p:nvPr/>
        </p:nvSpPr>
        <p:spPr>
          <a:xfrm>
            <a:off x="1352550" y="3429000"/>
            <a:ext cx="37592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 (Int I = 0; I&lt; 10; I++)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4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D1F49C-F7B0-C8F9-C707-5D9B3C5B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</a:p>
          <a:p>
            <a:pPr lvl="1"/>
            <a:r>
              <a:rPr lang="ko-KR" altLang="en-US" dirty="0"/>
              <a:t>행위의</a:t>
            </a:r>
            <a:r>
              <a:rPr lang="en-US" altLang="ko-KR" dirty="0"/>
              <a:t> </a:t>
            </a:r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ReadInt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12</a:t>
            </a:r>
          </a:p>
          <a:p>
            <a:pPr lvl="3"/>
            <a:r>
              <a:rPr lang="en-US" altLang="ko-KR" dirty="0"/>
              <a:t>+</a:t>
            </a:r>
          </a:p>
          <a:p>
            <a:pPr lvl="3"/>
            <a:r>
              <a:rPr lang="en-US" altLang="ko-KR" dirty="0"/>
              <a:t>13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12+13</a:t>
            </a:r>
          </a:p>
          <a:p>
            <a:pPr lvl="3"/>
            <a:r>
              <a:rPr lang="en-US" altLang="ko-KR" dirty="0"/>
              <a:t>X</a:t>
            </a:r>
          </a:p>
          <a:p>
            <a:pPr lvl="3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710C-D9C6-AAC4-ABCB-AA0D52A67E62}"/>
              </a:ext>
            </a:extLst>
          </p:cNvPr>
          <p:cNvSpPr txBox="1"/>
          <p:nvPr/>
        </p:nvSpPr>
        <p:spPr>
          <a:xfrm>
            <a:off x="1562100" y="3060700"/>
            <a:ext cx="5213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Void </a:t>
            </a:r>
            <a:r>
              <a:rPr lang="en-US" altLang="ko-KR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'9'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10 + (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ko-KR" sz="1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u="sng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4204F-43E2-90A7-9C74-481F0C5C84E0}"/>
              </a:ext>
            </a:extLst>
          </p:cNvPr>
          <p:cNvSpPr txBox="1"/>
          <p:nvPr/>
        </p:nvSpPr>
        <p:spPr>
          <a:xfrm>
            <a:off x="6769100" y="768350"/>
            <a:ext cx="381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12+34CL</a:t>
            </a:r>
          </a:p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12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79D81B-0214-541A-3BC1-F1DDEA93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18F76-7AD0-D984-9BFB-4A89DED0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12320B8-3170-6DFD-A82E-F2420D356C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66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4EEEA-89A9-0AB0-084C-E30E843C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2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3"/>
            <a:r>
              <a:rPr lang="en-US" altLang="ko-KR" dirty="0"/>
              <a:t>Model-View-Controller</a:t>
            </a:r>
          </a:p>
          <a:p>
            <a:pPr lvl="4"/>
            <a:r>
              <a:rPr lang="en-US" altLang="ko-KR" dirty="0"/>
              <a:t>View</a:t>
            </a:r>
          </a:p>
          <a:p>
            <a:pPr lvl="5"/>
            <a:r>
              <a:rPr lang="ko-KR" altLang="en-US" dirty="0"/>
              <a:t>시각적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5"/>
            <a:r>
              <a:rPr lang="ko-KR" altLang="en-US" dirty="0"/>
              <a:t>입력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pPr lvl="3"/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ABECE4-05E0-CDA0-74A3-AA69439316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pPr lvl="2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FF9C3-273C-2D3A-BAB8-2F96BF77F072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C5EED3-85C9-233F-06AB-36AB723E8FE1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908747-C12A-DD12-3D6A-4CBAE7830C3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36D056-A00C-DB4C-344B-E128E7CC765D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94FF98-07C5-7DE2-1E4F-DF60A5FB47C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779667-7CF7-9ED3-509F-2530061C7C66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7486B8-95AD-6F1A-1ED0-D3EAED38BA9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9FBAB7AC-F600-D071-9F0B-258E645CF531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420B2E-2C92-C799-005D-37816F97FD6F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E7CDC-393C-0352-1DAE-E7C62CD07453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1B832F-A0D8-38C3-73B4-838C998CB242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F587CB4-858F-72A5-0C57-CBA9BAAADBCE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2DD4F6-D7CA-BDAD-72AC-CDC8DF7827F7}"/>
              </a:ext>
            </a:extLst>
          </p:cNvPr>
          <p:cNvSpPr/>
          <p:nvPr/>
        </p:nvSpPr>
        <p:spPr>
          <a:xfrm>
            <a:off x="1581597" y="3777529"/>
            <a:ext cx="1214287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924FBB-0977-9A8D-8805-AC1B20EC2D53}"/>
              </a:ext>
            </a:extLst>
          </p:cNvPr>
          <p:cNvSpPr/>
          <p:nvPr/>
        </p:nvSpPr>
        <p:spPr>
          <a:xfrm>
            <a:off x="576320" y="425628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C9C33E-6AB3-22C3-7B3F-D35392CA09E9}"/>
              </a:ext>
            </a:extLst>
          </p:cNvPr>
          <p:cNvSpPr/>
          <p:nvPr/>
        </p:nvSpPr>
        <p:spPr>
          <a:xfrm>
            <a:off x="3291034" y="3777529"/>
            <a:ext cx="2555299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E44AA641-727F-7469-C891-D26A4A42E7BD}"/>
              </a:ext>
            </a:extLst>
          </p:cNvPr>
          <p:cNvSpPr/>
          <p:nvPr/>
        </p:nvSpPr>
        <p:spPr>
          <a:xfrm>
            <a:off x="2702506" y="4299409"/>
            <a:ext cx="615259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520F4DBB-94CE-F23F-3A9B-93AF10F40BF9}"/>
              </a:ext>
            </a:extLst>
          </p:cNvPr>
          <p:cNvSpPr/>
          <p:nvPr/>
        </p:nvSpPr>
        <p:spPr>
          <a:xfrm>
            <a:off x="4887461" y="4230402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4A94BF-77AA-D054-19D8-091528B04251}"/>
              </a:ext>
            </a:extLst>
          </p:cNvPr>
          <p:cNvSpPr/>
          <p:nvPr/>
        </p:nvSpPr>
        <p:spPr>
          <a:xfrm>
            <a:off x="3449198" y="4290778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1690540-B73B-85F4-8B18-1FBF674823BA}"/>
              </a:ext>
            </a:extLst>
          </p:cNvPr>
          <p:cNvSpPr/>
          <p:nvPr/>
        </p:nvSpPr>
        <p:spPr>
          <a:xfrm>
            <a:off x="4497372" y="4290778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C50982C-E7B0-01FF-653F-8A837FE958D2}"/>
              </a:ext>
            </a:extLst>
          </p:cNvPr>
          <p:cNvSpPr/>
          <p:nvPr/>
        </p:nvSpPr>
        <p:spPr>
          <a:xfrm>
            <a:off x="1345097" y="428561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1849C7-524C-57E2-6D47-AD05D0E6F4DF}"/>
              </a:ext>
            </a:extLst>
          </p:cNvPr>
          <p:cNvSpPr/>
          <p:nvPr/>
        </p:nvSpPr>
        <p:spPr>
          <a:xfrm>
            <a:off x="1818097" y="4260591"/>
            <a:ext cx="784375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8DE065C9-D15F-697E-7AB7-336AEC7909D6}"/>
              </a:ext>
            </a:extLst>
          </p:cNvPr>
          <p:cNvSpPr/>
          <p:nvPr/>
        </p:nvSpPr>
        <p:spPr>
          <a:xfrm>
            <a:off x="1190445" y="4379767"/>
            <a:ext cx="4183813" cy="235365"/>
          </a:xfrm>
          <a:custGeom>
            <a:avLst/>
            <a:gdLst>
              <a:gd name="connsiteX0" fmla="*/ 34506 w 4183813"/>
              <a:gd name="connsiteY0" fmla="*/ 105969 h 235365"/>
              <a:gd name="connsiteX1" fmla="*/ 189781 w 4183813"/>
              <a:gd name="connsiteY1" fmla="*/ 88716 h 235365"/>
              <a:gd name="connsiteX2" fmla="*/ 284672 w 4183813"/>
              <a:gd name="connsiteY2" fmla="*/ 80090 h 235365"/>
              <a:gd name="connsiteX3" fmla="*/ 405442 w 4183813"/>
              <a:gd name="connsiteY3" fmla="*/ 62837 h 235365"/>
              <a:gd name="connsiteX4" fmla="*/ 586597 w 4183813"/>
              <a:gd name="connsiteY4" fmla="*/ 54210 h 235365"/>
              <a:gd name="connsiteX5" fmla="*/ 828136 w 4183813"/>
              <a:gd name="connsiteY5" fmla="*/ 28331 h 235365"/>
              <a:gd name="connsiteX6" fmla="*/ 1302589 w 4183813"/>
              <a:gd name="connsiteY6" fmla="*/ 19705 h 235365"/>
              <a:gd name="connsiteX7" fmla="*/ 1354347 w 4183813"/>
              <a:gd name="connsiteY7" fmla="*/ 11078 h 235365"/>
              <a:gd name="connsiteX8" fmla="*/ 2061713 w 4183813"/>
              <a:gd name="connsiteY8" fmla="*/ 19705 h 235365"/>
              <a:gd name="connsiteX9" fmla="*/ 2251495 w 4183813"/>
              <a:gd name="connsiteY9" fmla="*/ 71463 h 235365"/>
              <a:gd name="connsiteX10" fmla="*/ 2449902 w 4183813"/>
              <a:gd name="connsiteY10" fmla="*/ 105969 h 235365"/>
              <a:gd name="connsiteX11" fmla="*/ 3873261 w 4183813"/>
              <a:gd name="connsiteY11" fmla="*/ 97342 h 235365"/>
              <a:gd name="connsiteX12" fmla="*/ 4045789 w 4183813"/>
              <a:gd name="connsiteY12" fmla="*/ 131848 h 235365"/>
              <a:gd name="connsiteX13" fmla="*/ 4140680 w 4183813"/>
              <a:gd name="connsiteY13" fmla="*/ 140475 h 235365"/>
              <a:gd name="connsiteX14" fmla="*/ 4175185 w 4183813"/>
              <a:gd name="connsiteY14" fmla="*/ 166354 h 235365"/>
              <a:gd name="connsiteX15" fmla="*/ 4175185 w 4183813"/>
              <a:gd name="connsiteY15" fmla="*/ 235365 h 235365"/>
              <a:gd name="connsiteX16" fmla="*/ 3165895 w 4183813"/>
              <a:gd name="connsiteY16" fmla="*/ 209486 h 235365"/>
              <a:gd name="connsiteX17" fmla="*/ 2984740 w 4183813"/>
              <a:gd name="connsiteY17" fmla="*/ 200859 h 235365"/>
              <a:gd name="connsiteX18" fmla="*/ 2769080 w 4183813"/>
              <a:gd name="connsiteY18" fmla="*/ 209486 h 235365"/>
              <a:gd name="connsiteX19" fmla="*/ 2147978 w 4183813"/>
              <a:gd name="connsiteY19" fmla="*/ 226739 h 235365"/>
              <a:gd name="connsiteX20" fmla="*/ 1147313 w 4183813"/>
              <a:gd name="connsiteY20" fmla="*/ 226739 h 235365"/>
              <a:gd name="connsiteX21" fmla="*/ 810883 w 4183813"/>
              <a:gd name="connsiteY21" fmla="*/ 218112 h 235365"/>
              <a:gd name="connsiteX22" fmla="*/ 0 w 4183813"/>
              <a:gd name="connsiteY22" fmla="*/ 218112 h 23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83813" h="235365">
                <a:moveTo>
                  <a:pt x="34506" y="105969"/>
                </a:moveTo>
                <a:lnTo>
                  <a:pt x="189781" y="88716"/>
                </a:lnTo>
                <a:cubicBezTo>
                  <a:pt x="221373" y="85448"/>
                  <a:pt x="253137" y="83874"/>
                  <a:pt x="284672" y="80090"/>
                </a:cubicBezTo>
                <a:cubicBezTo>
                  <a:pt x="325048" y="75245"/>
                  <a:pt x="364925" y="66310"/>
                  <a:pt x="405442" y="62837"/>
                </a:cubicBezTo>
                <a:cubicBezTo>
                  <a:pt x="465675" y="57674"/>
                  <a:pt x="526212" y="57086"/>
                  <a:pt x="586597" y="54210"/>
                </a:cubicBezTo>
                <a:cubicBezTo>
                  <a:pt x="694646" y="18195"/>
                  <a:pt x="633370" y="33390"/>
                  <a:pt x="828136" y="28331"/>
                </a:cubicBezTo>
                <a:lnTo>
                  <a:pt x="1302589" y="19705"/>
                </a:lnTo>
                <a:cubicBezTo>
                  <a:pt x="1319842" y="16829"/>
                  <a:pt x="1336952" y="12909"/>
                  <a:pt x="1354347" y="11078"/>
                </a:cubicBezTo>
                <a:cubicBezTo>
                  <a:pt x="1598934" y="-14668"/>
                  <a:pt x="1775593" y="11412"/>
                  <a:pt x="2061713" y="19705"/>
                </a:cubicBezTo>
                <a:cubicBezTo>
                  <a:pt x="2126067" y="39011"/>
                  <a:pt x="2185174" y="58199"/>
                  <a:pt x="2251495" y="71463"/>
                </a:cubicBezTo>
                <a:cubicBezTo>
                  <a:pt x="2317320" y="84628"/>
                  <a:pt x="2449902" y="105969"/>
                  <a:pt x="2449902" y="105969"/>
                </a:cubicBezTo>
                <a:cubicBezTo>
                  <a:pt x="2986372" y="90419"/>
                  <a:pt x="3312141" y="73156"/>
                  <a:pt x="3873261" y="97342"/>
                </a:cubicBezTo>
                <a:cubicBezTo>
                  <a:pt x="3931855" y="99868"/>
                  <a:pt x="3987889" y="122509"/>
                  <a:pt x="4045789" y="131848"/>
                </a:cubicBezTo>
                <a:cubicBezTo>
                  <a:pt x="4077145" y="136905"/>
                  <a:pt x="4109050" y="137599"/>
                  <a:pt x="4140680" y="140475"/>
                </a:cubicBezTo>
                <a:cubicBezTo>
                  <a:pt x="4152182" y="149101"/>
                  <a:pt x="4165981" y="155309"/>
                  <a:pt x="4175185" y="166354"/>
                </a:cubicBezTo>
                <a:cubicBezTo>
                  <a:pt x="4192299" y="186891"/>
                  <a:pt x="4179387" y="214359"/>
                  <a:pt x="4175185" y="235365"/>
                </a:cubicBezTo>
                <a:lnTo>
                  <a:pt x="3165895" y="209486"/>
                </a:lnTo>
                <a:cubicBezTo>
                  <a:pt x="3105467" y="207734"/>
                  <a:pt x="3045193" y="200859"/>
                  <a:pt x="2984740" y="200859"/>
                </a:cubicBezTo>
                <a:cubicBezTo>
                  <a:pt x="2912796" y="200859"/>
                  <a:pt x="2840990" y="207262"/>
                  <a:pt x="2769080" y="209486"/>
                </a:cubicBezTo>
                <a:lnTo>
                  <a:pt x="2147978" y="226739"/>
                </a:lnTo>
                <a:cubicBezTo>
                  <a:pt x="1205227" y="206679"/>
                  <a:pt x="2375210" y="226739"/>
                  <a:pt x="1147313" y="226739"/>
                </a:cubicBezTo>
                <a:cubicBezTo>
                  <a:pt x="1035133" y="226739"/>
                  <a:pt x="923060" y="218955"/>
                  <a:pt x="810883" y="218112"/>
                </a:cubicBezTo>
                <a:lnTo>
                  <a:pt x="0" y="218112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10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7F37C5-4E1B-F3DC-CD77-BF96964D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 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과목 검색</a:t>
            </a:r>
            <a:endParaRPr lang="en-US" altLang="ko-KR" dirty="0"/>
          </a:p>
          <a:p>
            <a:pPr lvl="3"/>
            <a:r>
              <a:rPr lang="ko-KR" altLang="en-US" dirty="0"/>
              <a:t>대학 선택</a:t>
            </a:r>
            <a:endParaRPr lang="en-US" altLang="ko-KR" dirty="0"/>
          </a:p>
          <a:p>
            <a:pPr lvl="3"/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F6F111-A3F3-85B4-689B-11D6E175261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42806704"/>
              </p:ext>
            </p:extLst>
          </p:nvPr>
        </p:nvGraphicFramePr>
        <p:xfrm>
          <a:off x="4586790" y="1100289"/>
          <a:ext cx="3388201" cy="232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65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894836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0301F779-29C8-8535-A5AD-7F1C59740285}"/>
              </a:ext>
            </a:extLst>
          </p:cNvPr>
          <p:cNvSpPr/>
          <p:nvPr/>
        </p:nvSpPr>
        <p:spPr>
          <a:xfrm>
            <a:off x="5156439" y="368476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7B497C5-CF0B-C9EF-8613-6F4FC636B2C0}"/>
              </a:ext>
            </a:extLst>
          </p:cNvPr>
          <p:cNvSpPr/>
          <p:nvPr/>
        </p:nvSpPr>
        <p:spPr>
          <a:xfrm>
            <a:off x="7461849" y="3752910"/>
            <a:ext cx="924667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F9E22CD8-E247-2DFC-D569-904C736CFD74}"/>
              </a:ext>
            </a:extLst>
          </p:cNvPr>
          <p:cNvSpPr/>
          <p:nvPr/>
        </p:nvSpPr>
        <p:spPr>
          <a:xfrm>
            <a:off x="9885873" y="3653716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17A6A4-F2F9-708C-9A58-579D9B5C2CE3}"/>
              </a:ext>
            </a:extLst>
          </p:cNvPr>
          <p:cNvSpPr/>
          <p:nvPr/>
        </p:nvSpPr>
        <p:spPr>
          <a:xfrm>
            <a:off x="8447610" y="3714092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CCD019-9F88-210E-4256-A39A7421AE3C}"/>
              </a:ext>
            </a:extLst>
          </p:cNvPr>
          <p:cNvSpPr/>
          <p:nvPr/>
        </p:nvSpPr>
        <p:spPr>
          <a:xfrm>
            <a:off x="9495784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3898B86-409C-59A8-8126-6CA2C2A9C60F}"/>
              </a:ext>
            </a:extLst>
          </p:cNvPr>
          <p:cNvSpPr/>
          <p:nvPr/>
        </p:nvSpPr>
        <p:spPr>
          <a:xfrm>
            <a:off x="5925216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50258-5215-0BD5-EDDC-63335DCA9973}"/>
              </a:ext>
            </a:extLst>
          </p:cNvPr>
          <p:cNvSpPr/>
          <p:nvPr/>
        </p:nvSpPr>
        <p:spPr>
          <a:xfrm>
            <a:off x="6327878" y="3714092"/>
            <a:ext cx="1072878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71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60558D-6395-8F1F-C0AE-18B44E1D52DD}"/>
              </a:ext>
            </a:extLst>
          </p:cNvPr>
          <p:cNvSpPr/>
          <p:nvPr/>
        </p:nvSpPr>
        <p:spPr>
          <a:xfrm>
            <a:off x="1481886" y="1144986"/>
            <a:ext cx="2448366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887D41-87A1-C87F-8028-634F896F05D5}"/>
              </a:ext>
            </a:extLst>
          </p:cNvPr>
          <p:cNvSpPr/>
          <p:nvPr/>
        </p:nvSpPr>
        <p:spPr>
          <a:xfrm>
            <a:off x="4084899" y="1144986"/>
            <a:ext cx="7268901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5C6D1F-5DE6-83FD-223C-0354F6F3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E408EE-ABD5-FFB7-0104-44D81E2B5439}"/>
              </a:ext>
            </a:extLst>
          </p:cNvPr>
          <p:cNvSpPr/>
          <p:nvPr/>
        </p:nvSpPr>
        <p:spPr>
          <a:xfrm>
            <a:off x="1741919" y="2253606"/>
            <a:ext cx="2003086" cy="2600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921BA4-4291-C087-47C4-35CE690E047D}"/>
              </a:ext>
            </a:extLst>
          </p:cNvPr>
          <p:cNvSpPr/>
          <p:nvPr/>
        </p:nvSpPr>
        <p:spPr>
          <a:xfrm>
            <a:off x="2083084" y="2775926"/>
            <a:ext cx="1265871" cy="1446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B5DAD1-FB7D-4A48-F41E-FC2C2B4A4FCF}"/>
              </a:ext>
            </a:extLst>
          </p:cNvPr>
          <p:cNvSpPr/>
          <p:nvPr/>
        </p:nvSpPr>
        <p:spPr>
          <a:xfrm>
            <a:off x="4453509" y="2817939"/>
            <a:ext cx="1487959" cy="145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login(ID)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ACAD19-8793-2362-AD4D-833273D3E4B7}"/>
              </a:ext>
            </a:extLst>
          </p:cNvPr>
          <p:cNvSpPr/>
          <p:nvPr/>
        </p:nvSpPr>
        <p:spPr>
          <a:xfrm>
            <a:off x="6793046" y="2742364"/>
            <a:ext cx="1475345" cy="1855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getLogin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9B4F3-0B29-5E75-B93C-374696CB2BEF}"/>
              </a:ext>
            </a:extLst>
          </p:cNvPr>
          <p:cNvSpPr/>
          <p:nvPr/>
        </p:nvSpPr>
        <p:spPr>
          <a:xfrm>
            <a:off x="5695008" y="1580266"/>
            <a:ext cx="1282420" cy="98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VAccount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F66E894-EFD7-70B2-80C2-CD57D7AB096A}"/>
              </a:ext>
            </a:extLst>
          </p:cNvPr>
          <p:cNvSpPr/>
          <p:nvPr/>
        </p:nvSpPr>
        <p:spPr>
          <a:xfrm>
            <a:off x="3686328" y="3251675"/>
            <a:ext cx="940279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5D074F7-52F1-E4FA-90B9-E2AA9152BB98}"/>
              </a:ext>
            </a:extLst>
          </p:cNvPr>
          <p:cNvSpPr/>
          <p:nvPr/>
        </p:nvSpPr>
        <p:spPr>
          <a:xfrm>
            <a:off x="6034037" y="3152901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495A0472-0D1D-2D08-3C4D-BF8C5A80934B}"/>
              </a:ext>
            </a:extLst>
          </p:cNvPr>
          <p:cNvSpPr/>
          <p:nvPr/>
        </p:nvSpPr>
        <p:spPr>
          <a:xfrm>
            <a:off x="9122396" y="2072884"/>
            <a:ext cx="1925128" cy="267965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82670-F1A7-2773-170D-C1383498761B}"/>
              </a:ext>
            </a:extLst>
          </p:cNvPr>
          <p:cNvSpPr/>
          <p:nvPr/>
        </p:nvSpPr>
        <p:spPr>
          <a:xfrm>
            <a:off x="9352622" y="3002174"/>
            <a:ext cx="1487959" cy="14590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2EEEF09-DEAD-B156-00D5-B8C027433127}"/>
              </a:ext>
            </a:extLst>
          </p:cNvPr>
          <p:cNvSpPr/>
          <p:nvPr/>
        </p:nvSpPr>
        <p:spPr>
          <a:xfrm>
            <a:off x="8423038" y="3093533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6BC80-8F73-0C47-5835-13738B8D3F03}"/>
              </a:ext>
            </a:extLst>
          </p:cNvPr>
          <p:cNvSpPr txBox="1"/>
          <p:nvPr/>
        </p:nvSpPr>
        <p:spPr>
          <a:xfrm>
            <a:off x="2406941" y="4970489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View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186E8-DD06-B795-A36A-6633607AAAEA}"/>
              </a:ext>
            </a:extLst>
          </p:cNvPr>
          <p:cNvSpPr txBox="1"/>
          <p:nvPr/>
        </p:nvSpPr>
        <p:spPr>
          <a:xfrm>
            <a:off x="7169241" y="4979542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27B0C-D38A-9397-D73C-10534C511E71}"/>
              </a:ext>
            </a:extLst>
          </p:cNvPr>
          <p:cNvSpPr txBox="1"/>
          <p:nvPr/>
        </p:nvSpPr>
        <p:spPr>
          <a:xfrm>
            <a:off x="4908109" y="1736330"/>
            <a:ext cx="894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Value Object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A6539-069B-34A1-E957-0542AAD609C2}"/>
              </a:ext>
            </a:extLst>
          </p:cNvPr>
          <p:cNvSpPr txBox="1"/>
          <p:nvPr/>
        </p:nvSpPr>
        <p:spPr>
          <a:xfrm>
            <a:off x="9751927" y="4979542"/>
            <a:ext cx="108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Database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D994-19FF-C96C-692E-7520FED03EE3}"/>
              </a:ext>
            </a:extLst>
          </p:cNvPr>
          <p:cNvSpPr txBox="1"/>
          <p:nvPr/>
        </p:nvSpPr>
        <p:spPr>
          <a:xfrm>
            <a:off x="4681355" y="4930235"/>
            <a:ext cx="1217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Controller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2343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420DA9-30D9-B6BC-894B-A068CDFF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CB15AA-6564-C41E-7726-A4F36A45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Entity-Presentation-Service</a:t>
            </a:r>
          </a:p>
          <a:p>
            <a:pPr lvl="3"/>
            <a:r>
              <a:rPr lang="en-US" altLang="ko-KR" dirty="0"/>
              <a:t>Value Object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0A07E-0795-97F1-0B6E-1CF7796223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화면 그리기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/>
              <a:t>화면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682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8848-F846-C92E-2199-3E17BAD8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EBD89-CD1D-E3ED-22B8-44C5672E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3A6B1-8C7A-C9AA-4039-95AAAA9FFA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7D85D-1102-8B0B-37C5-4FB3763C5C1C}"/>
              </a:ext>
            </a:extLst>
          </p:cNvPr>
          <p:cNvSpPr/>
          <p:nvPr/>
        </p:nvSpPr>
        <p:spPr>
          <a:xfrm>
            <a:off x="1339850" y="1709737"/>
            <a:ext cx="3403600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409ADA-696E-38A9-7E40-6CCB00EF30E1}"/>
              </a:ext>
            </a:extLst>
          </p:cNvPr>
          <p:cNvSpPr/>
          <p:nvPr/>
        </p:nvSpPr>
        <p:spPr>
          <a:xfrm>
            <a:off x="1435698" y="2089150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9FBE7E-53BC-1486-2775-377311A57A9A}"/>
              </a:ext>
            </a:extLst>
          </p:cNvPr>
          <p:cNvSpPr/>
          <p:nvPr/>
        </p:nvSpPr>
        <p:spPr>
          <a:xfrm>
            <a:off x="29273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ㅇㄹㅇㄹ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32FBAC-FC75-9E17-498D-212FF304158A}"/>
              </a:ext>
            </a:extLst>
          </p:cNvPr>
          <p:cNvSpPr/>
          <p:nvPr/>
        </p:nvSpPr>
        <p:spPr>
          <a:xfrm>
            <a:off x="17081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363250-751E-B901-D817-3B0D00ECE701}"/>
              </a:ext>
            </a:extLst>
          </p:cNvPr>
          <p:cNvSpPr/>
          <p:nvPr/>
        </p:nvSpPr>
        <p:spPr>
          <a:xfrm>
            <a:off x="29273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3D8055-C164-2433-F1E7-0AA72C35B4D7}"/>
              </a:ext>
            </a:extLst>
          </p:cNvPr>
          <p:cNvSpPr/>
          <p:nvPr/>
        </p:nvSpPr>
        <p:spPr>
          <a:xfrm>
            <a:off x="17081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3101FA-934E-8F67-9DC5-3193077CDD6E}"/>
              </a:ext>
            </a:extLst>
          </p:cNvPr>
          <p:cNvSpPr/>
          <p:nvPr/>
        </p:nvSpPr>
        <p:spPr>
          <a:xfrm>
            <a:off x="2355850" y="3273425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73A80E-D6CB-BFC5-A6D8-7E6C033FF3C2}"/>
              </a:ext>
            </a:extLst>
          </p:cNvPr>
          <p:cNvSpPr/>
          <p:nvPr/>
        </p:nvSpPr>
        <p:spPr>
          <a:xfrm>
            <a:off x="7670800" y="1680293"/>
            <a:ext cx="1270000" cy="639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52E12D-2225-94D6-EF0B-38F975AF6D9D}"/>
              </a:ext>
            </a:extLst>
          </p:cNvPr>
          <p:cNvSpPr/>
          <p:nvPr/>
        </p:nvSpPr>
        <p:spPr>
          <a:xfrm>
            <a:off x="7670800" y="3001378"/>
            <a:ext cx="1270000" cy="739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7D9193E-4616-5221-F802-AE0B4513637A}"/>
              </a:ext>
            </a:extLst>
          </p:cNvPr>
          <p:cNvSpPr/>
          <p:nvPr/>
        </p:nvSpPr>
        <p:spPr>
          <a:xfrm>
            <a:off x="8159750" y="2320056"/>
            <a:ext cx="304800" cy="32789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9E2B54-0405-634E-B640-EA82571C03B3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305800" y="2647950"/>
            <a:ext cx="6350" cy="35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7FACB9-F0CB-00D5-EBE1-9BCD628EB7C9}"/>
              </a:ext>
            </a:extLst>
          </p:cNvPr>
          <p:cNvSpPr/>
          <p:nvPr/>
        </p:nvSpPr>
        <p:spPr>
          <a:xfrm>
            <a:off x="1435698" y="3889375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1B4A35E5-F12B-EE79-0415-684E5AF0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80314"/>
              </p:ext>
            </p:extLst>
          </p:nvPr>
        </p:nvGraphicFramePr>
        <p:xfrm>
          <a:off x="5245100" y="4254817"/>
          <a:ext cx="56832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813">
                  <a:extLst>
                    <a:ext uri="{9D8B030D-6E8A-4147-A177-3AD203B41FA5}">
                      <a16:colId xmlns:a16="http://schemas.microsoft.com/office/drawing/2014/main" val="3938370691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393467984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998708782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366758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13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3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13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589D55-B942-85E0-5871-F51331909C0B}"/>
              </a:ext>
            </a:extLst>
          </p:cNvPr>
          <p:cNvSpPr/>
          <p:nvPr/>
        </p:nvSpPr>
        <p:spPr>
          <a:xfrm>
            <a:off x="5736566" y="288290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19F1E0-3055-E29C-EFE0-4DEE26942BE8}"/>
              </a:ext>
            </a:extLst>
          </p:cNvPr>
          <p:cNvSpPr/>
          <p:nvPr/>
        </p:nvSpPr>
        <p:spPr>
          <a:xfrm>
            <a:off x="5890652" y="302260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Configuration Management</a:t>
            </a:r>
          </a:p>
          <a:p>
            <a:pPr lvl="2"/>
            <a:r>
              <a:rPr lang="ko-KR" altLang="en-US" dirty="0"/>
              <a:t>형상관리</a:t>
            </a:r>
            <a:endParaRPr lang="en-US" altLang="ko-KR" dirty="0"/>
          </a:p>
          <a:p>
            <a:pPr lvl="3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C55102-918C-5E10-1CAF-F747DFB06C36}"/>
              </a:ext>
            </a:extLst>
          </p:cNvPr>
          <p:cNvSpPr/>
          <p:nvPr/>
        </p:nvSpPr>
        <p:spPr>
          <a:xfrm>
            <a:off x="6000750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B8EC4-7F73-D57B-FD06-03C002A84D85}"/>
              </a:ext>
            </a:extLst>
          </p:cNvPr>
          <p:cNvSpPr/>
          <p:nvPr/>
        </p:nvSpPr>
        <p:spPr>
          <a:xfrm>
            <a:off x="7184097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9E91C-A876-EF53-3B53-B3BD7A309B2C}"/>
              </a:ext>
            </a:extLst>
          </p:cNvPr>
          <p:cNvSpPr/>
          <p:nvPr/>
        </p:nvSpPr>
        <p:spPr>
          <a:xfrm>
            <a:off x="6096000" y="330517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E87CAC-0882-8405-211E-40C5D359E9D1}"/>
              </a:ext>
            </a:extLst>
          </p:cNvPr>
          <p:cNvSpPr/>
          <p:nvPr/>
        </p:nvSpPr>
        <p:spPr>
          <a:xfrm>
            <a:off x="6096000" y="36830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40FB07-A028-0280-E323-6EB5CC6AFEA7}"/>
              </a:ext>
            </a:extLst>
          </p:cNvPr>
          <p:cNvSpPr/>
          <p:nvPr/>
        </p:nvSpPr>
        <p:spPr>
          <a:xfrm>
            <a:off x="7280080" y="331210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C648D5-5649-0111-EF56-C40A56A2137A}"/>
              </a:ext>
            </a:extLst>
          </p:cNvPr>
          <p:cNvSpPr/>
          <p:nvPr/>
        </p:nvSpPr>
        <p:spPr>
          <a:xfrm>
            <a:off x="7280080" y="369686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32492E-EA33-503B-4713-BEF345ADFF0A}"/>
              </a:ext>
            </a:extLst>
          </p:cNvPr>
          <p:cNvSpPr/>
          <p:nvPr/>
        </p:nvSpPr>
        <p:spPr>
          <a:xfrm>
            <a:off x="5890652" y="427990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9932CD-A780-368B-2998-CEFF8010A404}"/>
              </a:ext>
            </a:extLst>
          </p:cNvPr>
          <p:cNvSpPr/>
          <p:nvPr/>
        </p:nvSpPr>
        <p:spPr>
          <a:xfrm>
            <a:off x="6119544" y="4425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121795-F39C-0A18-CA9C-AA90B4312132}"/>
              </a:ext>
            </a:extLst>
          </p:cNvPr>
          <p:cNvSpPr/>
          <p:nvPr/>
        </p:nvSpPr>
        <p:spPr>
          <a:xfrm>
            <a:off x="7280080" y="440293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에 종속적</a:t>
            </a:r>
            <a:endParaRPr lang="en-US" altLang="ko-KR" dirty="0"/>
          </a:p>
          <a:p>
            <a:pPr lvl="2"/>
            <a:r>
              <a:rPr lang="en-US" altLang="ko-KR" dirty="0"/>
              <a:t>Binary Number</a:t>
            </a:r>
          </a:p>
          <a:p>
            <a:pPr lvl="3"/>
            <a:r>
              <a:rPr lang="en-US" altLang="ko-KR" dirty="0"/>
              <a:t>20 – 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3"/>
            <a:r>
              <a:rPr lang="en-US" altLang="ko-KR" dirty="0"/>
              <a:t>10100 – 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고급 언어</a:t>
            </a:r>
            <a:endParaRPr lang="en-US" altLang="ko-KR" dirty="0"/>
          </a:p>
          <a:p>
            <a:pPr lvl="2"/>
            <a:r>
              <a:rPr lang="en-US" altLang="ko-KR" dirty="0"/>
              <a:t> a= 3; =(Compiler)=&gt; 01100101001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Alphabet</a:t>
            </a:r>
          </a:p>
          <a:p>
            <a:pPr lvl="2"/>
            <a:r>
              <a:rPr lang="en-US" altLang="ko-KR" dirty="0"/>
              <a:t>Word</a:t>
            </a:r>
          </a:p>
          <a:p>
            <a:pPr lvl="2"/>
            <a:r>
              <a:rPr lang="en-US" altLang="ko-KR" dirty="0"/>
              <a:t>Statement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문법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96083" y="1664898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7477658" y="1673524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7" name="타원 6"/>
          <p:cNvSpPr/>
          <p:nvPr/>
        </p:nvSpPr>
        <p:spPr>
          <a:xfrm>
            <a:off x="9798162" y="2305498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8" name="오른쪽 화살표 7"/>
          <p:cNvSpPr/>
          <p:nvPr/>
        </p:nvSpPr>
        <p:spPr>
          <a:xfrm>
            <a:off x="8254034" y="2305498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381844" y="1673524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1126" y="2218604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1396929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D97CEE-A868-5C93-F370-FBC569C80718}"/>
              </a:ext>
            </a:extLst>
          </p:cNvPr>
          <p:cNvSpPr/>
          <p:nvPr/>
        </p:nvSpPr>
        <p:spPr>
          <a:xfrm>
            <a:off x="1376363" y="2000250"/>
            <a:ext cx="318770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063B78-D706-A459-5548-07F311C8462E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A5956865-16C6-742A-9942-D62AFCB4CA5B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16B0F-B301-EDA8-6E51-B17FD1C9AF7D}"/>
              </a:ext>
            </a:extLst>
          </p:cNvPr>
          <p:cNvSpPr/>
          <p:nvPr/>
        </p:nvSpPr>
        <p:spPr>
          <a:xfrm>
            <a:off x="5110163" y="2000250"/>
            <a:ext cx="207645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3B29848F-4609-2146-5961-883DA1B4183A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68C98-D026-6BA0-8B1E-9DE3F6646247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6BCDD13-6BC7-CE9A-8E97-7E6E834F001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F5C636-2D5C-7862-4702-A8BDED973080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60B4E-7D36-73DD-B218-63CE4B42A6B0}"/>
              </a:ext>
            </a:extLst>
          </p:cNvPr>
          <p:cNvSpPr/>
          <p:nvPr/>
        </p:nvSpPr>
        <p:spPr>
          <a:xfrm>
            <a:off x="1725121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5131-5374-2BAB-8869-265CB0E82E53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0EDA52-4CF2-0078-7D3B-D617BC900B2C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B1BCC6-7B53-603B-60AF-91A62A351442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E3098A-9521-EC7A-BBB5-6D786FF26370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E8D3B-CBB3-15F4-6A0F-60CB8DC16368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A7E32-6DF2-A66A-AE6D-B2B1418EC10A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7157EF-C828-EEF7-1AA6-88F368FC44B1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C4169B-9CBB-A6FF-2FF0-5764FD808712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endParaRPr lang="en-US" altLang="ko-KR" dirty="0"/>
          </a:p>
          <a:p>
            <a:pPr lvl="1"/>
            <a:r>
              <a:rPr lang="ko-KR" altLang="en-US" dirty="0"/>
              <a:t>프로그램 구조</a:t>
            </a:r>
            <a:endParaRPr lang="en-US" altLang="ko-KR" dirty="0"/>
          </a:p>
          <a:p>
            <a:pPr lvl="2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View</a:t>
            </a:r>
          </a:p>
          <a:p>
            <a:pPr lvl="3"/>
            <a:r>
              <a:rPr lang="en-US" altLang="ko-KR" dirty="0"/>
              <a:t>Aggregation Hierarchy</a:t>
            </a:r>
          </a:p>
          <a:p>
            <a:pPr lvl="3"/>
            <a:r>
              <a:rPr lang="en-US" altLang="ko-KR" dirty="0"/>
              <a:t>c.f.</a:t>
            </a:r>
          </a:p>
          <a:p>
            <a:pPr lvl="4"/>
            <a:r>
              <a:rPr lang="en-US" altLang="ko-KR" dirty="0"/>
              <a:t>Specialization Hierarchy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21398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55724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2093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버스</a:t>
            </a:r>
          </a:p>
        </p:txBody>
      </p:sp>
      <p:cxnSp>
        <p:nvCxnSpPr>
          <p:cNvPr id="34" name="꺾인 연결선 33"/>
          <p:cNvCxnSpPr>
            <a:endCxn id="29" idx="0"/>
          </p:cNvCxnSpPr>
          <p:nvPr/>
        </p:nvCxnSpPr>
        <p:spPr>
          <a:xfrm rot="5400000">
            <a:off x="1879810" y="3478930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30" idx="0"/>
          </p:cNvCxnSpPr>
          <p:nvPr/>
        </p:nvCxnSpPr>
        <p:spPr>
          <a:xfrm rot="16200000" flipH="1">
            <a:off x="2450681" y="3969647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8" idx="3"/>
            <a:endCxn id="31" idx="0"/>
          </p:cNvCxnSpPr>
          <p:nvPr/>
        </p:nvCxnSpPr>
        <p:spPr>
          <a:xfrm rot="16200000" flipH="1">
            <a:off x="3083417" y="3337175"/>
            <a:ext cx="734911" cy="13450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이등변 삼각형 37"/>
          <p:cNvSpPr/>
          <p:nvPr/>
        </p:nvSpPr>
        <p:spPr>
          <a:xfrm>
            <a:off x="2605797" y="3402999"/>
            <a:ext cx="345056" cy="2392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81152" y="2933086"/>
            <a:ext cx="873967" cy="447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289877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45579" y="1787334"/>
            <a:ext cx="974785" cy="578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951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Menu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1261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Tool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9646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8956" y="2206546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Dialog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929367" y="2369918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7" idx="0"/>
          </p:cNvCxnSpPr>
          <p:nvPr/>
        </p:nvCxnSpPr>
        <p:spPr>
          <a:xfrm rot="5400000">
            <a:off x="3155347" y="2441839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16200000" flipH="1">
            <a:off x="3726218" y="2932556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16200000" flipH="1">
            <a:off x="4358821" y="2299952"/>
            <a:ext cx="734910" cy="1345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3"/>
            <a:endCxn id="10" idx="1"/>
          </p:cNvCxnSpPr>
          <p:nvPr/>
        </p:nvCxnSpPr>
        <p:spPr>
          <a:xfrm flipV="1">
            <a:off x="4177824" y="2484029"/>
            <a:ext cx="1221132" cy="35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3427484" y="126887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233487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3494495" y="2823773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84403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41542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3763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19765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5335714" y="3895054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4341542" y="394879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5562748" y="396852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783954" y="3910568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350291" y="1049580"/>
            <a:ext cx="1252221" cy="49233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User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55792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2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View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Panel</a:t>
            </a:r>
            <a:r>
              <a:rPr lang="ko-KR" altLang="en-US" dirty="0"/>
              <a:t>을 사용 </a:t>
            </a:r>
            <a:r>
              <a:rPr lang="en-US" altLang="ko-KR" dirty="0"/>
              <a:t>Layout </a:t>
            </a:r>
            <a:r>
              <a:rPr lang="ko-KR" altLang="en-US" dirty="0"/>
              <a:t>맞추기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5939" y="1043797"/>
            <a:ext cx="2734575" cy="1751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19842" y="1207699"/>
            <a:ext cx="2406770" cy="451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7594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4424" y="1749724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96487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6487" y="1738223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19842" y="1676401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19842" y="2162580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34423" y="2220810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94958" y="2255541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7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Instantiation</a:t>
            </a:r>
          </a:p>
          <a:p>
            <a:pPr lvl="1"/>
            <a:r>
              <a:rPr lang="en-US" altLang="ko-KR" dirty="0"/>
              <a:t>Type –(new)-&gt; Instance</a:t>
            </a:r>
          </a:p>
          <a:p>
            <a:pPr lvl="2"/>
            <a:r>
              <a:rPr lang="ko-KR" altLang="en-US" dirty="0"/>
              <a:t>객체지향 프로그래밍</a:t>
            </a:r>
            <a:endParaRPr lang="en-US" altLang="ko-KR" dirty="0"/>
          </a:p>
          <a:p>
            <a:pPr lvl="3"/>
            <a:r>
              <a:rPr lang="en-US" altLang="ko-KR" dirty="0"/>
              <a:t>Class -&gt; Object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) Primitive Type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/float/char/</a:t>
            </a:r>
            <a:r>
              <a:rPr lang="en-US" altLang="ko-KR" dirty="0" err="1"/>
              <a:t>boolean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</a:t>
            </a:r>
          </a:p>
          <a:p>
            <a:pPr lvl="3"/>
            <a:r>
              <a:rPr lang="en-US" altLang="ko-KR" dirty="0"/>
              <a:t>Integer x = new Integer()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60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Main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9245" y="220753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676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3610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8027949" y="2151458"/>
            <a:ext cx="983412" cy="53483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132053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800455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505924" y="2096215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19245" y="313089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7505924" y="2499729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왼쪽 화살표 21"/>
          <p:cNvSpPr/>
          <p:nvPr/>
        </p:nvSpPr>
        <p:spPr>
          <a:xfrm>
            <a:off x="5723627" y="2505701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왼쪽 화살표 22"/>
          <p:cNvSpPr/>
          <p:nvPr/>
        </p:nvSpPr>
        <p:spPr>
          <a:xfrm>
            <a:off x="4123005" y="2457832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15451" y="221458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2501239" y="212571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>
            <a:off x="2492191" y="248301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2511109" y="316257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3377517" y="2723961"/>
            <a:ext cx="301546" cy="34157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97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82151" y="1458314"/>
            <a:ext cx="9083615" cy="4718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8800" y="2060884"/>
            <a:ext cx="8773064" cy="3960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9177" y="2136921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88704" y="2140356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  <a:endParaRPr lang="en-US" altLang="ko-KR" dirty="0"/>
          </a:p>
          <a:p>
            <a:pPr lvl="1"/>
            <a:r>
              <a:rPr lang="en-US" altLang="ko-KR" dirty="0" err="1"/>
              <a:t>PAccountInfo</a:t>
            </a:r>
            <a:r>
              <a:rPr lang="en-US" altLang="ko-KR" dirty="0"/>
              <a:t> extends </a:t>
            </a:r>
            <a:r>
              <a:rPr lang="en-US" altLang="ko-KR" dirty="0" err="1"/>
              <a:t>JPanel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37426" y="1560390"/>
            <a:ext cx="8773064" cy="434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45413" y="94188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Account Info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04845" y="1658157"/>
            <a:ext cx="1061049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04712" y="1654069"/>
            <a:ext cx="154932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님 안녕하세요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5444" y="1654068"/>
            <a:ext cx="143657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로그인 시간은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01821" y="1654068"/>
            <a:ext cx="1655250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2022-10-11 09:15 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76872" y="1654068"/>
            <a:ext cx="785974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8709" y="2286450"/>
            <a:ext cx="1766764" cy="3062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898" y="2286450"/>
            <a:ext cx="1794294" cy="3062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신청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33499" y="2145253"/>
            <a:ext cx="549214" cy="37431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70244" y="2136921"/>
            <a:ext cx="549214" cy="3743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7618" y="5423521"/>
            <a:ext cx="1797904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22897" y="5423521"/>
            <a:ext cx="1794295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55606" y="2142330"/>
            <a:ext cx="2991378" cy="3746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5270" y="2206465"/>
            <a:ext cx="2764212" cy="31169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48821" y="5368271"/>
            <a:ext cx="2760661" cy="43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37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/>
              <a:t>Account panel</a:t>
            </a:r>
            <a:r>
              <a:rPr lang="ko-KR" altLang="en-US" dirty="0"/>
              <a:t>로  </a:t>
            </a:r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  <a:endParaRPr lang="en-US" altLang="ko-KR" dirty="0"/>
          </a:p>
          <a:p>
            <a:pPr lvl="1"/>
            <a:r>
              <a:rPr lang="ko-KR" altLang="en-US" dirty="0"/>
              <a:t>보언</a:t>
            </a:r>
            <a:endParaRPr lang="en-US" altLang="ko-KR" dirty="0"/>
          </a:p>
          <a:p>
            <a:pPr lvl="2"/>
            <a:r>
              <a:rPr lang="ko-KR" altLang="en-US" dirty="0"/>
              <a:t>통신</a:t>
            </a:r>
            <a:endParaRPr lang="en-US" altLang="ko-KR" dirty="0"/>
          </a:p>
          <a:p>
            <a:pPr lvl="2"/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959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로그인 시나리오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PLogin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Plogin.setVisible</a:t>
            </a:r>
            <a:r>
              <a:rPr lang="en-US" altLang="ko-KR" dirty="0"/>
              <a:t>(true)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 (id)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Pmain.setVAccount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this.dispose</a:t>
            </a:r>
            <a:r>
              <a:rPr lang="en-US" altLang="ko-KR" dirty="0"/>
              <a:t>();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showup</a:t>
            </a:r>
            <a:r>
              <a:rPr lang="en-US" altLang="ko-KR" dirty="0"/>
              <a:t>()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55479" y="377745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5479" y="470081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51685" y="378450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737473" y="369563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왼쪽 화살표 10"/>
          <p:cNvSpPr/>
          <p:nvPr/>
        </p:nvSpPr>
        <p:spPr>
          <a:xfrm>
            <a:off x="7728425" y="405293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747343" y="473249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266108" y="3519488"/>
            <a:ext cx="644315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1/2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135374" y="3519488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06422" y="3767791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9406297" y="3852018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037150" y="4009330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84651" y="484433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82740" y="400712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984880" y="4153944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00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SW</a:t>
            </a:r>
            <a:r>
              <a:rPr lang="ko-KR" altLang="en-US" dirty="0"/>
              <a:t> 개발 프로세스</a:t>
            </a:r>
            <a:endParaRPr lang="en-US" altLang="ko-KR" dirty="0"/>
          </a:p>
          <a:p>
            <a:pPr lvl="1"/>
            <a:r>
              <a:rPr lang="ko-KR" altLang="en-US" dirty="0"/>
              <a:t>단계</a:t>
            </a:r>
            <a:endParaRPr lang="en-US" altLang="ko-KR" dirty="0"/>
          </a:p>
          <a:p>
            <a:pPr lvl="2"/>
            <a:r>
              <a:rPr lang="en-US" altLang="ko-KR" dirty="0"/>
              <a:t>Requirements</a:t>
            </a:r>
          </a:p>
          <a:p>
            <a:pPr lvl="2"/>
            <a:r>
              <a:rPr lang="en-US" altLang="ko-KR" dirty="0"/>
              <a:t>Analysis</a:t>
            </a:r>
          </a:p>
          <a:p>
            <a:pPr lvl="2"/>
            <a:r>
              <a:rPr lang="en-US" altLang="ko-KR" dirty="0"/>
              <a:t>Design</a:t>
            </a:r>
          </a:p>
          <a:p>
            <a:pPr lvl="2"/>
            <a:r>
              <a:rPr lang="en-US" altLang="ko-KR" dirty="0"/>
              <a:t>Implementation</a:t>
            </a:r>
          </a:p>
          <a:p>
            <a:pPr lvl="2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4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Assignment</a:t>
            </a:r>
          </a:p>
          <a:p>
            <a:pPr lvl="3"/>
            <a:r>
              <a:rPr lang="en-US" altLang="ko-KR" dirty="0"/>
              <a:t>A= 2;</a:t>
            </a:r>
          </a:p>
          <a:p>
            <a:pPr lvl="3"/>
            <a:r>
              <a:rPr lang="en-US" altLang="ko-KR" dirty="0"/>
              <a:t>B = A + 4;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Flow of Control</a:t>
            </a:r>
          </a:p>
          <a:p>
            <a:pPr lvl="3"/>
            <a:r>
              <a:rPr lang="en-US" altLang="ko-KR" dirty="0"/>
              <a:t>Sequence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(A&gt;B)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I =0; </a:t>
            </a:r>
            <a:r>
              <a:rPr lang="en-US" altLang="ko-KR" dirty="0" err="1"/>
              <a:t>i</a:t>
            </a:r>
            <a:r>
              <a:rPr lang="en-US" altLang="ko-KR" dirty="0"/>
              <a:t>&lt;10;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 Read/Write</a:t>
            </a:r>
            <a:endParaRPr lang="ko-KR" altLang="en-US" dirty="0"/>
          </a:p>
          <a:p>
            <a:pPr lvl="2"/>
            <a:r>
              <a:rPr lang="en-US" altLang="ko-KR" dirty="0"/>
              <a:t>ALU (Arithmetic and Logic Unit)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CU (Control Unit)</a:t>
            </a:r>
          </a:p>
          <a:p>
            <a:pPr lvl="3"/>
            <a:r>
              <a:rPr lang="en-US" altLang="ko-KR" dirty="0"/>
              <a:t>Flow of Control</a:t>
            </a:r>
          </a:p>
          <a:p>
            <a:pPr lvl="4"/>
            <a:r>
              <a:rPr lang="en-US" altLang="ko-KR" dirty="0"/>
              <a:t>Sequence</a:t>
            </a:r>
          </a:p>
          <a:p>
            <a:pPr lvl="4"/>
            <a:r>
              <a:rPr lang="en-US" altLang="ko-KR" dirty="0"/>
              <a:t>Selection</a:t>
            </a:r>
          </a:p>
          <a:p>
            <a:pPr lvl="4"/>
            <a:r>
              <a:rPr lang="en-US" altLang="ko-KR" dirty="0"/>
              <a:t>Iteration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28272" y="396815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677964" y="396815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303035" y="4275826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77379" y="428589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77379" y="4616569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77379" y="4942935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84568" y="5273614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4" idx="1"/>
            <a:endCxn id="12" idx="2"/>
          </p:cNvCxnSpPr>
          <p:nvPr/>
        </p:nvCxnSpPr>
        <p:spPr>
          <a:xfrm rot="10800000">
            <a:off x="6968707" y="4606505"/>
            <a:ext cx="1808673" cy="1754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08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Directory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Aggregation Hierarchy</a:t>
            </a:r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Association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3993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Campus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9526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College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5232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Department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9381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Lecture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9848" y="4058496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690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75123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5102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5146" y="1751162"/>
            <a:ext cx="4052756" cy="84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2719723" y="2648310"/>
            <a:ext cx="213753" cy="25016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꺾인 연결선 15"/>
          <p:cNvCxnSpPr>
            <a:stCxn id="14" idx="2"/>
            <a:endCxn id="4" idx="0"/>
          </p:cNvCxnSpPr>
          <p:nvPr/>
        </p:nvCxnSpPr>
        <p:spPr>
          <a:xfrm rot="5400000">
            <a:off x="1778445" y="2428285"/>
            <a:ext cx="577965" cy="15183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2"/>
            <a:endCxn id="5" idx="0"/>
          </p:cNvCxnSpPr>
          <p:nvPr/>
        </p:nvCxnSpPr>
        <p:spPr>
          <a:xfrm rot="5400000">
            <a:off x="2294078" y="2943920"/>
            <a:ext cx="577966" cy="48707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2"/>
            <a:endCxn id="6" idx="0"/>
          </p:cNvCxnSpPr>
          <p:nvPr/>
        </p:nvCxnSpPr>
        <p:spPr>
          <a:xfrm rot="16200000" flipH="1">
            <a:off x="2822608" y="2902468"/>
            <a:ext cx="577966" cy="5699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7" idx="0"/>
          </p:cNvCxnSpPr>
          <p:nvPr/>
        </p:nvCxnSpPr>
        <p:spPr>
          <a:xfrm rot="16200000" flipH="1">
            <a:off x="3351139" y="2373937"/>
            <a:ext cx="577965" cy="16270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8" idx="0"/>
          </p:cNvCxnSpPr>
          <p:nvPr/>
        </p:nvCxnSpPr>
        <p:spPr>
          <a:xfrm flipH="1" flipV="1">
            <a:off x="1273301" y="4058496"/>
            <a:ext cx="34953" cy="5652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9" idx="0"/>
          </p:cNvCxnSpPr>
          <p:nvPr/>
        </p:nvCxnSpPr>
        <p:spPr>
          <a:xfrm flipH="1" flipV="1">
            <a:off x="2330361" y="4054407"/>
            <a:ext cx="9161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2"/>
            <a:endCxn id="10" idx="0"/>
          </p:cNvCxnSpPr>
          <p:nvPr/>
        </p:nvCxnSpPr>
        <p:spPr>
          <a:xfrm flipH="1" flipV="1">
            <a:off x="3368576" y="4054407"/>
            <a:ext cx="28006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2"/>
            <a:endCxn id="11" idx="0"/>
          </p:cNvCxnSpPr>
          <p:nvPr/>
        </p:nvCxnSpPr>
        <p:spPr>
          <a:xfrm flipH="1" flipV="1">
            <a:off x="4444481" y="4054407"/>
            <a:ext cx="9161" cy="569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12205" y="2073214"/>
            <a:ext cx="2939210" cy="433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내용 개체 틀 5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Model(document)-View</a:t>
            </a:r>
            <a:endParaRPr lang="ko-KR" altLang="en-US" dirty="0"/>
          </a:p>
        </p:txBody>
      </p:sp>
      <p:graphicFrame>
        <p:nvGraphicFramePr>
          <p:cNvPr id="60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812882"/>
              </p:ext>
            </p:extLst>
          </p:nvPr>
        </p:nvGraphicFramePr>
        <p:xfrm>
          <a:off x="6180827" y="2216988"/>
          <a:ext cx="164000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69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graphicFrame>
        <p:nvGraphicFramePr>
          <p:cNvPr id="61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943745"/>
              </p:ext>
            </p:extLst>
          </p:nvPr>
        </p:nvGraphicFramePr>
        <p:xfrm>
          <a:off x="8287933" y="2216988"/>
          <a:ext cx="15634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44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8729652" y="180452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759954" y="180452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64" name="자유형 63"/>
          <p:cNvSpPr/>
          <p:nvPr/>
        </p:nvSpPr>
        <p:spPr>
          <a:xfrm>
            <a:off x="7461849" y="2449902"/>
            <a:ext cx="1276785" cy="865997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06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490149"/>
              </p:ext>
            </p:extLst>
          </p:nvPr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88306"/>
              </p:ext>
            </p:extLst>
          </p:nvPr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869465"/>
              </p:ext>
            </p:extLst>
          </p:nvPr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048230" y="1336632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825552"/>
              </p:ext>
            </p:extLst>
          </p:nvPr>
        </p:nvGraphicFramePr>
        <p:xfrm>
          <a:off x="2894818" y="1986858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2657126" y="1660619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1761853" y="3894041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358450" y="3481014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2483600" y="3684899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71076"/>
              </p:ext>
            </p:extLst>
          </p:nvPr>
        </p:nvGraphicFramePr>
        <p:xfrm>
          <a:off x="1869925" y="2390414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106740" y="2064085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2528808" y="2711901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392741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589923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205347" y="4236168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025451" y="4273178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376465" y="27876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338753" y="3918351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997271" y="4273178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2782981" y="3151667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119246" y="3859311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074436" y="3871938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1722611" y="2270186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7815437" y="43548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7967837" y="45072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120237" y="46596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5528865" y="29400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3879061" y="177774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5783727" y="3407513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38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18" y="937749"/>
            <a:ext cx="6329075" cy="38064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15895" y="1663966"/>
            <a:ext cx="3392661" cy="1532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28573" y="175005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96973" y="178110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324756" y="179244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346857" y="3298116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1944448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040955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3743617" y="2979659"/>
            <a:ext cx="519938" cy="34167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402241" y="130851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402241" y="20724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H="1">
            <a:off x="8402241" y="150445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417972" y="280471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H="1">
            <a:off x="8417972" y="226843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415890" y="354871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H="1">
            <a:off x="8415890" y="300065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03218" y="3247982"/>
            <a:ext cx="3418013" cy="14961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87617" y="1548480"/>
            <a:ext cx="3691417" cy="3244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64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Map/Listener</a:t>
            </a:r>
          </a:p>
          <a:p>
            <a:pPr lvl="1"/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Event-Driven Programming</a:t>
            </a:r>
          </a:p>
          <a:p>
            <a:pPr lvl="1"/>
            <a:r>
              <a:rPr lang="en-US" altLang="ko-KR" dirty="0" smtClean="0"/>
              <a:t>Source Event</a:t>
            </a:r>
          </a:p>
          <a:p>
            <a:pPr lvl="2"/>
            <a:r>
              <a:rPr lang="en-US" altLang="ko-KR" dirty="0"/>
              <a:t>Mouse</a:t>
            </a:r>
          </a:p>
          <a:p>
            <a:pPr lvl="3"/>
            <a:r>
              <a:rPr lang="en-US" altLang="ko-KR" dirty="0" smtClean="0"/>
              <a:t>Basic Event</a:t>
            </a:r>
          </a:p>
          <a:p>
            <a:pPr lvl="4"/>
            <a:r>
              <a:rPr lang="en-US" altLang="ko-KR" dirty="0" smtClean="0"/>
              <a:t>Basic Event</a:t>
            </a:r>
          </a:p>
          <a:p>
            <a:pPr lvl="5"/>
            <a:r>
              <a:rPr lang="en-US" altLang="ko-KR" dirty="0" smtClean="0"/>
              <a:t>Button Press</a:t>
            </a:r>
          </a:p>
          <a:p>
            <a:pPr lvl="5"/>
            <a:r>
              <a:rPr lang="en-US" altLang="ko-KR" dirty="0" smtClean="0"/>
              <a:t>Button Release</a:t>
            </a:r>
          </a:p>
          <a:p>
            <a:pPr lvl="5"/>
            <a:r>
              <a:rPr lang="en-US" altLang="ko-KR" dirty="0" smtClean="0"/>
              <a:t>Mouse Move</a:t>
            </a:r>
          </a:p>
          <a:p>
            <a:pPr lvl="4"/>
            <a:r>
              <a:rPr lang="en-US" altLang="ko-KR" dirty="0" smtClean="0"/>
              <a:t>Composite Event</a:t>
            </a:r>
          </a:p>
          <a:p>
            <a:pPr lvl="5"/>
            <a:r>
              <a:rPr lang="en-US" altLang="ko-KR" dirty="0" smtClean="0"/>
              <a:t>Button Click</a:t>
            </a:r>
          </a:p>
          <a:p>
            <a:pPr lvl="5"/>
            <a:r>
              <a:rPr lang="en-US" altLang="ko-KR" dirty="0" smtClean="0"/>
              <a:t>Mouse Drag</a:t>
            </a:r>
          </a:p>
          <a:p>
            <a:pPr lvl="1"/>
            <a:r>
              <a:rPr lang="en-US" altLang="ko-KR" dirty="0" smtClean="0"/>
              <a:t>Target Event</a:t>
            </a:r>
          </a:p>
          <a:p>
            <a:pPr lvl="2"/>
            <a:r>
              <a:rPr lang="en-US" altLang="ko-KR" dirty="0" smtClean="0"/>
              <a:t>Button</a:t>
            </a:r>
          </a:p>
          <a:p>
            <a:pPr lvl="3"/>
            <a:r>
              <a:rPr lang="en-US" altLang="ko-KR" dirty="0" smtClean="0"/>
              <a:t>Action Performed</a:t>
            </a:r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95734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Source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79162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Target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2184723" y="1886934"/>
            <a:ext cx="9944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41123" y="1553088"/>
            <a:ext cx="732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Event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47804"/>
              </p:ext>
            </p:extLst>
          </p:nvPr>
        </p:nvGraphicFramePr>
        <p:xfrm>
          <a:off x="2865416" y="2250604"/>
          <a:ext cx="1559144" cy="110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72">
                  <a:extLst>
                    <a:ext uri="{9D8B030D-6E8A-4147-A177-3AD203B41FA5}">
                      <a16:colId xmlns:a16="http://schemas.microsoft.com/office/drawing/2014/main" val="11892334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4239196874"/>
                    </a:ext>
                  </a:extLst>
                </a:gridCol>
              </a:tblGrid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Action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5518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btnClick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fileOpen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5602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65141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4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Listener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588" y="1279187"/>
            <a:ext cx="8143688" cy="48977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93789" y="2587926"/>
            <a:ext cx="819993" cy="89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87592" y="2182483"/>
            <a:ext cx="5762447" cy="3994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10800000">
            <a:off x="2932982" y="3191772"/>
            <a:ext cx="966159" cy="38819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>
            <a:off x="2932982" y="3027873"/>
            <a:ext cx="2453413" cy="94028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0800000">
            <a:off x="2932982" y="2820838"/>
            <a:ext cx="4425351" cy="87989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8" idx="2"/>
          </p:cNvCxnSpPr>
          <p:nvPr/>
        </p:nvCxnSpPr>
        <p:spPr>
          <a:xfrm rot="10800000">
            <a:off x="2703786" y="3485072"/>
            <a:ext cx="2980396" cy="202743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Handler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Directory Panel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Panel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78988" y="1821837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Parent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1034" y="2878346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78988" y="2878346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7777" y="2878345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 flipH="1">
            <a:off x="2192548" y="2373928"/>
            <a:ext cx="1247954" cy="504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9" idx="0"/>
          </p:cNvCxnSpPr>
          <p:nvPr/>
        </p:nvCxnSpPr>
        <p:spPr>
          <a:xfrm>
            <a:off x="3440502" y="2373928"/>
            <a:ext cx="0" cy="504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10" idx="0"/>
          </p:cNvCxnSpPr>
          <p:nvPr/>
        </p:nvCxnSpPr>
        <p:spPr>
          <a:xfrm>
            <a:off x="3440502" y="2373928"/>
            <a:ext cx="1378789" cy="504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2113472" y="2087592"/>
            <a:ext cx="2786332" cy="1125913"/>
          </a:xfrm>
          <a:custGeom>
            <a:avLst/>
            <a:gdLst>
              <a:gd name="connsiteX0" fmla="*/ 1181819 w 2786332"/>
              <a:gd name="connsiteY0" fmla="*/ 86265 h 1125913"/>
              <a:gd name="connsiteX1" fmla="*/ 1061049 w 2786332"/>
              <a:gd name="connsiteY1" fmla="*/ 155276 h 1125913"/>
              <a:gd name="connsiteX2" fmla="*/ 1026543 w 2786332"/>
              <a:gd name="connsiteY2" fmla="*/ 163902 h 1125913"/>
              <a:gd name="connsiteX3" fmla="*/ 974785 w 2786332"/>
              <a:gd name="connsiteY3" fmla="*/ 181155 h 1125913"/>
              <a:gd name="connsiteX4" fmla="*/ 923026 w 2786332"/>
              <a:gd name="connsiteY4" fmla="*/ 215661 h 1125913"/>
              <a:gd name="connsiteX5" fmla="*/ 897147 w 2786332"/>
              <a:gd name="connsiteY5" fmla="*/ 232914 h 1125913"/>
              <a:gd name="connsiteX6" fmla="*/ 862641 w 2786332"/>
              <a:gd name="connsiteY6" fmla="*/ 250166 h 1125913"/>
              <a:gd name="connsiteX7" fmla="*/ 793630 w 2786332"/>
              <a:gd name="connsiteY7" fmla="*/ 301925 h 1125913"/>
              <a:gd name="connsiteX8" fmla="*/ 741871 w 2786332"/>
              <a:gd name="connsiteY8" fmla="*/ 319178 h 1125913"/>
              <a:gd name="connsiteX9" fmla="*/ 681486 w 2786332"/>
              <a:gd name="connsiteY9" fmla="*/ 336431 h 1125913"/>
              <a:gd name="connsiteX10" fmla="*/ 638354 w 2786332"/>
              <a:gd name="connsiteY10" fmla="*/ 362310 h 1125913"/>
              <a:gd name="connsiteX11" fmla="*/ 595222 w 2786332"/>
              <a:gd name="connsiteY11" fmla="*/ 379563 h 1125913"/>
              <a:gd name="connsiteX12" fmla="*/ 560717 w 2786332"/>
              <a:gd name="connsiteY12" fmla="*/ 405442 h 1125913"/>
              <a:gd name="connsiteX13" fmla="*/ 500332 w 2786332"/>
              <a:gd name="connsiteY13" fmla="*/ 431321 h 1125913"/>
              <a:gd name="connsiteX14" fmla="*/ 474453 w 2786332"/>
              <a:gd name="connsiteY14" fmla="*/ 457200 h 1125913"/>
              <a:gd name="connsiteX15" fmla="*/ 396815 w 2786332"/>
              <a:gd name="connsiteY15" fmla="*/ 517585 h 1125913"/>
              <a:gd name="connsiteX16" fmla="*/ 353683 w 2786332"/>
              <a:gd name="connsiteY16" fmla="*/ 560717 h 1125913"/>
              <a:gd name="connsiteX17" fmla="*/ 293298 w 2786332"/>
              <a:gd name="connsiteY17" fmla="*/ 595223 h 1125913"/>
              <a:gd name="connsiteX18" fmla="*/ 258792 w 2786332"/>
              <a:gd name="connsiteY18" fmla="*/ 621102 h 1125913"/>
              <a:gd name="connsiteX19" fmla="*/ 181154 w 2786332"/>
              <a:gd name="connsiteY19" fmla="*/ 646982 h 1125913"/>
              <a:gd name="connsiteX20" fmla="*/ 155275 w 2786332"/>
              <a:gd name="connsiteY20" fmla="*/ 655608 h 1125913"/>
              <a:gd name="connsiteX21" fmla="*/ 129396 w 2786332"/>
              <a:gd name="connsiteY21" fmla="*/ 672861 h 1125913"/>
              <a:gd name="connsiteX22" fmla="*/ 112143 w 2786332"/>
              <a:gd name="connsiteY22" fmla="*/ 733246 h 1125913"/>
              <a:gd name="connsiteX23" fmla="*/ 86264 w 2786332"/>
              <a:gd name="connsiteY23" fmla="*/ 741872 h 1125913"/>
              <a:gd name="connsiteX24" fmla="*/ 60385 w 2786332"/>
              <a:gd name="connsiteY24" fmla="*/ 759125 h 1125913"/>
              <a:gd name="connsiteX25" fmla="*/ 25879 w 2786332"/>
              <a:gd name="connsiteY25" fmla="*/ 810883 h 1125913"/>
              <a:gd name="connsiteX26" fmla="*/ 0 w 2786332"/>
              <a:gd name="connsiteY26" fmla="*/ 897148 h 1125913"/>
              <a:gd name="connsiteX27" fmla="*/ 25879 w 2786332"/>
              <a:gd name="connsiteY27" fmla="*/ 1017917 h 1125913"/>
              <a:gd name="connsiteX28" fmla="*/ 51758 w 2786332"/>
              <a:gd name="connsiteY28" fmla="*/ 1035170 h 1125913"/>
              <a:gd name="connsiteX29" fmla="*/ 207034 w 2786332"/>
              <a:gd name="connsiteY29" fmla="*/ 1026544 h 1125913"/>
              <a:gd name="connsiteX30" fmla="*/ 232913 w 2786332"/>
              <a:gd name="connsiteY30" fmla="*/ 1000665 h 1125913"/>
              <a:gd name="connsiteX31" fmla="*/ 284671 w 2786332"/>
              <a:gd name="connsiteY31" fmla="*/ 983412 h 1125913"/>
              <a:gd name="connsiteX32" fmla="*/ 319177 w 2786332"/>
              <a:gd name="connsiteY32" fmla="*/ 948906 h 1125913"/>
              <a:gd name="connsiteX33" fmla="*/ 379562 w 2786332"/>
              <a:gd name="connsiteY33" fmla="*/ 879895 h 1125913"/>
              <a:gd name="connsiteX34" fmla="*/ 405441 w 2786332"/>
              <a:gd name="connsiteY34" fmla="*/ 871268 h 1125913"/>
              <a:gd name="connsiteX35" fmla="*/ 491705 w 2786332"/>
              <a:gd name="connsiteY35" fmla="*/ 776378 h 1125913"/>
              <a:gd name="connsiteX36" fmla="*/ 560717 w 2786332"/>
              <a:gd name="connsiteY36" fmla="*/ 724619 h 1125913"/>
              <a:gd name="connsiteX37" fmla="*/ 586596 w 2786332"/>
              <a:gd name="connsiteY37" fmla="*/ 715993 h 1125913"/>
              <a:gd name="connsiteX38" fmla="*/ 621102 w 2786332"/>
              <a:gd name="connsiteY38" fmla="*/ 681487 h 1125913"/>
              <a:gd name="connsiteX39" fmla="*/ 629728 w 2786332"/>
              <a:gd name="connsiteY39" fmla="*/ 646982 h 1125913"/>
              <a:gd name="connsiteX40" fmla="*/ 655607 w 2786332"/>
              <a:gd name="connsiteY40" fmla="*/ 629729 h 1125913"/>
              <a:gd name="connsiteX41" fmla="*/ 715992 w 2786332"/>
              <a:gd name="connsiteY41" fmla="*/ 586597 h 1125913"/>
              <a:gd name="connsiteX42" fmla="*/ 767751 w 2786332"/>
              <a:gd name="connsiteY42" fmla="*/ 543465 h 1125913"/>
              <a:gd name="connsiteX43" fmla="*/ 836762 w 2786332"/>
              <a:gd name="connsiteY43" fmla="*/ 491706 h 1125913"/>
              <a:gd name="connsiteX44" fmla="*/ 854015 w 2786332"/>
              <a:gd name="connsiteY44" fmla="*/ 465827 h 1125913"/>
              <a:gd name="connsiteX45" fmla="*/ 914400 w 2786332"/>
              <a:gd name="connsiteY45" fmla="*/ 414068 h 1125913"/>
              <a:gd name="connsiteX46" fmla="*/ 940279 w 2786332"/>
              <a:gd name="connsiteY46" fmla="*/ 396816 h 1125913"/>
              <a:gd name="connsiteX47" fmla="*/ 966158 w 2786332"/>
              <a:gd name="connsiteY47" fmla="*/ 388189 h 1125913"/>
              <a:gd name="connsiteX48" fmla="*/ 1026543 w 2786332"/>
              <a:gd name="connsiteY48" fmla="*/ 362310 h 1125913"/>
              <a:gd name="connsiteX49" fmla="*/ 1052422 w 2786332"/>
              <a:gd name="connsiteY49" fmla="*/ 336431 h 1125913"/>
              <a:gd name="connsiteX50" fmla="*/ 1112807 w 2786332"/>
              <a:gd name="connsiteY50" fmla="*/ 310551 h 1125913"/>
              <a:gd name="connsiteX51" fmla="*/ 1164566 w 2786332"/>
              <a:gd name="connsiteY51" fmla="*/ 276046 h 1125913"/>
              <a:gd name="connsiteX52" fmla="*/ 1199071 w 2786332"/>
              <a:gd name="connsiteY52" fmla="*/ 258793 h 1125913"/>
              <a:gd name="connsiteX53" fmla="*/ 1259456 w 2786332"/>
              <a:gd name="connsiteY53" fmla="*/ 224287 h 1125913"/>
              <a:gd name="connsiteX54" fmla="*/ 1311215 w 2786332"/>
              <a:gd name="connsiteY54" fmla="*/ 215661 h 1125913"/>
              <a:gd name="connsiteX55" fmla="*/ 1337094 w 2786332"/>
              <a:gd name="connsiteY55" fmla="*/ 198408 h 1125913"/>
              <a:gd name="connsiteX56" fmla="*/ 1397479 w 2786332"/>
              <a:gd name="connsiteY56" fmla="*/ 232914 h 1125913"/>
              <a:gd name="connsiteX57" fmla="*/ 1414732 w 2786332"/>
              <a:gd name="connsiteY57" fmla="*/ 284672 h 1125913"/>
              <a:gd name="connsiteX58" fmla="*/ 1388853 w 2786332"/>
              <a:gd name="connsiteY58" fmla="*/ 474453 h 1125913"/>
              <a:gd name="connsiteX59" fmla="*/ 1362973 w 2786332"/>
              <a:gd name="connsiteY59" fmla="*/ 517585 h 1125913"/>
              <a:gd name="connsiteX60" fmla="*/ 1345720 w 2786332"/>
              <a:gd name="connsiteY60" fmla="*/ 560717 h 1125913"/>
              <a:gd name="connsiteX61" fmla="*/ 1311215 w 2786332"/>
              <a:gd name="connsiteY61" fmla="*/ 612476 h 1125913"/>
              <a:gd name="connsiteX62" fmla="*/ 1259456 w 2786332"/>
              <a:gd name="connsiteY62" fmla="*/ 698740 h 1125913"/>
              <a:gd name="connsiteX63" fmla="*/ 1242203 w 2786332"/>
              <a:gd name="connsiteY63" fmla="*/ 776378 h 1125913"/>
              <a:gd name="connsiteX64" fmla="*/ 1224951 w 2786332"/>
              <a:gd name="connsiteY64" fmla="*/ 810883 h 1125913"/>
              <a:gd name="connsiteX65" fmla="*/ 1207698 w 2786332"/>
              <a:gd name="connsiteY65" fmla="*/ 862642 h 1125913"/>
              <a:gd name="connsiteX66" fmla="*/ 1199071 w 2786332"/>
              <a:gd name="connsiteY66" fmla="*/ 1043797 h 1125913"/>
              <a:gd name="connsiteX67" fmla="*/ 1224951 w 2786332"/>
              <a:gd name="connsiteY67" fmla="*/ 1069676 h 1125913"/>
              <a:gd name="connsiteX68" fmla="*/ 1311215 w 2786332"/>
              <a:gd name="connsiteY68" fmla="*/ 1086929 h 1125913"/>
              <a:gd name="connsiteX69" fmla="*/ 1397479 w 2786332"/>
              <a:gd name="connsiteY69" fmla="*/ 1061050 h 1125913"/>
              <a:gd name="connsiteX70" fmla="*/ 1423358 w 2786332"/>
              <a:gd name="connsiteY70" fmla="*/ 1026544 h 1125913"/>
              <a:gd name="connsiteX71" fmla="*/ 1457864 w 2786332"/>
              <a:gd name="connsiteY71" fmla="*/ 992038 h 1125913"/>
              <a:gd name="connsiteX72" fmla="*/ 1509622 w 2786332"/>
              <a:gd name="connsiteY72" fmla="*/ 905774 h 1125913"/>
              <a:gd name="connsiteX73" fmla="*/ 1526875 w 2786332"/>
              <a:gd name="connsiteY73" fmla="*/ 879895 h 1125913"/>
              <a:gd name="connsiteX74" fmla="*/ 1535502 w 2786332"/>
              <a:gd name="connsiteY74" fmla="*/ 845389 h 1125913"/>
              <a:gd name="connsiteX75" fmla="*/ 1552754 w 2786332"/>
              <a:gd name="connsiteY75" fmla="*/ 819510 h 1125913"/>
              <a:gd name="connsiteX76" fmla="*/ 1561381 w 2786332"/>
              <a:gd name="connsiteY76" fmla="*/ 750499 h 1125913"/>
              <a:gd name="connsiteX77" fmla="*/ 1578634 w 2786332"/>
              <a:gd name="connsiteY77" fmla="*/ 646982 h 1125913"/>
              <a:gd name="connsiteX78" fmla="*/ 1570007 w 2786332"/>
              <a:gd name="connsiteY78" fmla="*/ 396816 h 1125913"/>
              <a:gd name="connsiteX79" fmla="*/ 1561381 w 2786332"/>
              <a:gd name="connsiteY79" fmla="*/ 370936 h 1125913"/>
              <a:gd name="connsiteX80" fmla="*/ 1526875 w 2786332"/>
              <a:gd name="connsiteY80" fmla="*/ 319178 h 1125913"/>
              <a:gd name="connsiteX81" fmla="*/ 1509622 w 2786332"/>
              <a:gd name="connsiteY81" fmla="*/ 267419 h 1125913"/>
              <a:gd name="connsiteX82" fmla="*/ 1475117 w 2786332"/>
              <a:gd name="connsiteY82" fmla="*/ 207034 h 1125913"/>
              <a:gd name="connsiteX83" fmla="*/ 1483743 w 2786332"/>
              <a:gd name="connsiteY83" fmla="*/ 181155 h 1125913"/>
              <a:gd name="connsiteX84" fmla="*/ 1509622 w 2786332"/>
              <a:gd name="connsiteY84" fmla="*/ 172529 h 1125913"/>
              <a:gd name="connsiteX85" fmla="*/ 1595886 w 2786332"/>
              <a:gd name="connsiteY85" fmla="*/ 181155 h 1125913"/>
              <a:gd name="connsiteX86" fmla="*/ 1621766 w 2786332"/>
              <a:gd name="connsiteY86" fmla="*/ 207034 h 1125913"/>
              <a:gd name="connsiteX87" fmla="*/ 1664898 w 2786332"/>
              <a:gd name="connsiteY87" fmla="*/ 267419 h 1125913"/>
              <a:gd name="connsiteX88" fmla="*/ 1699403 w 2786332"/>
              <a:gd name="connsiteY88" fmla="*/ 353683 h 1125913"/>
              <a:gd name="connsiteX89" fmla="*/ 1733909 w 2786332"/>
              <a:gd name="connsiteY89" fmla="*/ 405442 h 1125913"/>
              <a:gd name="connsiteX90" fmla="*/ 1889185 w 2786332"/>
              <a:gd name="connsiteY90" fmla="*/ 517585 h 1125913"/>
              <a:gd name="connsiteX91" fmla="*/ 1940943 w 2786332"/>
              <a:gd name="connsiteY91" fmla="*/ 603850 h 1125913"/>
              <a:gd name="connsiteX92" fmla="*/ 1966822 w 2786332"/>
              <a:gd name="connsiteY92" fmla="*/ 646982 h 1125913"/>
              <a:gd name="connsiteX93" fmla="*/ 2001328 w 2786332"/>
              <a:gd name="connsiteY93" fmla="*/ 741872 h 1125913"/>
              <a:gd name="connsiteX94" fmla="*/ 2027207 w 2786332"/>
              <a:gd name="connsiteY94" fmla="*/ 759125 h 1125913"/>
              <a:gd name="connsiteX95" fmla="*/ 2078966 w 2786332"/>
              <a:gd name="connsiteY95" fmla="*/ 828136 h 1125913"/>
              <a:gd name="connsiteX96" fmla="*/ 2173856 w 2786332"/>
              <a:gd name="connsiteY96" fmla="*/ 923027 h 1125913"/>
              <a:gd name="connsiteX97" fmla="*/ 2216988 w 2786332"/>
              <a:gd name="connsiteY97" fmla="*/ 948906 h 1125913"/>
              <a:gd name="connsiteX98" fmla="*/ 2277373 w 2786332"/>
              <a:gd name="connsiteY98" fmla="*/ 974785 h 1125913"/>
              <a:gd name="connsiteX99" fmla="*/ 2441275 w 2786332"/>
              <a:gd name="connsiteY99" fmla="*/ 1078302 h 1125913"/>
              <a:gd name="connsiteX100" fmla="*/ 2553419 w 2786332"/>
              <a:gd name="connsiteY100" fmla="*/ 1095555 h 1125913"/>
              <a:gd name="connsiteX101" fmla="*/ 2743200 w 2786332"/>
              <a:gd name="connsiteY101" fmla="*/ 1112808 h 1125913"/>
              <a:gd name="connsiteX102" fmla="*/ 2786332 w 2786332"/>
              <a:gd name="connsiteY102" fmla="*/ 1061050 h 1125913"/>
              <a:gd name="connsiteX103" fmla="*/ 2760453 w 2786332"/>
              <a:gd name="connsiteY103" fmla="*/ 957533 h 1125913"/>
              <a:gd name="connsiteX104" fmla="*/ 2579298 w 2786332"/>
              <a:gd name="connsiteY104" fmla="*/ 741872 h 1125913"/>
              <a:gd name="connsiteX105" fmla="*/ 2458528 w 2786332"/>
              <a:gd name="connsiteY105" fmla="*/ 672861 h 1125913"/>
              <a:gd name="connsiteX106" fmla="*/ 2398143 w 2786332"/>
              <a:gd name="connsiteY106" fmla="*/ 621102 h 1125913"/>
              <a:gd name="connsiteX107" fmla="*/ 2053086 w 2786332"/>
              <a:gd name="connsiteY107" fmla="*/ 353683 h 1125913"/>
              <a:gd name="connsiteX108" fmla="*/ 1992702 w 2786332"/>
              <a:gd name="connsiteY108" fmla="*/ 284672 h 1125913"/>
              <a:gd name="connsiteX109" fmla="*/ 1906437 w 2786332"/>
              <a:gd name="connsiteY109" fmla="*/ 207034 h 1125913"/>
              <a:gd name="connsiteX110" fmla="*/ 1863305 w 2786332"/>
              <a:gd name="connsiteY110" fmla="*/ 181155 h 1125913"/>
              <a:gd name="connsiteX111" fmla="*/ 1837426 w 2786332"/>
              <a:gd name="connsiteY111" fmla="*/ 163902 h 1125913"/>
              <a:gd name="connsiteX112" fmla="*/ 1751162 w 2786332"/>
              <a:gd name="connsiteY112" fmla="*/ 60385 h 1125913"/>
              <a:gd name="connsiteX113" fmla="*/ 1725283 w 2786332"/>
              <a:gd name="connsiteY113" fmla="*/ 34506 h 1125913"/>
              <a:gd name="connsiteX114" fmla="*/ 1604513 w 2786332"/>
              <a:gd name="connsiteY114" fmla="*/ 17253 h 1125913"/>
              <a:gd name="connsiteX115" fmla="*/ 1561381 w 2786332"/>
              <a:gd name="connsiteY115" fmla="*/ 0 h 112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786332" h="1125913">
                <a:moveTo>
                  <a:pt x="1181819" y="86265"/>
                </a:moveTo>
                <a:cubicBezTo>
                  <a:pt x="1119092" y="133310"/>
                  <a:pt x="1126910" y="138812"/>
                  <a:pt x="1061049" y="155276"/>
                </a:cubicBezTo>
                <a:cubicBezTo>
                  <a:pt x="1049547" y="158151"/>
                  <a:pt x="1037899" y="160495"/>
                  <a:pt x="1026543" y="163902"/>
                </a:cubicBezTo>
                <a:cubicBezTo>
                  <a:pt x="1009124" y="169128"/>
                  <a:pt x="974785" y="181155"/>
                  <a:pt x="974785" y="181155"/>
                </a:cubicBezTo>
                <a:lnTo>
                  <a:pt x="923026" y="215661"/>
                </a:lnTo>
                <a:cubicBezTo>
                  <a:pt x="914400" y="221412"/>
                  <a:pt x="906420" y="228278"/>
                  <a:pt x="897147" y="232914"/>
                </a:cubicBezTo>
                <a:cubicBezTo>
                  <a:pt x="885645" y="238665"/>
                  <a:pt x="873341" y="243033"/>
                  <a:pt x="862641" y="250166"/>
                </a:cubicBezTo>
                <a:cubicBezTo>
                  <a:pt x="838716" y="266116"/>
                  <a:pt x="818596" y="287659"/>
                  <a:pt x="793630" y="301925"/>
                </a:cubicBezTo>
                <a:cubicBezTo>
                  <a:pt x="777840" y="310948"/>
                  <a:pt x="759124" y="313427"/>
                  <a:pt x="741871" y="319178"/>
                </a:cubicBezTo>
                <a:cubicBezTo>
                  <a:pt x="704748" y="331552"/>
                  <a:pt x="724808" y="325600"/>
                  <a:pt x="681486" y="336431"/>
                </a:cubicBezTo>
                <a:cubicBezTo>
                  <a:pt x="667109" y="345057"/>
                  <a:pt x="653351" y="354812"/>
                  <a:pt x="638354" y="362310"/>
                </a:cubicBezTo>
                <a:cubicBezTo>
                  <a:pt x="624504" y="369235"/>
                  <a:pt x="608758" y="372043"/>
                  <a:pt x="595222" y="379563"/>
                </a:cubicBezTo>
                <a:cubicBezTo>
                  <a:pt x="582654" y="386545"/>
                  <a:pt x="573200" y="398309"/>
                  <a:pt x="560717" y="405442"/>
                </a:cubicBezTo>
                <a:cubicBezTo>
                  <a:pt x="504396" y="437625"/>
                  <a:pt x="568767" y="382438"/>
                  <a:pt x="500332" y="431321"/>
                </a:cubicBezTo>
                <a:cubicBezTo>
                  <a:pt x="490405" y="438412"/>
                  <a:pt x="483825" y="449390"/>
                  <a:pt x="474453" y="457200"/>
                </a:cubicBezTo>
                <a:cubicBezTo>
                  <a:pt x="449266" y="478189"/>
                  <a:pt x="415001" y="490306"/>
                  <a:pt x="396815" y="517585"/>
                </a:cubicBezTo>
                <a:cubicBezTo>
                  <a:pt x="377350" y="546783"/>
                  <a:pt x="384650" y="543022"/>
                  <a:pt x="353683" y="560717"/>
                </a:cubicBezTo>
                <a:cubicBezTo>
                  <a:pt x="303137" y="589600"/>
                  <a:pt x="335332" y="565199"/>
                  <a:pt x="293298" y="595223"/>
                </a:cubicBezTo>
                <a:cubicBezTo>
                  <a:pt x="281599" y="603580"/>
                  <a:pt x="271846" y="615077"/>
                  <a:pt x="258792" y="621102"/>
                </a:cubicBezTo>
                <a:cubicBezTo>
                  <a:pt x="234024" y="632534"/>
                  <a:pt x="207033" y="638355"/>
                  <a:pt x="181154" y="646982"/>
                </a:cubicBezTo>
                <a:lnTo>
                  <a:pt x="155275" y="655608"/>
                </a:lnTo>
                <a:cubicBezTo>
                  <a:pt x="146649" y="661359"/>
                  <a:pt x="135147" y="664235"/>
                  <a:pt x="129396" y="672861"/>
                </a:cubicBezTo>
                <a:cubicBezTo>
                  <a:pt x="128944" y="673539"/>
                  <a:pt x="116558" y="728831"/>
                  <a:pt x="112143" y="733246"/>
                </a:cubicBezTo>
                <a:cubicBezTo>
                  <a:pt x="105713" y="739676"/>
                  <a:pt x="94890" y="738997"/>
                  <a:pt x="86264" y="741872"/>
                </a:cubicBezTo>
                <a:cubicBezTo>
                  <a:pt x="77638" y="747623"/>
                  <a:pt x="67212" y="751323"/>
                  <a:pt x="60385" y="759125"/>
                </a:cubicBezTo>
                <a:cubicBezTo>
                  <a:pt x="46731" y="774730"/>
                  <a:pt x="25879" y="810883"/>
                  <a:pt x="25879" y="810883"/>
                </a:cubicBezTo>
                <a:cubicBezTo>
                  <a:pt x="4877" y="873890"/>
                  <a:pt x="13037" y="844999"/>
                  <a:pt x="0" y="897148"/>
                </a:cubicBezTo>
                <a:cubicBezTo>
                  <a:pt x="4224" y="943614"/>
                  <a:pt x="-7248" y="984790"/>
                  <a:pt x="25879" y="1017917"/>
                </a:cubicBezTo>
                <a:cubicBezTo>
                  <a:pt x="33210" y="1025248"/>
                  <a:pt x="43132" y="1029419"/>
                  <a:pt x="51758" y="1035170"/>
                </a:cubicBezTo>
                <a:cubicBezTo>
                  <a:pt x="103517" y="1032295"/>
                  <a:pt x="156111" y="1036243"/>
                  <a:pt x="207034" y="1026544"/>
                </a:cubicBezTo>
                <a:cubicBezTo>
                  <a:pt x="219018" y="1024261"/>
                  <a:pt x="222249" y="1006590"/>
                  <a:pt x="232913" y="1000665"/>
                </a:cubicBezTo>
                <a:cubicBezTo>
                  <a:pt x="248810" y="991833"/>
                  <a:pt x="284671" y="983412"/>
                  <a:pt x="284671" y="983412"/>
                </a:cubicBezTo>
                <a:cubicBezTo>
                  <a:pt x="301925" y="931654"/>
                  <a:pt x="278920" y="977661"/>
                  <a:pt x="319177" y="948906"/>
                </a:cubicBezTo>
                <a:cubicBezTo>
                  <a:pt x="425990" y="872609"/>
                  <a:pt x="288999" y="955365"/>
                  <a:pt x="379562" y="879895"/>
                </a:cubicBezTo>
                <a:cubicBezTo>
                  <a:pt x="386547" y="874074"/>
                  <a:pt x="396815" y="874144"/>
                  <a:pt x="405441" y="871268"/>
                </a:cubicBezTo>
                <a:cubicBezTo>
                  <a:pt x="433128" y="834352"/>
                  <a:pt x="451391" y="806614"/>
                  <a:pt x="491705" y="776378"/>
                </a:cubicBezTo>
                <a:cubicBezTo>
                  <a:pt x="514709" y="759125"/>
                  <a:pt x="533438" y="733712"/>
                  <a:pt x="560717" y="724619"/>
                </a:cubicBezTo>
                <a:lnTo>
                  <a:pt x="586596" y="715993"/>
                </a:lnTo>
                <a:cubicBezTo>
                  <a:pt x="598098" y="704491"/>
                  <a:pt x="612481" y="695281"/>
                  <a:pt x="621102" y="681487"/>
                </a:cubicBezTo>
                <a:cubicBezTo>
                  <a:pt x="627385" y="671433"/>
                  <a:pt x="623152" y="656847"/>
                  <a:pt x="629728" y="646982"/>
                </a:cubicBezTo>
                <a:cubicBezTo>
                  <a:pt x="635479" y="638356"/>
                  <a:pt x="647642" y="636366"/>
                  <a:pt x="655607" y="629729"/>
                </a:cubicBezTo>
                <a:cubicBezTo>
                  <a:pt x="708064" y="586014"/>
                  <a:pt x="652143" y="618521"/>
                  <a:pt x="715992" y="586597"/>
                </a:cubicBezTo>
                <a:cubicBezTo>
                  <a:pt x="791598" y="510988"/>
                  <a:pt x="695690" y="603515"/>
                  <a:pt x="767751" y="543465"/>
                </a:cubicBezTo>
                <a:cubicBezTo>
                  <a:pt x="832447" y="489552"/>
                  <a:pt x="746114" y="546094"/>
                  <a:pt x="836762" y="491706"/>
                </a:cubicBezTo>
                <a:cubicBezTo>
                  <a:pt x="842513" y="483080"/>
                  <a:pt x="847378" y="473792"/>
                  <a:pt x="854015" y="465827"/>
                </a:cubicBezTo>
                <a:cubicBezTo>
                  <a:pt x="872456" y="443698"/>
                  <a:pt x="890883" y="430866"/>
                  <a:pt x="914400" y="414068"/>
                </a:cubicBezTo>
                <a:cubicBezTo>
                  <a:pt x="922836" y="408042"/>
                  <a:pt x="931006" y="401452"/>
                  <a:pt x="940279" y="396816"/>
                </a:cubicBezTo>
                <a:cubicBezTo>
                  <a:pt x="948412" y="392749"/>
                  <a:pt x="957800" y="391771"/>
                  <a:pt x="966158" y="388189"/>
                </a:cubicBezTo>
                <a:cubicBezTo>
                  <a:pt x="1040763" y="356215"/>
                  <a:pt x="965862" y="382536"/>
                  <a:pt x="1026543" y="362310"/>
                </a:cubicBezTo>
                <a:cubicBezTo>
                  <a:pt x="1035169" y="353684"/>
                  <a:pt x="1042495" y="343522"/>
                  <a:pt x="1052422" y="336431"/>
                </a:cubicBezTo>
                <a:cubicBezTo>
                  <a:pt x="1112882" y="293246"/>
                  <a:pt x="1062127" y="338706"/>
                  <a:pt x="1112807" y="310551"/>
                </a:cubicBezTo>
                <a:cubicBezTo>
                  <a:pt x="1130933" y="300481"/>
                  <a:pt x="1146020" y="285319"/>
                  <a:pt x="1164566" y="276046"/>
                </a:cubicBezTo>
                <a:cubicBezTo>
                  <a:pt x="1176068" y="270295"/>
                  <a:pt x="1187906" y="265173"/>
                  <a:pt x="1199071" y="258793"/>
                </a:cubicBezTo>
                <a:cubicBezTo>
                  <a:pt x="1222474" y="245420"/>
                  <a:pt x="1232021" y="232517"/>
                  <a:pt x="1259456" y="224287"/>
                </a:cubicBezTo>
                <a:cubicBezTo>
                  <a:pt x="1276209" y="219261"/>
                  <a:pt x="1293962" y="218536"/>
                  <a:pt x="1311215" y="215661"/>
                </a:cubicBezTo>
                <a:cubicBezTo>
                  <a:pt x="1319841" y="209910"/>
                  <a:pt x="1326867" y="200113"/>
                  <a:pt x="1337094" y="198408"/>
                </a:cubicBezTo>
                <a:cubicBezTo>
                  <a:pt x="1355058" y="195414"/>
                  <a:pt x="1389781" y="227141"/>
                  <a:pt x="1397479" y="232914"/>
                </a:cubicBezTo>
                <a:cubicBezTo>
                  <a:pt x="1403230" y="250167"/>
                  <a:pt x="1415942" y="266526"/>
                  <a:pt x="1414732" y="284672"/>
                </a:cubicBezTo>
                <a:cubicBezTo>
                  <a:pt x="1409965" y="356178"/>
                  <a:pt x="1415437" y="410652"/>
                  <a:pt x="1388853" y="474453"/>
                </a:cubicBezTo>
                <a:cubicBezTo>
                  <a:pt x="1382404" y="489930"/>
                  <a:pt x="1370472" y="502588"/>
                  <a:pt x="1362973" y="517585"/>
                </a:cubicBezTo>
                <a:cubicBezTo>
                  <a:pt x="1356048" y="531435"/>
                  <a:pt x="1351157" y="546218"/>
                  <a:pt x="1345720" y="560717"/>
                </a:cubicBezTo>
                <a:cubicBezTo>
                  <a:pt x="1321074" y="626442"/>
                  <a:pt x="1359842" y="542238"/>
                  <a:pt x="1311215" y="612476"/>
                </a:cubicBezTo>
                <a:cubicBezTo>
                  <a:pt x="1292127" y="640047"/>
                  <a:pt x="1259456" y="698740"/>
                  <a:pt x="1259456" y="698740"/>
                </a:cubicBezTo>
                <a:cubicBezTo>
                  <a:pt x="1254285" y="729769"/>
                  <a:pt x="1253788" y="749346"/>
                  <a:pt x="1242203" y="776378"/>
                </a:cubicBezTo>
                <a:cubicBezTo>
                  <a:pt x="1237137" y="788197"/>
                  <a:pt x="1229727" y="798944"/>
                  <a:pt x="1224951" y="810883"/>
                </a:cubicBezTo>
                <a:cubicBezTo>
                  <a:pt x="1218197" y="827769"/>
                  <a:pt x="1207698" y="862642"/>
                  <a:pt x="1207698" y="862642"/>
                </a:cubicBezTo>
                <a:cubicBezTo>
                  <a:pt x="1203233" y="896128"/>
                  <a:pt x="1177222" y="994638"/>
                  <a:pt x="1199071" y="1043797"/>
                </a:cubicBezTo>
                <a:cubicBezTo>
                  <a:pt x="1204026" y="1054945"/>
                  <a:pt x="1214359" y="1063623"/>
                  <a:pt x="1224951" y="1069676"/>
                </a:cubicBezTo>
                <a:cubicBezTo>
                  <a:pt x="1235547" y="1075731"/>
                  <a:pt x="1308070" y="1086405"/>
                  <a:pt x="1311215" y="1086929"/>
                </a:cubicBezTo>
                <a:cubicBezTo>
                  <a:pt x="1349219" y="1081499"/>
                  <a:pt x="1371327" y="1087202"/>
                  <a:pt x="1397479" y="1061050"/>
                </a:cubicBezTo>
                <a:cubicBezTo>
                  <a:pt x="1407645" y="1050884"/>
                  <a:pt x="1414732" y="1038046"/>
                  <a:pt x="1423358" y="1026544"/>
                </a:cubicBezTo>
                <a:cubicBezTo>
                  <a:pt x="1446363" y="957533"/>
                  <a:pt x="1411856" y="1038046"/>
                  <a:pt x="1457864" y="992038"/>
                </a:cubicBezTo>
                <a:cubicBezTo>
                  <a:pt x="1486007" y="963895"/>
                  <a:pt x="1491467" y="937545"/>
                  <a:pt x="1509622" y="905774"/>
                </a:cubicBezTo>
                <a:cubicBezTo>
                  <a:pt x="1514766" y="896772"/>
                  <a:pt x="1521124" y="888521"/>
                  <a:pt x="1526875" y="879895"/>
                </a:cubicBezTo>
                <a:cubicBezTo>
                  <a:pt x="1529751" y="868393"/>
                  <a:pt x="1530832" y="856286"/>
                  <a:pt x="1535502" y="845389"/>
                </a:cubicBezTo>
                <a:cubicBezTo>
                  <a:pt x="1539586" y="835860"/>
                  <a:pt x="1550026" y="829512"/>
                  <a:pt x="1552754" y="819510"/>
                </a:cubicBezTo>
                <a:cubicBezTo>
                  <a:pt x="1558854" y="797144"/>
                  <a:pt x="1557942" y="773425"/>
                  <a:pt x="1561381" y="750499"/>
                </a:cubicBezTo>
                <a:cubicBezTo>
                  <a:pt x="1566570" y="715904"/>
                  <a:pt x="1578634" y="646982"/>
                  <a:pt x="1578634" y="646982"/>
                </a:cubicBezTo>
                <a:cubicBezTo>
                  <a:pt x="1575758" y="563593"/>
                  <a:pt x="1575212" y="480092"/>
                  <a:pt x="1570007" y="396816"/>
                </a:cubicBezTo>
                <a:cubicBezTo>
                  <a:pt x="1569440" y="387740"/>
                  <a:pt x="1565797" y="378885"/>
                  <a:pt x="1561381" y="370936"/>
                </a:cubicBezTo>
                <a:cubicBezTo>
                  <a:pt x="1551311" y="352810"/>
                  <a:pt x="1526875" y="319178"/>
                  <a:pt x="1526875" y="319178"/>
                </a:cubicBezTo>
                <a:cubicBezTo>
                  <a:pt x="1521124" y="301925"/>
                  <a:pt x="1517755" y="283685"/>
                  <a:pt x="1509622" y="267419"/>
                </a:cubicBezTo>
                <a:cubicBezTo>
                  <a:pt x="1487733" y="223641"/>
                  <a:pt x="1499503" y="243614"/>
                  <a:pt x="1475117" y="207034"/>
                </a:cubicBezTo>
                <a:cubicBezTo>
                  <a:pt x="1477992" y="198408"/>
                  <a:pt x="1477313" y="187585"/>
                  <a:pt x="1483743" y="181155"/>
                </a:cubicBezTo>
                <a:cubicBezTo>
                  <a:pt x="1490173" y="174725"/>
                  <a:pt x="1500529" y="172529"/>
                  <a:pt x="1509622" y="172529"/>
                </a:cubicBezTo>
                <a:cubicBezTo>
                  <a:pt x="1538520" y="172529"/>
                  <a:pt x="1567131" y="178280"/>
                  <a:pt x="1595886" y="181155"/>
                </a:cubicBezTo>
                <a:cubicBezTo>
                  <a:pt x="1604513" y="189781"/>
                  <a:pt x="1613826" y="197771"/>
                  <a:pt x="1621766" y="207034"/>
                </a:cubicBezTo>
                <a:cubicBezTo>
                  <a:pt x="1637811" y="225753"/>
                  <a:pt x="1651246" y="246942"/>
                  <a:pt x="1664898" y="267419"/>
                </a:cubicBezTo>
                <a:cubicBezTo>
                  <a:pt x="1677241" y="304448"/>
                  <a:pt x="1680365" y="321953"/>
                  <a:pt x="1699403" y="353683"/>
                </a:cubicBezTo>
                <a:cubicBezTo>
                  <a:pt x="1710071" y="371464"/>
                  <a:pt x="1719247" y="390780"/>
                  <a:pt x="1733909" y="405442"/>
                </a:cubicBezTo>
                <a:cubicBezTo>
                  <a:pt x="1767973" y="439506"/>
                  <a:pt x="1848896" y="490726"/>
                  <a:pt x="1889185" y="517585"/>
                </a:cubicBezTo>
                <a:cubicBezTo>
                  <a:pt x="1959339" y="622820"/>
                  <a:pt x="1896732" y="524269"/>
                  <a:pt x="1940943" y="603850"/>
                </a:cubicBezTo>
                <a:cubicBezTo>
                  <a:pt x="1949086" y="618507"/>
                  <a:pt x="1959324" y="631985"/>
                  <a:pt x="1966822" y="646982"/>
                </a:cubicBezTo>
                <a:cubicBezTo>
                  <a:pt x="2000121" y="713578"/>
                  <a:pt x="1926590" y="617307"/>
                  <a:pt x="2001328" y="741872"/>
                </a:cubicBezTo>
                <a:cubicBezTo>
                  <a:pt x="2006662" y="750762"/>
                  <a:pt x="2018581" y="753374"/>
                  <a:pt x="2027207" y="759125"/>
                </a:cubicBezTo>
                <a:cubicBezTo>
                  <a:pt x="2044910" y="785679"/>
                  <a:pt x="2055322" y="802915"/>
                  <a:pt x="2078966" y="828136"/>
                </a:cubicBezTo>
                <a:cubicBezTo>
                  <a:pt x="2109560" y="860770"/>
                  <a:pt x="2135499" y="900013"/>
                  <a:pt x="2173856" y="923027"/>
                </a:cubicBezTo>
                <a:cubicBezTo>
                  <a:pt x="2188233" y="931653"/>
                  <a:pt x="2201991" y="941408"/>
                  <a:pt x="2216988" y="948906"/>
                </a:cubicBezTo>
                <a:cubicBezTo>
                  <a:pt x="2269335" y="975080"/>
                  <a:pt x="2214557" y="934404"/>
                  <a:pt x="2277373" y="974785"/>
                </a:cubicBezTo>
                <a:cubicBezTo>
                  <a:pt x="2331638" y="1009670"/>
                  <a:pt x="2380400" y="1053952"/>
                  <a:pt x="2441275" y="1078302"/>
                </a:cubicBezTo>
                <a:cubicBezTo>
                  <a:pt x="2447929" y="1080964"/>
                  <a:pt x="2551466" y="1095276"/>
                  <a:pt x="2553419" y="1095555"/>
                </a:cubicBezTo>
                <a:cubicBezTo>
                  <a:pt x="2619465" y="1115369"/>
                  <a:pt x="2671337" y="1142398"/>
                  <a:pt x="2743200" y="1112808"/>
                </a:cubicBezTo>
                <a:cubicBezTo>
                  <a:pt x="2763966" y="1104257"/>
                  <a:pt x="2771955" y="1078303"/>
                  <a:pt x="2786332" y="1061050"/>
                </a:cubicBezTo>
                <a:cubicBezTo>
                  <a:pt x="2777706" y="1026544"/>
                  <a:pt x="2772749" y="990908"/>
                  <a:pt x="2760453" y="957533"/>
                </a:cubicBezTo>
                <a:cubicBezTo>
                  <a:pt x="2734089" y="885973"/>
                  <a:pt x="2608390" y="758496"/>
                  <a:pt x="2579298" y="741872"/>
                </a:cubicBezTo>
                <a:cubicBezTo>
                  <a:pt x="2539041" y="718868"/>
                  <a:pt x="2497107" y="698580"/>
                  <a:pt x="2458528" y="672861"/>
                </a:cubicBezTo>
                <a:cubicBezTo>
                  <a:pt x="2436470" y="658156"/>
                  <a:pt x="2419264" y="637125"/>
                  <a:pt x="2398143" y="621102"/>
                </a:cubicBezTo>
                <a:cubicBezTo>
                  <a:pt x="2335363" y="573476"/>
                  <a:pt x="2112129" y="421162"/>
                  <a:pt x="2053086" y="353683"/>
                </a:cubicBezTo>
                <a:cubicBezTo>
                  <a:pt x="2032958" y="330679"/>
                  <a:pt x="2013263" y="307289"/>
                  <a:pt x="1992702" y="284672"/>
                </a:cubicBezTo>
                <a:cubicBezTo>
                  <a:pt x="1970643" y="260407"/>
                  <a:pt x="1927045" y="222490"/>
                  <a:pt x="1906437" y="207034"/>
                </a:cubicBezTo>
                <a:cubicBezTo>
                  <a:pt x="1893024" y="196974"/>
                  <a:pt x="1877523" y="190041"/>
                  <a:pt x="1863305" y="181155"/>
                </a:cubicBezTo>
                <a:cubicBezTo>
                  <a:pt x="1854513" y="175660"/>
                  <a:pt x="1844481" y="171499"/>
                  <a:pt x="1837426" y="163902"/>
                </a:cubicBezTo>
                <a:cubicBezTo>
                  <a:pt x="1806863" y="130988"/>
                  <a:pt x="1782923" y="92146"/>
                  <a:pt x="1751162" y="60385"/>
                </a:cubicBezTo>
                <a:cubicBezTo>
                  <a:pt x="1742536" y="51759"/>
                  <a:pt x="1736987" y="37948"/>
                  <a:pt x="1725283" y="34506"/>
                </a:cubicBezTo>
                <a:cubicBezTo>
                  <a:pt x="1686270" y="23032"/>
                  <a:pt x="1644770" y="23004"/>
                  <a:pt x="1604513" y="17253"/>
                </a:cubicBezTo>
                <a:cubicBezTo>
                  <a:pt x="1572534" y="6594"/>
                  <a:pt x="1586767" y="12694"/>
                  <a:pt x="156138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297186" y="3277948"/>
            <a:ext cx="1121435" cy="483080"/>
          </a:xfrm>
          <a:custGeom>
            <a:avLst/>
            <a:gdLst>
              <a:gd name="connsiteX0" fmla="*/ 0 w 1121435"/>
              <a:gd name="connsiteY0" fmla="*/ 8627 h 483080"/>
              <a:gd name="connsiteX1" fmla="*/ 25880 w 1121435"/>
              <a:gd name="connsiteY1" fmla="*/ 207034 h 483080"/>
              <a:gd name="connsiteX2" fmla="*/ 34506 w 1121435"/>
              <a:gd name="connsiteY2" fmla="*/ 232914 h 483080"/>
              <a:gd name="connsiteX3" fmla="*/ 43132 w 1121435"/>
              <a:gd name="connsiteY3" fmla="*/ 267419 h 483080"/>
              <a:gd name="connsiteX4" fmla="*/ 60385 w 1121435"/>
              <a:gd name="connsiteY4" fmla="*/ 293298 h 483080"/>
              <a:gd name="connsiteX5" fmla="*/ 69012 w 1121435"/>
              <a:gd name="connsiteY5" fmla="*/ 336430 h 483080"/>
              <a:gd name="connsiteX6" fmla="*/ 77638 w 1121435"/>
              <a:gd name="connsiteY6" fmla="*/ 370936 h 483080"/>
              <a:gd name="connsiteX7" fmla="*/ 129397 w 1121435"/>
              <a:gd name="connsiteY7" fmla="*/ 405442 h 483080"/>
              <a:gd name="connsiteX8" fmla="*/ 155276 w 1121435"/>
              <a:gd name="connsiteY8" fmla="*/ 422695 h 483080"/>
              <a:gd name="connsiteX9" fmla="*/ 224287 w 1121435"/>
              <a:gd name="connsiteY9" fmla="*/ 457200 h 483080"/>
              <a:gd name="connsiteX10" fmla="*/ 250166 w 1121435"/>
              <a:gd name="connsiteY10" fmla="*/ 474453 h 483080"/>
              <a:gd name="connsiteX11" fmla="*/ 310551 w 1121435"/>
              <a:gd name="connsiteY11" fmla="*/ 483080 h 483080"/>
              <a:gd name="connsiteX12" fmla="*/ 845389 w 1121435"/>
              <a:gd name="connsiteY12" fmla="*/ 474453 h 483080"/>
              <a:gd name="connsiteX13" fmla="*/ 871268 w 1121435"/>
              <a:gd name="connsiteY13" fmla="*/ 457200 h 483080"/>
              <a:gd name="connsiteX14" fmla="*/ 914400 w 1121435"/>
              <a:gd name="connsiteY14" fmla="*/ 439947 h 483080"/>
              <a:gd name="connsiteX15" fmla="*/ 940280 w 1121435"/>
              <a:gd name="connsiteY15" fmla="*/ 422695 h 483080"/>
              <a:gd name="connsiteX16" fmla="*/ 1009291 w 1121435"/>
              <a:gd name="connsiteY16" fmla="*/ 362310 h 483080"/>
              <a:gd name="connsiteX17" fmla="*/ 1061049 w 1121435"/>
              <a:gd name="connsiteY17" fmla="*/ 293298 h 483080"/>
              <a:gd name="connsiteX18" fmla="*/ 1086929 w 1121435"/>
              <a:gd name="connsiteY18" fmla="*/ 198408 h 483080"/>
              <a:gd name="connsiteX19" fmla="*/ 1112808 w 1121435"/>
              <a:gd name="connsiteY19" fmla="*/ 155276 h 483080"/>
              <a:gd name="connsiteX20" fmla="*/ 1121434 w 1121435"/>
              <a:gd name="connsiteY20" fmla="*/ 0 h 4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21435" h="483080">
                <a:moveTo>
                  <a:pt x="0" y="8627"/>
                </a:moveTo>
                <a:cubicBezTo>
                  <a:pt x="24153" y="129381"/>
                  <a:pt x="-11859" y="-57139"/>
                  <a:pt x="25880" y="207034"/>
                </a:cubicBezTo>
                <a:cubicBezTo>
                  <a:pt x="27166" y="216036"/>
                  <a:pt x="32008" y="224171"/>
                  <a:pt x="34506" y="232914"/>
                </a:cubicBezTo>
                <a:cubicBezTo>
                  <a:pt x="37763" y="244314"/>
                  <a:pt x="38462" y="256522"/>
                  <a:pt x="43132" y="267419"/>
                </a:cubicBezTo>
                <a:cubicBezTo>
                  <a:pt x="47216" y="276948"/>
                  <a:pt x="54634" y="284672"/>
                  <a:pt x="60385" y="293298"/>
                </a:cubicBezTo>
                <a:cubicBezTo>
                  <a:pt x="63261" y="307675"/>
                  <a:pt x="65831" y="322117"/>
                  <a:pt x="69012" y="336430"/>
                </a:cubicBezTo>
                <a:cubicBezTo>
                  <a:pt x="71584" y="348004"/>
                  <a:pt x="69831" y="362013"/>
                  <a:pt x="77638" y="370936"/>
                </a:cubicBezTo>
                <a:cubicBezTo>
                  <a:pt x="91292" y="386541"/>
                  <a:pt x="112144" y="393940"/>
                  <a:pt x="129397" y="405442"/>
                </a:cubicBezTo>
                <a:cubicBezTo>
                  <a:pt x="138023" y="411193"/>
                  <a:pt x="146003" y="418059"/>
                  <a:pt x="155276" y="422695"/>
                </a:cubicBezTo>
                <a:cubicBezTo>
                  <a:pt x="178280" y="434197"/>
                  <a:pt x="202888" y="442934"/>
                  <a:pt x="224287" y="457200"/>
                </a:cubicBezTo>
                <a:cubicBezTo>
                  <a:pt x="232913" y="462951"/>
                  <a:pt x="240236" y="471474"/>
                  <a:pt x="250166" y="474453"/>
                </a:cubicBezTo>
                <a:cubicBezTo>
                  <a:pt x="269641" y="480296"/>
                  <a:pt x="290423" y="480204"/>
                  <a:pt x="310551" y="483080"/>
                </a:cubicBezTo>
                <a:cubicBezTo>
                  <a:pt x="488830" y="480204"/>
                  <a:pt x="667276" y="482674"/>
                  <a:pt x="845389" y="474453"/>
                </a:cubicBezTo>
                <a:cubicBezTo>
                  <a:pt x="855746" y="473975"/>
                  <a:pt x="861995" y="461837"/>
                  <a:pt x="871268" y="457200"/>
                </a:cubicBezTo>
                <a:cubicBezTo>
                  <a:pt x="885118" y="450275"/>
                  <a:pt x="900550" y="446872"/>
                  <a:pt x="914400" y="439947"/>
                </a:cubicBezTo>
                <a:cubicBezTo>
                  <a:pt x="923673" y="435311"/>
                  <a:pt x="931986" y="428916"/>
                  <a:pt x="940280" y="422695"/>
                </a:cubicBezTo>
                <a:cubicBezTo>
                  <a:pt x="959733" y="408105"/>
                  <a:pt x="992394" y="382962"/>
                  <a:pt x="1009291" y="362310"/>
                </a:cubicBezTo>
                <a:cubicBezTo>
                  <a:pt x="1027499" y="340055"/>
                  <a:pt x="1043796" y="316302"/>
                  <a:pt x="1061049" y="293298"/>
                </a:cubicBezTo>
                <a:cubicBezTo>
                  <a:pt x="1066183" y="267629"/>
                  <a:pt x="1073796" y="220297"/>
                  <a:pt x="1086929" y="198408"/>
                </a:cubicBezTo>
                <a:lnTo>
                  <a:pt x="1112808" y="155276"/>
                </a:lnTo>
                <a:cubicBezTo>
                  <a:pt x="1121793" y="11513"/>
                  <a:pt x="1121434" y="63350"/>
                  <a:pt x="112143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68184" y="1563044"/>
            <a:ext cx="994913" cy="534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28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수강신청 패널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 Panel</a:t>
            </a:r>
          </a:p>
          <a:p>
            <a:r>
              <a:rPr lang="en-US" altLang="ko-KR" dirty="0" smtClean="0"/>
              <a:t>Refactoring</a:t>
            </a:r>
          </a:p>
          <a:p>
            <a:pPr lvl="1"/>
            <a:r>
              <a:rPr lang="en-US" altLang="ko-KR" dirty="0" smtClean="0"/>
              <a:t>Object Lifecycle</a:t>
            </a:r>
            <a:endParaRPr lang="en-US" altLang="ko-KR" dirty="0"/>
          </a:p>
          <a:p>
            <a:pPr lvl="2"/>
            <a:r>
              <a:rPr lang="en-US" altLang="ko-KR" dirty="0" smtClean="0"/>
              <a:t>Create</a:t>
            </a:r>
          </a:p>
          <a:p>
            <a:pPr lvl="2"/>
            <a:r>
              <a:rPr lang="en-US" altLang="ko-KR" dirty="0" smtClean="0"/>
              <a:t>Initialize</a:t>
            </a:r>
          </a:p>
          <a:p>
            <a:pPr lvl="2"/>
            <a:r>
              <a:rPr lang="en-US" altLang="ko-KR" dirty="0" smtClean="0"/>
              <a:t>Run</a:t>
            </a:r>
          </a:p>
          <a:p>
            <a:pPr lvl="2"/>
            <a:r>
              <a:rPr lang="en-US" altLang="ko-KR" dirty="0" smtClean="0"/>
              <a:t>Finalize</a:t>
            </a:r>
          </a:p>
          <a:p>
            <a:pPr lvl="2"/>
            <a:r>
              <a:rPr lang="en-US" altLang="ko-KR" dirty="0" smtClean="0"/>
              <a:t>Terminate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초기화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Constructor</a:t>
            </a:r>
          </a:p>
          <a:p>
            <a:pPr lvl="2"/>
            <a:r>
              <a:rPr lang="en-US" altLang="ko-KR" dirty="0" smtClean="0"/>
              <a:t>Initialize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2243587" y="2234241"/>
            <a:ext cx="1043796" cy="178566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140015" y="2518913"/>
            <a:ext cx="56934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9140" y="2424023"/>
            <a:ext cx="793630" cy="1095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2088940" y="2725947"/>
            <a:ext cx="1680803" cy="24154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2326121" y="3277948"/>
            <a:ext cx="1470130" cy="241540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142848" y="3036499"/>
            <a:ext cx="569343" cy="2070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1953" y="2234241"/>
            <a:ext cx="1147523" cy="345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MainFrame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69735" y="3080259"/>
            <a:ext cx="969034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Account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18331" y="3080259"/>
            <a:ext cx="1656691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7573378" y="2582980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꺾인 연결선 16"/>
          <p:cNvCxnSpPr>
            <a:stCxn id="15" idx="2"/>
            <a:endCxn id="13" idx="0"/>
          </p:cNvCxnSpPr>
          <p:nvPr/>
        </p:nvCxnSpPr>
        <p:spPr>
          <a:xfrm rot="5400000">
            <a:off x="7270053" y="2634598"/>
            <a:ext cx="229860" cy="66146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5" idx="2"/>
            <a:endCxn id="14" idx="0"/>
          </p:cNvCxnSpPr>
          <p:nvPr/>
        </p:nvCxnSpPr>
        <p:spPr>
          <a:xfrm rot="16200000" flipH="1">
            <a:off x="8116265" y="2449847"/>
            <a:ext cx="229860" cy="103096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38769" y="4303859"/>
            <a:ext cx="990144" cy="534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Directory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8604340" y="3644028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" name="꺾인 연결선 22"/>
          <p:cNvCxnSpPr>
            <a:stCxn id="22" idx="2"/>
            <a:endCxn id="21" idx="0"/>
          </p:cNvCxnSpPr>
          <p:nvPr/>
        </p:nvCxnSpPr>
        <p:spPr>
          <a:xfrm rot="5400000">
            <a:off x="8194053" y="3751236"/>
            <a:ext cx="392412" cy="71283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7314691" y="1915062"/>
            <a:ext cx="2898476" cy="2682815"/>
          </a:xfrm>
          <a:custGeom>
            <a:avLst/>
            <a:gdLst>
              <a:gd name="connsiteX0" fmla="*/ 612476 w 2898476"/>
              <a:gd name="connsiteY0" fmla="*/ 0 h 2682815"/>
              <a:gd name="connsiteX1" fmla="*/ 560717 w 2898476"/>
              <a:gd name="connsiteY1" fmla="*/ 94890 h 2682815"/>
              <a:gd name="connsiteX2" fmla="*/ 552091 w 2898476"/>
              <a:gd name="connsiteY2" fmla="*/ 120770 h 2682815"/>
              <a:gd name="connsiteX3" fmla="*/ 543465 w 2898476"/>
              <a:gd name="connsiteY3" fmla="*/ 146649 h 2682815"/>
              <a:gd name="connsiteX4" fmla="*/ 526212 w 2898476"/>
              <a:gd name="connsiteY4" fmla="*/ 258792 h 2682815"/>
              <a:gd name="connsiteX5" fmla="*/ 508959 w 2898476"/>
              <a:gd name="connsiteY5" fmla="*/ 284672 h 2682815"/>
              <a:gd name="connsiteX6" fmla="*/ 500332 w 2898476"/>
              <a:gd name="connsiteY6" fmla="*/ 310551 h 2682815"/>
              <a:gd name="connsiteX7" fmla="*/ 431321 w 2898476"/>
              <a:gd name="connsiteY7" fmla="*/ 396815 h 2682815"/>
              <a:gd name="connsiteX8" fmla="*/ 414068 w 2898476"/>
              <a:gd name="connsiteY8" fmla="*/ 422694 h 2682815"/>
              <a:gd name="connsiteX9" fmla="*/ 405442 w 2898476"/>
              <a:gd name="connsiteY9" fmla="*/ 457200 h 2682815"/>
              <a:gd name="connsiteX10" fmla="*/ 388189 w 2898476"/>
              <a:gd name="connsiteY10" fmla="*/ 508958 h 2682815"/>
              <a:gd name="connsiteX11" fmla="*/ 379563 w 2898476"/>
              <a:gd name="connsiteY11" fmla="*/ 655607 h 2682815"/>
              <a:gd name="connsiteX12" fmla="*/ 370936 w 2898476"/>
              <a:gd name="connsiteY12" fmla="*/ 690113 h 2682815"/>
              <a:gd name="connsiteX13" fmla="*/ 388189 w 2898476"/>
              <a:gd name="connsiteY13" fmla="*/ 836762 h 2682815"/>
              <a:gd name="connsiteX14" fmla="*/ 396815 w 2898476"/>
              <a:gd name="connsiteY14" fmla="*/ 897147 h 2682815"/>
              <a:gd name="connsiteX15" fmla="*/ 422695 w 2898476"/>
              <a:gd name="connsiteY15" fmla="*/ 957532 h 2682815"/>
              <a:gd name="connsiteX16" fmla="*/ 414068 w 2898476"/>
              <a:gd name="connsiteY16" fmla="*/ 1043796 h 2682815"/>
              <a:gd name="connsiteX17" fmla="*/ 405442 w 2898476"/>
              <a:gd name="connsiteY17" fmla="*/ 1069675 h 2682815"/>
              <a:gd name="connsiteX18" fmla="*/ 379563 w 2898476"/>
              <a:gd name="connsiteY18" fmla="*/ 1095555 h 2682815"/>
              <a:gd name="connsiteX19" fmla="*/ 353683 w 2898476"/>
              <a:gd name="connsiteY19" fmla="*/ 1104181 h 2682815"/>
              <a:gd name="connsiteX20" fmla="*/ 310551 w 2898476"/>
              <a:gd name="connsiteY20" fmla="*/ 1138687 h 2682815"/>
              <a:gd name="connsiteX21" fmla="*/ 284672 w 2898476"/>
              <a:gd name="connsiteY21" fmla="*/ 1155939 h 2682815"/>
              <a:gd name="connsiteX22" fmla="*/ 250166 w 2898476"/>
              <a:gd name="connsiteY22" fmla="*/ 1190445 h 2682815"/>
              <a:gd name="connsiteX23" fmla="*/ 224287 w 2898476"/>
              <a:gd name="connsiteY23" fmla="*/ 1224951 h 2682815"/>
              <a:gd name="connsiteX24" fmla="*/ 189782 w 2898476"/>
              <a:gd name="connsiteY24" fmla="*/ 1233577 h 2682815"/>
              <a:gd name="connsiteX25" fmla="*/ 138023 w 2898476"/>
              <a:gd name="connsiteY25" fmla="*/ 1268083 h 2682815"/>
              <a:gd name="connsiteX26" fmla="*/ 112144 w 2898476"/>
              <a:gd name="connsiteY26" fmla="*/ 1285336 h 2682815"/>
              <a:gd name="connsiteX27" fmla="*/ 86265 w 2898476"/>
              <a:gd name="connsiteY27" fmla="*/ 1293962 h 2682815"/>
              <a:gd name="connsiteX28" fmla="*/ 60385 w 2898476"/>
              <a:gd name="connsiteY28" fmla="*/ 1345721 h 2682815"/>
              <a:gd name="connsiteX29" fmla="*/ 43132 w 2898476"/>
              <a:gd name="connsiteY29" fmla="*/ 1371600 h 2682815"/>
              <a:gd name="connsiteX30" fmla="*/ 25880 w 2898476"/>
              <a:gd name="connsiteY30" fmla="*/ 1466490 h 2682815"/>
              <a:gd name="connsiteX31" fmla="*/ 17253 w 2898476"/>
              <a:gd name="connsiteY31" fmla="*/ 1500996 h 2682815"/>
              <a:gd name="connsiteX32" fmla="*/ 0 w 2898476"/>
              <a:gd name="connsiteY32" fmla="*/ 1526875 h 2682815"/>
              <a:gd name="connsiteX33" fmla="*/ 8627 w 2898476"/>
              <a:gd name="connsiteY33" fmla="*/ 1440611 h 2682815"/>
              <a:gd name="connsiteX34" fmla="*/ 86265 w 2898476"/>
              <a:gd name="connsiteY34" fmla="*/ 1337094 h 2682815"/>
              <a:gd name="connsiteX35" fmla="*/ 129397 w 2898476"/>
              <a:gd name="connsiteY35" fmla="*/ 1242204 h 2682815"/>
              <a:gd name="connsiteX36" fmla="*/ 189782 w 2898476"/>
              <a:gd name="connsiteY36" fmla="*/ 1199072 h 2682815"/>
              <a:gd name="connsiteX37" fmla="*/ 267419 w 2898476"/>
              <a:gd name="connsiteY37" fmla="*/ 1086928 h 2682815"/>
              <a:gd name="connsiteX38" fmla="*/ 276046 w 2898476"/>
              <a:gd name="connsiteY38" fmla="*/ 1061049 h 2682815"/>
              <a:gd name="connsiteX39" fmla="*/ 370936 w 2898476"/>
              <a:gd name="connsiteY39" fmla="*/ 940279 h 2682815"/>
              <a:gd name="connsiteX40" fmla="*/ 388189 w 2898476"/>
              <a:gd name="connsiteY40" fmla="*/ 914400 h 2682815"/>
              <a:gd name="connsiteX41" fmla="*/ 500332 w 2898476"/>
              <a:gd name="connsiteY41" fmla="*/ 819509 h 2682815"/>
              <a:gd name="connsiteX42" fmla="*/ 586597 w 2898476"/>
              <a:gd name="connsiteY42" fmla="*/ 828136 h 2682815"/>
              <a:gd name="connsiteX43" fmla="*/ 655608 w 2898476"/>
              <a:gd name="connsiteY43" fmla="*/ 940279 h 2682815"/>
              <a:gd name="connsiteX44" fmla="*/ 698740 w 2898476"/>
              <a:gd name="connsiteY44" fmla="*/ 1035170 h 2682815"/>
              <a:gd name="connsiteX45" fmla="*/ 741872 w 2898476"/>
              <a:gd name="connsiteY45" fmla="*/ 1121434 h 2682815"/>
              <a:gd name="connsiteX46" fmla="*/ 776378 w 2898476"/>
              <a:gd name="connsiteY46" fmla="*/ 1164566 h 2682815"/>
              <a:gd name="connsiteX47" fmla="*/ 819510 w 2898476"/>
              <a:gd name="connsiteY47" fmla="*/ 1224951 h 2682815"/>
              <a:gd name="connsiteX48" fmla="*/ 845389 w 2898476"/>
              <a:gd name="connsiteY48" fmla="*/ 1242204 h 2682815"/>
              <a:gd name="connsiteX49" fmla="*/ 897148 w 2898476"/>
              <a:gd name="connsiteY49" fmla="*/ 1276709 h 2682815"/>
              <a:gd name="connsiteX50" fmla="*/ 914400 w 2898476"/>
              <a:gd name="connsiteY50" fmla="*/ 1302588 h 2682815"/>
              <a:gd name="connsiteX51" fmla="*/ 940280 w 2898476"/>
              <a:gd name="connsiteY51" fmla="*/ 1311215 h 2682815"/>
              <a:gd name="connsiteX52" fmla="*/ 974785 w 2898476"/>
              <a:gd name="connsiteY52" fmla="*/ 1337094 h 2682815"/>
              <a:gd name="connsiteX53" fmla="*/ 1052423 w 2898476"/>
              <a:gd name="connsiteY53" fmla="*/ 1449238 h 2682815"/>
              <a:gd name="connsiteX54" fmla="*/ 1086929 w 2898476"/>
              <a:gd name="connsiteY54" fmla="*/ 1475117 h 2682815"/>
              <a:gd name="connsiteX55" fmla="*/ 1130061 w 2898476"/>
              <a:gd name="connsiteY55" fmla="*/ 1500996 h 2682815"/>
              <a:gd name="connsiteX56" fmla="*/ 1181819 w 2898476"/>
              <a:gd name="connsiteY56" fmla="*/ 1544128 h 2682815"/>
              <a:gd name="connsiteX57" fmla="*/ 1371600 w 2898476"/>
              <a:gd name="connsiteY57" fmla="*/ 1552755 h 2682815"/>
              <a:gd name="connsiteX58" fmla="*/ 1397480 w 2898476"/>
              <a:gd name="connsiteY58" fmla="*/ 1578634 h 2682815"/>
              <a:gd name="connsiteX59" fmla="*/ 1431985 w 2898476"/>
              <a:gd name="connsiteY59" fmla="*/ 1630392 h 2682815"/>
              <a:gd name="connsiteX60" fmla="*/ 1475117 w 2898476"/>
              <a:gd name="connsiteY60" fmla="*/ 1871932 h 2682815"/>
              <a:gd name="connsiteX61" fmla="*/ 1466491 w 2898476"/>
              <a:gd name="connsiteY61" fmla="*/ 2009955 h 2682815"/>
              <a:gd name="connsiteX62" fmla="*/ 1449238 w 2898476"/>
              <a:gd name="connsiteY62" fmla="*/ 2044460 h 2682815"/>
              <a:gd name="connsiteX63" fmla="*/ 1388853 w 2898476"/>
              <a:gd name="connsiteY63" fmla="*/ 2104845 h 2682815"/>
              <a:gd name="connsiteX64" fmla="*/ 1362974 w 2898476"/>
              <a:gd name="connsiteY64" fmla="*/ 2113472 h 2682815"/>
              <a:gd name="connsiteX65" fmla="*/ 1259457 w 2898476"/>
              <a:gd name="connsiteY65" fmla="*/ 2156604 h 2682815"/>
              <a:gd name="connsiteX66" fmla="*/ 1207698 w 2898476"/>
              <a:gd name="connsiteY66" fmla="*/ 2173856 h 2682815"/>
              <a:gd name="connsiteX67" fmla="*/ 1061049 w 2898476"/>
              <a:gd name="connsiteY67" fmla="*/ 2208362 h 2682815"/>
              <a:gd name="connsiteX68" fmla="*/ 948906 w 2898476"/>
              <a:gd name="connsiteY68" fmla="*/ 2242868 h 2682815"/>
              <a:gd name="connsiteX69" fmla="*/ 914400 w 2898476"/>
              <a:gd name="connsiteY69" fmla="*/ 2268747 h 2682815"/>
              <a:gd name="connsiteX70" fmla="*/ 862642 w 2898476"/>
              <a:gd name="connsiteY70" fmla="*/ 2294626 h 2682815"/>
              <a:gd name="connsiteX71" fmla="*/ 828136 w 2898476"/>
              <a:gd name="connsiteY71" fmla="*/ 2320505 h 2682815"/>
              <a:gd name="connsiteX72" fmla="*/ 759125 w 2898476"/>
              <a:gd name="connsiteY72" fmla="*/ 2372264 h 2682815"/>
              <a:gd name="connsiteX73" fmla="*/ 741872 w 2898476"/>
              <a:gd name="connsiteY73" fmla="*/ 2406770 h 2682815"/>
              <a:gd name="connsiteX74" fmla="*/ 698740 w 2898476"/>
              <a:gd name="connsiteY74" fmla="*/ 2518913 h 2682815"/>
              <a:gd name="connsiteX75" fmla="*/ 672861 w 2898476"/>
              <a:gd name="connsiteY75" fmla="*/ 2648309 h 2682815"/>
              <a:gd name="connsiteX76" fmla="*/ 655608 w 2898476"/>
              <a:gd name="connsiteY76" fmla="*/ 2674188 h 2682815"/>
              <a:gd name="connsiteX77" fmla="*/ 707366 w 2898476"/>
              <a:gd name="connsiteY77" fmla="*/ 2587924 h 2682815"/>
              <a:gd name="connsiteX78" fmla="*/ 733246 w 2898476"/>
              <a:gd name="connsiteY78" fmla="*/ 2518913 h 2682815"/>
              <a:gd name="connsiteX79" fmla="*/ 940280 w 2898476"/>
              <a:gd name="connsiteY79" fmla="*/ 2234241 h 2682815"/>
              <a:gd name="connsiteX80" fmla="*/ 1009291 w 2898476"/>
              <a:gd name="connsiteY80" fmla="*/ 2216988 h 2682815"/>
              <a:gd name="connsiteX81" fmla="*/ 1112808 w 2898476"/>
              <a:gd name="connsiteY81" fmla="*/ 2182483 h 2682815"/>
              <a:gd name="connsiteX82" fmla="*/ 1155940 w 2898476"/>
              <a:gd name="connsiteY82" fmla="*/ 2156604 h 2682815"/>
              <a:gd name="connsiteX83" fmla="*/ 1224951 w 2898476"/>
              <a:gd name="connsiteY83" fmla="*/ 2139351 h 2682815"/>
              <a:gd name="connsiteX84" fmla="*/ 1311215 w 2898476"/>
              <a:gd name="connsiteY84" fmla="*/ 2165230 h 2682815"/>
              <a:gd name="connsiteX85" fmla="*/ 1319842 w 2898476"/>
              <a:gd name="connsiteY85" fmla="*/ 2199736 h 2682815"/>
              <a:gd name="connsiteX86" fmla="*/ 1337095 w 2898476"/>
              <a:gd name="connsiteY86" fmla="*/ 2234241 h 2682815"/>
              <a:gd name="connsiteX87" fmla="*/ 1380227 w 2898476"/>
              <a:gd name="connsiteY87" fmla="*/ 2286000 h 2682815"/>
              <a:gd name="connsiteX88" fmla="*/ 1406106 w 2898476"/>
              <a:gd name="connsiteY88" fmla="*/ 2320505 h 2682815"/>
              <a:gd name="connsiteX89" fmla="*/ 1449238 w 2898476"/>
              <a:gd name="connsiteY89" fmla="*/ 2380890 h 2682815"/>
              <a:gd name="connsiteX90" fmla="*/ 1500997 w 2898476"/>
              <a:gd name="connsiteY90" fmla="*/ 2449902 h 2682815"/>
              <a:gd name="connsiteX91" fmla="*/ 1570008 w 2898476"/>
              <a:gd name="connsiteY91" fmla="*/ 2570672 h 2682815"/>
              <a:gd name="connsiteX92" fmla="*/ 1613140 w 2898476"/>
              <a:gd name="connsiteY92" fmla="*/ 2613804 h 2682815"/>
              <a:gd name="connsiteX93" fmla="*/ 1673525 w 2898476"/>
              <a:gd name="connsiteY93" fmla="*/ 2682815 h 2682815"/>
              <a:gd name="connsiteX94" fmla="*/ 1699404 w 2898476"/>
              <a:gd name="connsiteY94" fmla="*/ 2570672 h 2682815"/>
              <a:gd name="connsiteX95" fmla="*/ 1708031 w 2898476"/>
              <a:gd name="connsiteY95" fmla="*/ 2415396 h 2682815"/>
              <a:gd name="connsiteX96" fmla="*/ 1716657 w 2898476"/>
              <a:gd name="connsiteY96" fmla="*/ 2311879 h 2682815"/>
              <a:gd name="connsiteX97" fmla="*/ 1751163 w 2898476"/>
              <a:gd name="connsiteY97" fmla="*/ 2251494 h 2682815"/>
              <a:gd name="connsiteX98" fmla="*/ 1759789 w 2898476"/>
              <a:gd name="connsiteY98" fmla="*/ 2225615 h 2682815"/>
              <a:gd name="connsiteX99" fmla="*/ 1871932 w 2898476"/>
              <a:gd name="connsiteY99" fmla="*/ 2147977 h 2682815"/>
              <a:gd name="connsiteX100" fmla="*/ 2001329 w 2898476"/>
              <a:gd name="connsiteY100" fmla="*/ 2191109 h 2682815"/>
              <a:gd name="connsiteX101" fmla="*/ 2242868 w 2898476"/>
              <a:gd name="connsiteY101" fmla="*/ 2337758 h 2682815"/>
              <a:gd name="connsiteX102" fmla="*/ 2277374 w 2898476"/>
              <a:gd name="connsiteY102" fmla="*/ 2372264 h 2682815"/>
              <a:gd name="connsiteX103" fmla="*/ 2303253 w 2898476"/>
              <a:gd name="connsiteY103" fmla="*/ 2389517 h 2682815"/>
              <a:gd name="connsiteX104" fmla="*/ 2372265 w 2898476"/>
              <a:gd name="connsiteY104" fmla="*/ 2518913 h 2682815"/>
              <a:gd name="connsiteX105" fmla="*/ 2415397 w 2898476"/>
              <a:gd name="connsiteY105" fmla="*/ 2484407 h 2682815"/>
              <a:gd name="connsiteX106" fmla="*/ 2510287 w 2898476"/>
              <a:gd name="connsiteY106" fmla="*/ 2372264 h 2682815"/>
              <a:gd name="connsiteX107" fmla="*/ 2725948 w 2898476"/>
              <a:gd name="connsiteY107" fmla="*/ 2329132 h 2682815"/>
              <a:gd name="connsiteX108" fmla="*/ 2760453 w 2898476"/>
              <a:gd name="connsiteY108" fmla="*/ 2337758 h 2682815"/>
              <a:gd name="connsiteX109" fmla="*/ 2846717 w 2898476"/>
              <a:gd name="connsiteY109" fmla="*/ 2441275 h 2682815"/>
              <a:gd name="connsiteX110" fmla="*/ 2872597 w 2898476"/>
              <a:gd name="connsiteY110" fmla="*/ 2493034 h 2682815"/>
              <a:gd name="connsiteX111" fmla="*/ 2898476 w 2898476"/>
              <a:gd name="connsiteY111" fmla="*/ 2536166 h 268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2898476" h="2682815">
                <a:moveTo>
                  <a:pt x="612476" y="0"/>
                </a:moveTo>
                <a:cubicBezTo>
                  <a:pt x="566611" y="57331"/>
                  <a:pt x="583791" y="25666"/>
                  <a:pt x="560717" y="94890"/>
                </a:cubicBezTo>
                <a:lnTo>
                  <a:pt x="552091" y="120770"/>
                </a:lnTo>
                <a:lnTo>
                  <a:pt x="543465" y="146649"/>
                </a:lnTo>
                <a:cubicBezTo>
                  <a:pt x="542801" y="151295"/>
                  <a:pt x="529202" y="249821"/>
                  <a:pt x="526212" y="258792"/>
                </a:cubicBezTo>
                <a:cubicBezTo>
                  <a:pt x="522933" y="268628"/>
                  <a:pt x="513596" y="275399"/>
                  <a:pt x="508959" y="284672"/>
                </a:cubicBezTo>
                <a:cubicBezTo>
                  <a:pt x="504892" y="292805"/>
                  <a:pt x="505508" y="303075"/>
                  <a:pt x="500332" y="310551"/>
                </a:cubicBezTo>
                <a:cubicBezTo>
                  <a:pt x="479371" y="340827"/>
                  <a:pt x="453773" y="367628"/>
                  <a:pt x="431321" y="396815"/>
                </a:cubicBezTo>
                <a:cubicBezTo>
                  <a:pt x="425000" y="405033"/>
                  <a:pt x="419819" y="414068"/>
                  <a:pt x="414068" y="422694"/>
                </a:cubicBezTo>
                <a:cubicBezTo>
                  <a:pt x="411193" y="434196"/>
                  <a:pt x="408849" y="445844"/>
                  <a:pt x="405442" y="457200"/>
                </a:cubicBezTo>
                <a:cubicBezTo>
                  <a:pt x="400216" y="474619"/>
                  <a:pt x="388189" y="508958"/>
                  <a:pt x="388189" y="508958"/>
                </a:cubicBezTo>
                <a:cubicBezTo>
                  <a:pt x="385314" y="557841"/>
                  <a:pt x="384206" y="606860"/>
                  <a:pt x="379563" y="655607"/>
                </a:cubicBezTo>
                <a:cubicBezTo>
                  <a:pt x="378439" y="667410"/>
                  <a:pt x="370936" y="678257"/>
                  <a:pt x="370936" y="690113"/>
                </a:cubicBezTo>
                <a:cubicBezTo>
                  <a:pt x="370936" y="748625"/>
                  <a:pt x="379965" y="783302"/>
                  <a:pt x="388189" y="836762"/>
                </a:cubicBezTo>
                <a:cubicBezTo>
                  <a:pt x="391281" y="856858"/>
                  <a:pt x="392827" y="877209"/>
                  <a:pt x="396815" y="897147"/>
                </a:cubicBezTo>
                <a:cubicBezTo>
                  <a:pt x="401045" y="918299"/>
                  <a:pt x="413345" y="938832"/>
                  <a:pt x="422695" y="957532"/>
                </a:cubicBezTo>
                <a:cubicBezTo>
                  <a:pt x="419819" y="986287"/>
                  <a:pt x="418462" y="1015234"/>
                  <a:pt x="414068" y="1043796"/>
                </a:cubicBezTo>
                <a:cubicBezTo>
                  <a:pt x="412685" y="1052783"/>
                  <a:pt x="410486" y="1062109"/>
                  <a:pt x="405442" y="1069675"/>
                </a:cubicBezTo>
                <a:cubicBezTo>
                  <a:pt x="398675" y="1079826"/>
                  <a:pt x="389714" y="1088788"/>
                  <a:pt x="379563" y="1095555"/>
                </a:cubicBezTo>
                <a:cubicBezTo>
                  <a:pt x="371997" y="1100599"/>
                  <a:pt x="362310" y="1101306"/>
                  <a:pt x="353683" y="1104181"/>
                </a:cubicBezTo>
                <a:cubicBezTo>
                  <a:pt x="339306" y="1115683"/>
                  <a:pt x="325281" y="1127640"/>
                  <a:pt x="310551" y="1138687"/>
                </a:cubicBezTo>
                <a:cubicBezTo>
                  <a:pt x="302257" y="1144907"/>
                  <a:pt x="292544" y="1149192"/>
                  <a:pt x="284672" y="1155939"/>
                </a:cubicBezTo>
                <a:cubicBezTo>
                  <a:pt x="272322" y="1166525"/>
                  <a:pt x="260877" y="1178203"/>
                  <a:pt x="250166" y="1190445"/>
                </a:cubicBezTo>
                <a:cubicBezTo>
                  <a:pt x="240698" y="1201265"/>
                  <a:pt x="235986" y="1216594"/>
                  <a:pt x="224287" y="1224951"/>
                </a:cubicBezTo>
                <a:cubicBezTo>
                  <a:pt x="214640" y="1231842"/>
                  <a:pt x="201284" y="1230702"/>
                  <a:pt x="189782" y="1233577"/>
                </a:cubicBezTo>
                <a:lnTo>
                  <a:pt x="138023" y="1268083"/>
                </a:lnTo>
                <a:cubicBezTo>
                  <a:pt x="129397" y="1273834"/>
                  <a:pt x="121980" y="1282058"/>
                  <a:pt x="112144" y="1285336"/>
                </a:cubicBezTo>
                <a:lnTo>
                  <a:pt x="86265" y="1293962"/>
                </a:lnTo>
                <a:cubicBezTo>
                  <a:pt x="36821" y="1368126"/>
                  <a:pt x="96101" y="1274291"/>
                  <a:pt x="60385" y="1345721"/>
                </a:cubicBezTo>
                <a:cubicBezTo>
                  <a:pt x="55748" y="1354994"/>
                  <a:pt x="48883" y="1362974"/>
                  <a:pt x="43132" y="1371600"/>
                </a:cubicBezTo>
                <a:cubicBezTo>
                  <a:pt x="36891" y="1409046"/>
                  <a:pt x="33916" y="1430328"/>
                  <a:pt x="25880" y="1466490"/>
                </a:cubicBezTo>
                <a:cubicBezTo>
                  <a:pt x="23308" y="1478064"/>
                  <a:pt x="21923" y="1490099"/>
                  <a:pt x="17253" y="1500996"/>
                </a:cubicBezTo>
                <a:cubicBezTo>
                  <a:pt x="13169" y="1510525"/>
                  <a:pt x="5751" y="1518249"/>
                  <a:pt x="0" y="1526875"/>
                </a:cubicBezTo>
                <a:cubicBezTo>
                  <a:pt x="2876" y="1498120"/>
                  <a:pt x="-1363" y="1467727"/>
                  <a:pt x="8627" y="1440611"/>
                </a:cubicBezTo>
                <a:cubicBezTo>
                  <a:pt x="45154" y="1341466"/>
                  <a:pt x="47020" y="1389420"/>
                  <a:pt x="86265" y="1337094"/>
                </a:cubicBezTo>
                <a:cubicBezTo>
                  <a:pt x="149798" y="1252385"/>
                  <a:pt x="76149" y="1338050"/>
                  <a:pt x="129397" y="1242204"/>
                </a:cubicBezTo>
                <a:cubicBezTo>
                  <a:pt x="142849" y="1217990"/>
                  <a:pt x="167048" y="1210439"/>
                  <a:pt x="189782" y="1199072"/>
                </a:cubicBezTo>
                <a:cubicBezTo>
                  <a:pt x="215661" y="1161691"/>
                  <a:pt x="253041" y="1130060"/>
                  <a:pt x="267419" y="1086928"/>
                </a:cubicBezTo>
                <a:cubicBezTo>
                  <a:pt x="270295" y="1078302"/>
                  <a:pt x="270802" y="1068478"/>
                  <a:pt x="276046" y="1061049"/>
                </a:cubicBezTo>
                <a:cubicBezTo>
                  <a:pt x="305570" y="1019223"/>
                  <a:pt x="339837" y="980947"/>
                  <a:pt x="370936" y="940279"/>
                </a:cubicBezTo>
                <a:cubicBezTo>
                  <a:pt x="377234" y="932043"/>
                  <a:pt x="380546" y="921406"/>
                  <a:pt x="388189" y="914400"/>
                </a:cubicBezTo>
                <a:cubicBezTo>
                  <a:pt x="618086" y="703660"/>
                  <a:pt x="403986" y="915855"/>
                  <a:pt x="500332" y="819509"/>
                </a:cubicBezTo>
                <a:cubicBezTo>
                  <a:pt x="529087" y="822385"/>
                  <a:pt x="563786" y="810394"/>
                  <a:pt x="586597" y="828136"/>
                </a:cubicBezTo>
                <a:cubicBezTo>
                  <a:pt x="621243" y="855083"/>
                  <a:pt x="633617" y="902294"/>
                  <a:pt x="655608" y="940279"/>
                </a:cubicBezTo>
                <a:cubicBezTo>
                  <a:pt x="693020" y="1004899"/>
                  <a:pt x="670624" y="974922"/>
                  <a:pt x="698740" y="1035170"/>
                </a:cubicBezTo>
                <a:cubicBezTo>
                  <a:pt x="712335" y="1064303"/>
                  <a:pt x="731706" y="1090935"/>
                  <a:pt x="741872" y="1121434"/>
                </a:cubicBezTo>
                <a:cubicBezTo>
                  <a:pt x="753777" y="1157149"/>
                  <a:pt x="742932" y="1142269"/>
                  <a:pt x="776378" y="1164566"/>
                </a:cubicBezTo>
                <a:cubicBezTo>
                  <a:pt x="786173" y="1179258"/>
                  <a:pt x="808813" y="1214253"/>
                  <a:pt x="819510" y="1224951"/>
                </a:cubicBezTo>
                <a:cubicBezTo>
                  <a:pt x="826841" y="1232282"/>
                  <a:pt x="837424" y="1235567"/>
                  <a:pt x="845389" y="1242204"/>
                </a:cubicBezTo>
                <a:cubicBezTo>
                  <a:pt x="888466" y="1278102"/>
                  <a:pt x="851668" y="1261550"/>
                  <a:pt x="897148" y="1276709"/>
                </a:cubicBezTo>
                <a:cubicBezTo>
                  <a:pt x="902899" y="1285335"/>
                  <a:pt x="906304" y="1296111"/>
                  <a:pt x="914400" y="1302588"/>
                </a:cubicBezTo>
                <a:cubicBezTo>
                  <a:pt x="921501" y="1308269"/>
                  <a:pt x="932385" y="1306703"/>
                  <a:pt x="940280" y="1311215"/>
                </a:cubicBezTo>
                <a:cubicBezTo>
                  <a:pt x="952763" y="1318348"/>
                  <a:pt x="964619" y="1326928"/>
                  <a:pt x="974785" y="1337094"/>
                </a:cubicBezTo>
                <a:cubicBezTo>
                  <a:pt x="995873" y="1358182"/>
                  <a:pt x="1043428" y="1442492"/>
                  <a:pt x="1052423" y="1449238"/>
                </a:cubicBezTo>
                <a:cubicBezTo>
                  <a:pt x="1063925" y="1457864"/>
                  <a:pt x="1074966" y="1467142"/>
                  <a:pt x="1086929" y="1475117"/>
                </a:cubicBezTo>
                <a:cubicBezTo>
                  <a:pt x="1100880" y="1484417"/>
                  <a:pt x="1116648" y="1490936"/>
                  <a:pt x="1130061" y="1500996"/>
                </a:cubicBezTo>
                <a:cubicBezTo>
                  <a:pt x="1139661" y="1508196"/>
                  <a:pt x="1165854" y="1542212"/>
                  <a:pt x="1181819" y="1544128"/>
                </a:cubicBezTo>
                <a:cubicBezTo>
                  <a:pt x="1244694" y="1551673"/>
                  <a:pt x="1308340" y="1549879"/>
                  <a:pt x="1371600" y="1552755"/>
                </a:cubicBezTo>
                <a:cubicBezTo>
                  <a:pt x="1380227" y="1561381"/>
                  <a:pt x="1391427" y="1568042"/>
                  <a:pt x="1397480" y="1578634"/>
                </a:cubicBezTo>
                <a:cubicBezTo>
                  <a:pt x="1431761" y="1638625"/>
                  <a:pt x="1376005" y="1593071"/>
                  <a:pt x="1431985" y="1630392"/>
                </a:cubicBezTo>
                <a:cubicBezTo>
                  <a:pt x="1485744" y="1764787"/>
                  <a:pt x="1464773" y="1685734"/>
                  <a:pt x="1475117" y="1871932"/>
                </a:cubicBezTo>
                <a:cubicBezTo>
                  <a:pt x="1472242" y="1917940"/>
                  <a:pt x="1473329" y="1964368"/>
                  <a:pt x="1466491" y="2009955"/>
                </a:cubicBezTo>
                <a:cubicBezTo>
                  <a:pt x="1464583" y="2022672"/>
                  <a:pt x="1456053" y="2033555"/>
                  <a:pt x="1449238" y="2044460"/>
                </a:cubicBezTo>
                <a:cubicBezTo>
                  <a:pt x="1431664" y="2072578"/>
                  <a:pt x="1417929" y="2088230"/>
                  <a:pt x="1388853" y="2104845"/>
                </a:cubicBezTo>
                <a:cubicBezTo>
                  <a:pt x="1380958" y="2109356"/>
                  <a:pt x="1371332" y="2109890"/>
                  <a:pt x="1362974" y="2113472"/>
                </a:cubicBezTo>
                <a:cubicBezTo>
                  <a:pt x="1260644" y="2157327"/>
                  <a:pt x="1428104" y="2096373"/>
                  <a:pt x="1259457" y="2156604"/>
                </a:cubicBezTo>
                <a:cubicBezTo>
                  <a:pt x="1242330" y="2162721"/>
                  <a:pt x="1225295" y="2169265"/>
                  <a:pt x="1207698" y="2173856"/>
                </a:cubicBezTo>
                <a:cubicBezTo>
                  <a:pt x="1159106" y="2186532"/>
                  <a:pt x="1061049" y="2208362"/>
                  <a:pt x="1061049" y="2208362"/>
                </a:cubicBezTo>
                <a:cubicBezTo>
                  <a:pt x="941271" y="2268253"/>
                  <a:pt x="1166011" y="2159367"/>
                  <a:pt x="948906" y="2242868"/>
                </a:cubicBezTo>
                <a:cubicBezTo>
                  <a:pt x="935487" y="2248029"/>
                  <a:pt x="926729" y="2261350"/>
                  <a:pt x="914400" y="2268747"/>
                </a:cubicBezTo>
                <a:cubicBezTo>
                  <a:pt x="897860" y="2278671"/>
                  <a:pt x="879182" y="2284702"/>
                  <a:pt x="862642" y="2294626"/>
                </a:cubicBezTo>
                <a:cubicBezTo>
                  <a:pt x="850313" y="2302023"/>
                  <a:pt x="840328" y="2312885"/>
                  <a:pt x="828136" y="2320505"/>
                </a:cubicBezTo>
                <a:cubicBezTo>
                  <a:pt x="786646" y="2346436"/>
                  <a:pt x="793156" y="2326890"/>
                  <a:pt x="759125" y="2372264"/>
                </a:cubicBezTo>
                <a:cubicBezTo>
                  <a:pt x="751409" y="2382552"/>
                  <a:pt x="747261" y="2395094"/>
                  <a:pt x="741872" y="2406770"/>
                </a:cubicBezTo>
                <a:cubicBezTo>
                  <a:pt x="714561" y="2465942"/>
                  <a:pt x="709206" y="2469198"/>
                  <a:pt x="698740" y="2518913"/>
                </a:cubicBezTo>
                <a:cubicBezTo>
                  <a:pt x="689679" y="2561956"/>
                  <a:pt x="697260" y="2611711"/>
                  <a:pt x="672861" y="2648309"/>
                </a:cubicBezTo>
                <a:cubicBezTo>
                  <a:pt x="667110" y="2656935"/>
                  <a:pt x="648277" y="2681519"/>
                  <a:pt x="655608" y="2674188"/>
                </a:cubicBezTo>
                <a:cubicBezTo>
                  <a:pt x="677678" y="2652118"/>
                  <a:pt x="695695" y="2615155"/>
                  <a:pt x="707366" y="2587924"/>
                </a:cubicBezTo>
                <a:cubicBezTo>
                  <a:pt x="717044" y="2565342"/>
                  <a:pt x="722785" y="2541143"/>
                  <a:pt x="733246" y="2518913"/>
                </a:cubicBezTo>
                <a:cubicBezTo>
                  <a:pt x="779269" y="2421115"/>
                  <a:pt x="876496" y="2295662"/>
                  <a:pt x="940280" y="2234241"/>
                </a:cubicBezTo>
                <a:cubicBezTo>
                  <a:pt x="957360" y="2217794"/>
                  <a:pt x="986579" y="2223801"/>
                  <a:pt x="1009291" y="2216988"/>
                </a:cubicBezTo>
                <a:cubicBezTo>
                  <a:pt x="1044129" y="2206537"/>
                  <a:pt x="1079175" y="2196331"/>
                  <a:pt x="1112808" y="2182483"/>
                </a:cubicBezTo>
                <a:cubicBezTo>
                  <a:pt x="1128312" y="2176099"/>
                  <a:pt x="1140943" y="2164102"/>
                  <a:pt x="1155940" y="2156604"/>
                </a:cubicBezTo>
                <a:cubicBezTo>
                  <a:pt x="1173627" y="2147760"/>
                  <a:pt x="1208539" y="2142633"/>
                  <a:pt x="1224951" y="2139351"/>
                </a:cubicBezTo>
                <a:cubicBezTo>
                  <a:pt x="1253706" y="2147977"/>
                  <a:pt x="1285888" y="2149113"/>
                  <a:pt x="1311215" y="2165230"/>
                </a:cubicBezTo>
                <a:cubicBezTo>
                  <a:pt x="1321217" y="2171595"/>
                  <a:pt x="1315679" y="2188635"/>
                  <a:pt x="1319842" y="2199736"/>
                </a:cubicBezTo>
                <a:cubicBezTo>
                  <a:pt x="1324357" y="2211777"/>
                  <a:pt x="1329721" y="2223706"/>
                  <a:pt x="1337095" y="2234241"/>
                </a:cubicBezTo>
                <a:cubicBezTo>
                  <a:pt x="1349974" y="2252640"/>
                  <a:pt x="1366197" y="2268463"/>
                  <a:pt x="1380227" y="2286000"/>
                </a:cubicBezTo>
                <a:cubicBezTo>
                  <a:pt x="1389208" y="2297227"/>
                  <a:pt x="1396750" y="2309589"/>
                  <a:pt x="1406106" y="2320505"/>
                </a:cubicBezTo>
                <a:cubicBezTo>
                  <a:pt x="1490878" y="2419407"/>
                  <a:pt x="1374036" y="2268088"/>
                  <a:pt x="1449238" y="2380890"/>
                </a:cubicBezTo>
                <a:cubicBezTo>
                  <a:pt x="1465189" y="2404816"/>
                  <a:pt x="1500997" y="2449902"/>
                  <a:pt x="1500997" y="2449902"/>
                </a:cubicBezTo>
                <a:cubicBezTo>
                  <a:pt x="1519217" y="2504565"/>
                  <a:pt x="1514064" y="2496080"/>
                  <a:pt x="1570008" y="2570672"/>
                </a:cubicBezTo>
                <a:cubicBezTo>
                  <a:pt x="1582208" y="2586938"/>
                  <a:pt x="1599349" y="2598864"/>
                  <a:pt x="1613140" y="2613804"/>
                </a:cubicBezTo>
                <a:cubicBezTo>
                  <a:pt x="1633873" y="2636264"/>
                  <a:pt x="1653397" y="2659811"/>
                  <a:pt x="1673525" y="2682815"/>
                </a:cubicBezTo>
                <a:cubicBezTo>
                  <a:pt x="1705699" y="2634554"/>
                  <a:pt x="1692836" y="2662617"/>
                  <a:pt x="1699404" y="2570672"/>
                </a:cubicBezTo>
                <a:cubicBezTo>
                  <a:pt x="1703097" y="2518965"/>
                  <a:pt x="1704583" y="2467120"/>
                  <a:pt x="1708031" y="2415396"/>
                </a:cubicBezTo>
                <a:cubicBezTo>
                  <a:pt x="1710334" y="2380847"/>
                  <a:pt x="1707845" y="2345364"/>
                  <a:pt x="1716657" y="2311879"/>
                </a:cubicBezTo>
                <a:cubicBezTo>
                  <a:pt x="1722557" y="2289459"/>
                  <a:pt x="1740795" y="2272229"/>
                  <a:pt x="1751163" y="2251494"/>
                </a:cubicBezTo>
                <a:cubicBezTo>
                  <a:pt x="1755229" y="2243361"/>
                  <a:pt x="1753359" y="2232045"/>
                  <a:pt x="1759789" y="2225615"/>
                </a:cubicBezTo>
                <a:cubicBezTo>
                  <a:pt x="1808559" y="2176845"/>
                  <a:pt x="1823407" y="2172240"/>
                  <a:pt x="1871932" y="2147977"/>
                </a:cubicBezTo>
                <a:cubicBezTo>
                  <a:pt x="1915064" y="2162354"/>
                  <a:pt x="1960853" y="2170401"/>
                  <a:pt x="2001329" y="2191109"/>
                </a:cubicBezTo>
                <a:cubicBezTo>
                  <a:pt x="2085182" y="2234011"/>
                  <a:pt x="2164120" y="2286080"/>
                  <a:pt x="2242868" y="2337758"/>
                </a:cubicBezTo>
                <a:cubicBezTo>
                  <a:pt x="2256467" y="2346683"/>
                  <a:pt x="2265024" y="2361678"/>
                  <a:pt x="2277374" y="2372264"/>
                </a:cubicBezTo>
                <a:cubicBezTo>
                  <a:pt x="2285246" y="2379011"/>
                  <a:pt x="2294627" y="2383766"/>
                  <a:pt x="2303253" y="2389517"/>
                </a:cubicBezTo>
                <a:cubicBezTo>
                  <a:pt x="2368220" y="2500888"/>
                  <a:pt x="2351005" y="2455137"/>
                  <a:pt x="2372265" y="2518913"/>
                </a:cubicBezTo>
                <a:cubicBezTo>
                  <a:pt x="2386642" y="2507411"/>
                  <a:pt x="2402778" y="2497815"/>
                  <a:pt x="2415397" y="2484407"/>
                </a:cubicBezTo>
                <a:cubicBezTo>
                  <a:pt x="2448957" y="2448749"/>
                  <a:pt x="2463485" y="2386665"/>
                  <a:pt x="2510287" y="2372264"/>
                </a:cubicBezTo>
                <a:cubicBezTo>
                  <a:pt x="2655525" y="2327575"/>
                  <a:pt x="2583455" y="2341006"/>
                  <a:pt x="2725948" y="2329132"/>
                </a:cubicBezTo>
                <a:cubicBezTo>
                  <a:pt x="2737450" y="2332007"/>
                  <a:pt x="2751277" y="2330251"/>
                  <a:pt x="2760453" y="2337758"/>
                </a:cubicBezTo>
                <a:cubicBezTo>
                  <a:pt x="2766641" y="2342821"/>
                  <a:pt x="2832442" y="2417484"/>
                  <a:pt x="2846717" y="2441275"/>
                </a:cubicBezTo>
                <a:cubicBezTo>
                  <a:pt x="2856641" y="2457816"/>
                  <a:pt x="2863229" y="2476172"/>
                  <a:pt x="2872597" y="2493034"/>
                </a:cubicBezTo>
                <a:cubicBezTo>
                  <a:pt x="2924658" y="2586744"/>
                  <a:pt x="2865836" y="2470889"/>
                  <a:pt x="2898476" y="25361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095576" y="1410595"/>
            <a:ext cx="1147523" cy="345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26083" y="2208679"/>
            <a:ext cx="1206770" cy="517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034432" y="1501173"/>
            <a:ext cx="963583" cy="384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8528913" y="1751741"/>
            <a:ext cx="284672" cy="26741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31" idx="2"/>
            <a:endCxn id="12" idx="0"/>
          </p:cNvCxnSpPr>
          <p:nvPr/>
        </p:nvCxnSpPr>
        <p:spPr>
          <a:xfrm rot="5400000">
            <a:off x="8085942" y="1648933"/>
            <a:ext cx="215081" cy="95553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1" idx="2"/>
            <a:endCxn id="29" idx="0"/>
          </p:cNvCxnSpPr>
          <p:nvPr/>
        </p:nvCxnSpPr>
        <p:spPr>
          <a:xfrm rot="16200000" flipH="1">
            <a:off x="9205599" y="1484809"/>
            <a:ext cx="189519" cy="12582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1" idx="3"/>
            <a:endCxn id="30" idx="3"/>
          </p:cNvCxnSpPr>
          <p:nvPr/>
        </p:nvCxnSpPr>
        <p:spPr>
          <a:xfrm flipH="1" flipV="1">
            <a:off x="9998015" y="1693652"/>
            <a:ext cx="1251759" cy="943559"/>
          </a:xfrm>
          <a:prstGeom prst="bentConnector3">
            <a:avLst>
              <a:gd name="adj1" fmla="val -1826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385905" y="2424023"/>
            <a:ext cx="863869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button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7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Sum = 0;</a:t>
            </a:r>
          </a:p>
          <a:p>
            <a:pPr marL="914400" lvl="2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pPr marL="914400" lvl="2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1371600" lvl="3" indent="0">
              <a:buNone/>
            </a:pPr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371600" lvl="3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++’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 err="1"/>
              <a:t>비기능</a:t>
            </a:r>
            <a:endParaRPr lang="en-US" altLang="ko-KR" dirty="0"/>
          </a:p>
          <a:p>
            <a:pPr lvl="2"/>
            <a:r>
              <a:rPr lang="ko-KR" altLang="en-US" dirty="0"/>
              <a:t>품질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4153" y="91440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93568" y="123214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3568" y="1562819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0208" y="2603204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while (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&lt;10)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17397" y="2933883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Sum+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marL="0" lvl="3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12" idx="1"/>
            <a:endCxn id="9" idx="1"/>
          </p:cNvCxnSpPr>
          <p:nvPr/>
        </p:nvCxnSpPr>
        <p:spPr>
          <a:xfrm rot="10800000">
            <a:off x="4610208" y="2768545"/>
            <a:ext cx="12700" cy="67142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10208" y="3274627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03019" y="1893498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17397" y="2248351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I = 0;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94824" y="1216922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Sum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36102" y="1552755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22908" y="3625475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4" name="꺾인 연결선 23"/>
          <p:cNvCxnSpPr>
            <a:stCxn id="9" idx="3"/>
            <a:endCxn id="23" idx="3"/>
          </p:cNvCxnSpPr>
          <p:nvPr/>
        </p:nvCxnSpPr>
        <p:spPr>
          <a:xfrm>
            <a:off x="5941550" y="2768544"/>
            <a:ext cx="12700" cy="1022271"/>
          </a:xfrm>
          <a:prstGeom prst="bentConnector3">
            <a:avLst>
              <a:gd name="adj1" fmla="val 19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8278861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타원 28"/>
          <p:cNvSpPr/>
          <p:nvPr/>
        </p:nvSpPr>
        <p:spPr>
          <a:xfrm>
            <a:off x="8355060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타원 29"/>
          <p:cNvSpPr/>
          <p:nvPr/>
        </p:nvSpPr>
        <p:spPr>
          <a:xfrm>
            <a:off x="8392432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타원 30"/>
          <p:cNvSpPr/>
          <p:nvPr/>
        </p:nvSpPr>
        <p:spPr>
          <a:xfrm>
            <a:off x="8396749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8402502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8402502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타원 33"/>
          <p:cNvSpPr/>
          <p:nvPr/>
        </p:nvSpPr>
        <p:spPr>
          <a:xfrm>
            <a:off x="9456393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타원 34"/>
          <p:cNvSpPr/>
          <p:nvPr/>
        </p:nvSpPr>
        <p:spPr>
          <a:xfrm>
            <a:off x="9532592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타원 35"/>
          <p:cNvSpPr/>
          <p:nvPr/>
        </p:nvSpPr>
        <p:spPr>
          <a:xfrm>
            <a:off x="9569964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타원 36"/>
          <p:cNvSpPr/>
          <p:nvPr/>
        </p:nvSpPr>
        <p:spPr>
          <a:xfrm>
            <a:off x="9574281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타원 37"/>
          <p:cNvSpPr/>
          <p:nvPr/>
        </p:nvSpPr>
        <p:spPr>
          <a:xfrm>
            <a:off x="9580034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9580034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1" name="직선 화살표 연결선 40"/>
          <p:cNvCxnSpPr>
            <a:stCxn id="29" idx="6"/>
            <a:endCxn id="35" idx="2"/>
          </p:cNvCxnSpPr>
          <p:nvPr/>
        </p:nvCxnSpPr>
        <p:spPr>
          <a:xfrm>
            <a:off x="8716989" y="1841289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0" idx="6"/>
            <a:endCxn id="36" idx="2"/>
          </p:cNvCxnSpPr>
          <p:nvPr/>
        </p:nvCxnSpPr>
        <p:spPr>
          <a:xfrm>
            <a:off x="8754361" y="2141690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12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Modularity</a:t>
            </a:r>
          </a:p>
          <a:p>
            <a:pPr lvl="1"/>
            <a:r>
              <a:rPr lang="en-US" altLang="ko-KR" dirty="0" smtClean="0"/>
              <a:t>Communication</a:t>
            </a:r>
          </a:p>
          <a:p>
            <a:pPr lvl="2"/>
            <a:r>
              <a:rPr lang="en-US" altLang="ko-KR" dirty="0" smtClean="0"/>
              <a:t>Synchronous</a:t>
            </a:r>
          </a:p>
          <a:p>
            <a:pPr lvl="2"/>
            <a:r>
              <a:rPr lang="en-US" altLang="ko-KR" dirty="0" smtClean="0"/>
              <a:t>Asynchronous</a:t>
            </a:r>
          </a:p>
          <a:p>
            <a:pPr lvl="1"/>
            <a:r>
              <a:rPr lang="en-US" altLang="ko-KR" dirty="0" smtClean="0"/>
              <a:t>Process/Thread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04845" y="1475117"/>
            <a:ext cx="1138687" cy="483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0110" y="2501655"/>
            <a:ext cx="1138687" cy="483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Login Dialog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3096" y="2475780"/>
            <a:ext cx="1138687" cy="483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Main 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2210" y="3407658"/>
            <a:ext cx="1629673" cy="483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 Panel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2579298" y="1958196"/>
            <a:ext cx="276045" cy="2242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꺾인 연결선 10"/>
          <p:cNvCxnSpPr>
            <a:stCxn id="9" idx="2"/>
            <a:endCxn id="6" idx="0"/>
          </p:cNvCxnSpPr>
          <p:nvPr/>
        </p:nvCxnSpPr>
        <p:spPr>
          <a:xfrm rot="5400000">
            <a:off x="2108802" y="1893136"/>
            <a:ext cx="319172" cy="89786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9" idx="2"/>
            <a:endCxn id="7" idx="0"/>
          </p:cNvCxnSpPr>
          <p:nvPr/>
        </p:nvCxnSpPr>
        <p:spPr>
          <a:xfrm rot="16200000" flipH="1">
            <a:off x="3028232" y="1871571"/>
            <a:ext cx="293297" cy="9151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8" idx="0"/>
          </p:cNvCxnSpPr>
          <p:nvPr/>
        </p:nvCxnSpPr>
        <p:spPr>
          <a:xfrm rot="5400000">
            <a:off x="3405345" y="3180562"/>
            <a:ext cx="448799" cy="539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326489" y="1617451"/>
            <a:ext cx="881155" cy="508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Action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6" idx="1"/>
            <a:endCxn id="25" idx="1"/>
          </p:cNvCxnSpPr>
          <p:nvPr/>
        </p:nvCxnSpPr>
        <p:spPr>
          <a:xfrm rot="10800000" flipH="1">
            <a:off x="1250109" y="1871927"/>
            <a:ext cx="76379" cy="871269"/>
          </a:xfrm>
          <a:prstGeom prst="bentConnector3">
            <a:avLst>
              <a:gd name="adj1" fmla="val -29929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 28"/>
          <p:cNvSpPr/>
          <p:nvPr/>
        </p:nvSpPr>
        <p:spPr>
          <a:xfrm>
            <a:off x="1095463" y="2833671"/>
            <a:ext cx="372286" cy="52631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010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863" y="502519"/>
            <a:ext cx="10515600" cy="359494"/>
          </a:xfrm>
        </p:spPr>
        <p:txBody>
          <a:bodyPr/>
          <a:lstStyle/>
          <a:p>
            <a:r>
              <a:rPr lang="en-US" altLang="ko-KR" dirty="0" smtClean="0"/>
              <a:t>2022-11-28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Resource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Character String</a:t>
            </a:r>
          </a:p>
          <a:p>
            <a:pPr lvl="3"/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Constants and Locale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Login Dialog </a:t>
            </a:r>
            <a:r>
              <a:rPr lang="ko-KR" altLang="en-US" smtClean="0"/>
              <a:t>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Table Event</a:t>
            </a:r>
            <a:r>
              <a:rPr lang="ko-KR" altLang="en-US" dirty="0" smtClean="0"/>
              <a:t> 중복 정리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62973" y="2053086"/>
            <a:ext cx="1621766" cy="1630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문서 5"/>
          <p:cNvSpPr/>
          <p:nvPr/>
        </p:nvSpPr>
        <p:spPr>
          <a:xfrm>
            <a:off x="3450560" y="2053086"/>
            <a:ext cx="1233577" cy="50033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UI Resource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순서도: 문서 6"/>
          <p:cNvSpPr/>
          <p:nvPr/>
        </p:nvSpPr>
        <p:spPr>
          <a:xfrm>
            <a:off x="3450558" y="3182968"/>
            <a:ext cx="1233577" cy="50033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Constants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문서 7"/>
          <p:cNvSpPr/>
          <p:nvPr/>
        </p:nvSpPr>
        <p:spPr>
          <a:xfrm>
            <a:off x="3450559" y="2630652"/>
            <a:ext cx="1233577" cy="500332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Locale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86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2022-11-30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Debugging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81498" y="1678077"/>
            <a:ext cx="3181709" cy="974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updateTable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this.campusTable.setData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200" dirty="0" smtClean="0">
                <a:solidFill>
                  <a:schemeClr val="tx1"/>
                </a:solidFill>
              </a:rPr>
              <a:t>);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this.collegeTable.setData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fileName</a:t>
            </a:r>
            <a:r>
              <a:rPr lang="en-US" altLang="ko-KR" sz="1200" dirty="0">
                <a:solidFill>
                  <a:srgbClr val="FF0000"/>
                </a:solidFill>
              </a:rPr>
              <a:t>);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this.departmentTable.setData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fileName</a:t>
            </a:r>
            <a:r>
              <a:rPr lang="en-US" altLang="ko-KR" sz="1200" dirty="0" smtClean="0">
                <a:solidFill>
                  <a:schemeClr val="tx1"/>
                </a:solidFill>
              </a:rPr>
              <a:t>);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this.lectureTable.setData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57237" y="1925283"/>
            <a:ext cx="2639578" cy="550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setData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>
                <a:solidFill>
                  <a:schemeClr val="tx1"/>
                </a:solidFill>
              </a:rPr>
              <a:t>this.setRowSelectionInterval</a:t>
            </a:r>
            <a:r>
              <a:rPr lang="en-US" altLang="ko-KR" sz="1200" dirty="0">
                <a:solidFill>
                  <a:schemeClr val="tx1"/>
                </a:solidFill>
              </a:rPr>
              <a:t>(0, 0);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00560" y="2795401"/>
            <a:ext cx="3114134" cy="974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updateTable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this.collegeTable.setData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200" dirty="0" smtClean="0">
                <a:solidFill>
                  <a:schemeClr val="tx1"/>
                </a:solidFill>
              </a:rPr>
              <a:t>);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this.departmentTable.setData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this.lectureTable.setData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63879" y="3925890"/>
            <a:ext cx="3165789" cy="974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updateTable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this.departmentTable.setData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this.lectureTable.setData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96656" y="5015243"/>
            <a:ext cx="3165789" cy="974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updateTable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tx1"/>
                </a:solidFill>
              </a:rPr>
              <a:t>this.lectureTable.setData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fileName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061911" y="1940066"/>
            <a:ext cx="1104182" cy="1122311"/>
          </a:xfrm>
          <a:custGeom>
            <a:avLst/>
            <a:gdLst>
              <a:gd name="connsiteX0" fmla="*/ 940280 w 1104182"/>
              <a:gd name="connsiteY0" fmla="*/ 9504 h 1122311"/>
              <a:gd name="connsiteX1" fmla="*/ 664234 w 1104182"/>
              <a:gd name="connsiteY1" fmla="*/ 9504 h 1122311"/>
              <a:gd name="connsiteX2" fmla="*/ 638355 w 1104182"/>
              <a:gd name="connsiteY2" fmla="*/ 18130 h 1122311"/>
              <a:gd name="connsiteX3" fmla="*/ 543465 w 1104182"/>
              <a:gd name="connsiteY3" fmla="*/ 44009 h 1122311"/>
              <a:gd name="connsiteX4" fmla="*/ 465827 w 1104182"/>
              <a:gd name="connsiteY4" fmla="*/ 87141 h 1122311"/>
              <a:gd name="connsiteX5" fmla="*/ 422695 w 1104182"/>
              <a:gd name="connsiteY5" fmla="*/ 95768 h 1122311"/>
              <a:gd name="connsiteX6" fmla="*/ 370936 w 1104182"/>
              <a:gd name="connsiteY6" fmla="*/ 164779 h 1122311"/>
              <a:gd name="connsiteX7" fmla="*/ 267419 w 1104182"/>
              <a:gd name="connsiteY7" fmla="*/ 268296 h 1122311"/>
              <a:gd name="connsiteX8" fmla="*/ 241540 w 1104182"/>
              <a:gd name="connsiteY8" fmla="*/ 302802 h 1122311"/>
              <a:gd name="connsiteX9" fmla="*/ 181155 w 1104182"/>
              <a:gd name="connsiteY9" fmla="*/ 354560 h 1122311"/>
              <a:gd name="connsiteX10" fmla="*/ 172529 w 1104182"/>
              <a:gd name="connsiteY10" fmla="*/ 380439 h 1122311"/>
              <a:gd name="connsiteX11" fmla="*/ 112144 w 1104182"/>
              <a:gd name="connsiteY11" fmla="*/ 423572 h 1122311"/>
              <a:gd name="connsiteX12" fmla="*/ 86265 w 1104182"/>
              <a:gd name="connsiteY12" fmla="*/ 449451 h 1122311"/>
              <a:gd name="connsiteX13" fmla="*/ 77638 w 1104182"/>
              <a:gd name="connsiteY13" fmla="*/ 475330 h 1122311"/>
              <a:gd name="connsiteX14" fmla="*/ 25880 w 1104182"/>
              <a:gd name="connsiteY14" fmla="*/ 527089 h 1122311"/>
              <a:gd name="connsiteX15" fmla="*/ 8627 w 1104182"/>
              <a:gd name="connsiteY15" fmla="*/ 578847 h 1122311"/>
              <a:gd name="connsiteX16" fmla="*/ 0 w 1104182"/>
              <a:gd name="connsiteY16" fmla="*/ 604726 h 1122311"/>
              <a:gd name="connsiteX17" fmla="*/ 8627 w 1104182"/>
              <a:gd name="connsiteY17" fmla="*/ 716870 h 1122311"/>
              <a:gd name="connsiteX18" fmla="*/ 34506 w 1104182"/>
              <a:gd name="connsiteY18" fmla="*/ 777255 h 1122311"/>
              <a:gd name="connsiteX19" fmla="*/ 60385 w 1104182"/>
              <a:gd name="connsiteY19" fmla="*/ 803134 h 1122311"/>
              <a:gd name="connsiteX20" fmla="*/ 103517 w 1104182"/>
              <a:gd name="connsiteY20" fmla="*/ 846266 h 1122311"/>
              <a:gd name="connsiteX21" fmla="*/ 112144 w 1104182"/>
              <a:gd name="connsiteY21" fmla="*/ 872145 h 1122311"/>
              <a:gd name="connsiteX22" fmla="*/ 120770 w 1104182"/>
              <a:gd name="connsiteY22" fmla="*/ 906651 h 1122311"/>
              <a:gd name="connsiteX23" fmla="*/ 155276 w 1104182"/>
              <a:gd name="connsiteY23" fmla="*/ 923904 h 1122311"/>
              <a:gd name="connsiteX24" fmla="*/ 181155 w 1104182"/>
              <a:gd name="connsiteY24" fmla="*/ 958409 h 1122311"/>
              <a:gd name="connsiteX25" fmla="*/ 207034 w 1104182"/>
              <a:gd name="connsiteY25" fmla="*/ 984289 h 1122311"/>
              <a:gd name="connsiteX26" fmla="*/ 215661 w 1104182"/>
              <a:gd name="connsiteY26" fmla="*/ 1010168 h 1122311"/>
              <a:gd name="connsiteX27" fmla="*/ 250166 w 1104182"/>
              <a:gd name="connsiteY27" fmla="*/ 1018794 h 1122311"/>
              <a:gd name="connsiteX28" fmla="*/ 310551 w 1104182"/>
              <a:gd name="connsiteY28" fmla="*/ 1036047 h 1122311"/>
              <a:gd name="connsiteX29" fmla="*/ 388189 w 1104182"/>
              <a:gd name="connsiteY29" fmla="*/ 1053300 h 1122311"/>
              <a:gd name="connsiteX30" fmla="*/ 448574 w 1104182"/>
              <a:gd name="connsiteY30" fmla="*/ 1070553 h 1122311"/>
              <a:gd name="connsiteX31" fmla="*/ 560717 w 1104182"/>
              <a:gd name="connsiteY31" fmla="*/ 1079179 h 1122311"/>
              <a:gd name="connsiteX32" fmla="*/ 612476 w 1104182"/>
              <a:gd name="connsiteY32" fmla="*/ 1087806 h 1122311"/>
              <a:gd name="connsiteX33" fmla="*/ 638355 w 1104182"/>
              <a:gd name="connsiteY33" fmla="*/ 1096432 h 1122311"/>
              <a:gd name="connsiteX34" fmla="*/ 715993 w 1104182"/>
              <a:gd name="connsiteY34" fmla="*/ 1105058 h 1122311"/>
              <a:gd name="connsiteX35" fmla="*/ 759125 w 1104182"/>
              <a:gd name="connsiteY35" fmla="*/ 1113685 h 1122311"/>
              <a:gd name="connsiteX36" fmla="*/ 1104182 w 1104182"/>
              <a:gd name="connsiteY36" fmla="*/ 1122311 h 112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04182" h="1122311">
                <a:moveTo>
                  <a:pt x="940280" y="9504"/>
                </a:moveTo>
                <a:cubicBezTo>
                  <a:pt x="806406" y="-1653"/>
                  <a:pt x="826402" y="-4598"/>
                  <a:pt x="664234" y="9504"/>
                </a:cubicBezTo>
                <a:cubicBezTo>
                  <a:pt x="655175" y="10292"/>
                  <a:pt x="647098" y="15632"/>
                  <a:pt x="638355" y="18130"/>
                </a:cubicBezTo>
                <a:cubicBezTo>
                  <a:pt x="606831" y="27137"/>
                  <a:pt x="575095" y="35383"/>
                  <a:pt x="543465" y="44009"/>
                </a:cubicBezTo>
                <a:cubicBezTo>
                  <a:pt x="504911" y="69712"/>
                  <a:pt x="502269" y="78030"/>
                  <a:pt x="465827" y="87141"/>
                </a:cubicBezTo>
                <a:cubicBezTo>
                  <a:pt x="451603" y="90697"/>
                  <a:pt x="437072" y="92892"/>
                  <a:pt x="422695" y="95768"/>
                </a:cubicBezTo>
                <a:cubicBezTo>
                  <a:pt x="322129" y="156107"/>
                  <a:pt x="422082" y="81668"/>
                  <a:pt x="370936" y="164779"/>
                </a:cubicBezTo>
                <a:cubicBezTo>
                  <a:pt x="318767" y="249552"/>
                  <a:pt x="322167" y="213547"/>
                  <a:pt x="267419" y="268296"/>
                </a:cubicBezTo>
                <a:cubicBezTo>
                  <a:pt x="257253" y="278462"/>
                  <a:pt x="250897" y="291886"/>
                  <a:pt x="241540" y="302802"/>
                </a:cubicBezTo>
                <a:cubicBezTo>
                  <a:pt x="219913" y="328034"/>
                  <a:pt x="208428" y="334105"/>
                  <a:pt x="181155" y="354560"/>
                </a:cubicBezTo>
                <a:cubicBezTo>
                  <a:pt x="178280" y="363186"/>
                  <a:pt x="178959" y="374009"/>
                  <a:pt x="172529" y="380439"/>
                </a:cubicBezTo>
                <a:cubicBezTo>
                  <a:pt x="155038" y="397930"/>
                  <a:pt x="131459" y="408119"/>
                  <a:pt x="112144" y="423572"/>
                </a:cubicBezTo>
                <a:cubicBezTo>
                  <a:pt x="102618" y="431193"/>
                  <a:pt x="94891" y="440825"/>
                  <a:pt x="86265" y="449451"/>
                </a:cubicBezTo>
                <a:cubicBezTo>
                  <a:pt x="83389" y="458077"/>
                  <a:pt x="83221" y="468152"/>
                  <a:pt x="77638" y="475330"/>
                </a:cubicBezTo>
                <a:cubicBezTo>
                  <a:pt x="62658" y="494590"/>
                  <a:pt x="25880" y="527089"/>
                  <a:pt x="25880" y="527089"/>
                </a:cubicBezTo>
                <a:lnTo>
                  <a:pt x="8627" y="578847"/>
                </a:lnTo>
                <a:lnTo>
                  <a:pt x="0" y="604726"/>
                </a:lnTo>
                <a:cubicBezTo>
                  <a:pt x="2876" y="642107"/>
                  <a:pt x="3977" y="679668"/>
                  <a:pt x="8627" y="716870"/>
                </a:cubicBezTo>
                <a:cubicBezTo>
                  <a:pt x="10334" y="730524"/>
                  <a:pt x="28723" y="769159"/>
                  <a:pt x="34506" y="777255"/>
                </a:cubicBezTo>
                <a:cubicBezTo>
                  <a:pt x="41597" y="787182"/>
                  <a:pt x="52575" y="793762"/>
                  <a:pt x="60385" y="803134"/>
                </a:cubicBezTo>
                <a:cubicBezTo>
                  <a:pt x="96328" y="846266"/>
                  <a:pt x="56072" y="814636"/>
                  <a:pt x="103517" y="846266"/>
                </a:cubicBezTo>
                <a:cubicBezTo>
                  <a:pt x="106393" y="854892"/>
                  <a:pt x="109646" y="863402"/>
                  <a:pt x="112144" y="872145"/>
                </a:cubicBezTo>
                <a:cubicBezTo>
                  <a:pt x="115401" y="883545"/>
                  <a:pt x="113180" y="897543"/>
                  <a:pt x="120770" y="906651"/>
                </a:cubicBezTo>
                <a:cubicBezTo>
                  <a:pt x="129002" y="916530"/>
                  <a:pt x="143774" y="918153"/>
                  <a:pt x="155276" y="923904"/>
                </a:cubicBezTo>
                <a:cubicBezTo>
                  <a:pt x="163902" y="935406"/>
                  <a:pt x="171799" y="947493"/>
                  <a:pt x="181155" y="958409"/>
                </a:cubicBezTo>
                <a:cubicBezTo>
                  <a:pt x="189094" y="967672"/>
                  <a:pt x="200267" y="974138"/>
                  <a:pt x="207034" y="984289"/>
                </a:cubicBezTo>
                <a:cubicBezTo>
                  <a:pt x="212078" y="991855"/>
                  <a:pt x="208560" y="1004488"/>
                  <a:pt x="215661" y="1010168"/>
                </a:cubicBezTo>
                <a:cubicBezTo>
                  <a:pt x="224919" y="1017574"/>
                  <a:pt x="238728" y="1015675"/>
                  <a:pt x="250166" y="1018794"/>
                </a:cubicBezTo>
                <a:cubicBezTo>
                  <a:pt x="270362" y="1024302"/>
                  <a:pt x="290355" y="1030539"/>
                  <a:pt x="310551" y="1036047"/>
                </a:cubicBezTo>
                <a:cubicBezTo>
                  <a:pt x="407950" y="1062610"/>
                  <a:pt x="273244" y="1024563"/>
                  <a:pt x="388189" y="1053300"/>
                </a:cubicBezTo>
                <a:cubicBezTo>
                  <a:pt x="408498" y="1058377"/>
                  <a:pt x="427872" y="1067448"/>
                  <a:pt x="448574" y="1070553"/>
                </a:cubicBezTo>
                <a:cubicBezTo>
                  <a:pt x="485651" y="1076114"/>
                  <a:pt x="523336" y="1076304"/>
                  <a:pt x="560717" y="1079179"/>
                </a:cubicBezTo>
                <a:cubicBezTo>
                  <a:pt x="577970" y="1082055"/>
                  <a:pt x="595402" y="1084012"/>
                  <a:pt x="612476" y="1087806"/>
                </a:cubicBezTo>
                <a:cubicBezTo>
                  <a:pt x="621352" y="1089779"/>
                  <a:pt x="629386" y="1094937"/>
                  <a:pt x="638355" y="1096432"/>
                </a:cubicBezTo>
                <a:cubicBezTo>
                  <a:pt x="664039" y="1100713"/>
                  <a:pt x="690216" y="1101376"/>
                  <a:pt x="715993" y="1105058"/>
                </a:cubicBezTo>
                <a:cubicBezTo>
                  <a:pt x="730508" y="1107132"/>
                  <a:pt x="744477" y="1113034"/>
                  <a:pt x="759125" y="1113685"/>
                </a:cubicBezTo>
                <a:cubicBezTo>
                  <a:pt x="874066" y="1118794"/>
                  <a:pt x="1104182" y="1122311"/>
                  <a:pt x="1104182" y="112231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447185" y="3062377"/>
            <a:ext cx="1104182" cy="1242204"/>
          </a:xfrm>
          <a:custGeom>
            <a:avLst/>
            <a:gdLst>
              <a:gd name="connsiteX0" fmla="*/ 940280 w 1104182"/>
              <a:gd name="connsiteY0" fmla="*/ 9504 h 1122311"/>
              <a:gd name="connsiteX1" fmla="*/ 664234 w 1104182"/>
              <a:gd name="connsiteY1" fmla="*/ 9504 h 1122311"/>
              <a:gd name="connsiteX2" fmla="*/ 638355 w 1104182"/>
              <a:gd name="connsiteY2" fmla="*/ 18130 h 1122311"/>
              <a:gd name="connsiteX3" fmla="*/ 543465 w 1104182"/>
              <a:gd name="connsiteY3" fmla="*/ 44009 h 1122311"/>
              <a:gd name="connsiteX4" fmla="*/ 465827 w 1104182"/>
              <a:gd name="connsiteY4" fmla="*/ 87141 h 1122311"/>
              <a:gd name="connsiteX5" fmla="*/ 422695 w 1104182"/>
              <a:gd name="connsiteY5" fmla="*/ 95768 h 1122311"/>
              <a:gd name="connsiteX6" fmla="*/ 370936 w 1104182"/>
              <a:gd name="connsiteY6" fmla="*/ 164779 h 1122311"/>
              <a:gd name="connsiteX7" fmla="*/ 267419 w 1104182"/>
              <a:gd name="connsiteY7" fmla="*/ 268296 h 1122311"/>
              <a:gd name="connsiteX8" fmla="*/ 241540 w 1104182"/>
              <a:gd name="connsiteY8" fmla="*/ 302802 h 1122311"/>
              <a:gd name="connsiteX9" fmla="*/ 181155 w 1104182"/>
              <a:gd name="connsiteY9" fmla="*/ 354560 h 1122311"/>
              <a:gd name="connsiteX10" fmla="*/ 172529 w 1104182"/>
              <a:gd name="connsiteY10" fmla="*/ 380439 h 1122311"/>
              <a:gd name="connsiteX11" fmla="*/ 112144 w 1104182"/>
              <a:gd name="connsiteY11" fmla="*/ 423572 h 1122311"/>
              <a:gd name="connsiteX12" fmla="*/ 86265 w 1104182"/>
              <a:gd name="connsiteY12" fmla="*/ 449451 h 1122311"/>
              <a:gd name="connsiteX13" fmla="*/ 77638 w 1104182"/>
              <a:gd name="connsiteY13" fmla="*/ 475330 h 1122311"/>
              <a:gd name="connsiteX14" fmla="*/ 25880 w 1104182"/>
              <a:gd name="connsiteY14" fmla="*/ 527089 h 1122311"/>
              <a:gd name="connsiteX15" fmla="*/ 8627 w 1104182"/>
              <a:gd name="connsiteY15" fmla="*/ 578847 h 1122311"/>
              <a:gd name="connsiteX16" fmla="*/ 0 w 1104182"/>
              <a:gd name="connsiteY16" fmla="*/ 604726 h 1122311"/>
              <a:gd name="connsiteX17" fmla="*/ 8627 w 1104182"/>
              <a:gd name="connsiteY17" fmla="*/ 716870 h 1122311"/>
              <a:gd name="connsiteX18" fmla="*/ 34506 w 1104182"/>
              <a:gd name="connsiteY18" fmla="*/ 777255 h 1122311"/>
              <a:gd name="connsiteX19" fmla="*/ 60385 w 1104182"/>
              <a:gd name="connsiteY19" fmla="*/ 803134 h 1122311"/>
              <a:gd name="connsiteX20" fmla="*/ 103517 w 1104182"/>
              <a:gd name="connsiteY20" fmla="*/ 846266 h 1122311"/>
              <a:gd name="connsiteX21" fmla="*/ 112144 w 1104182"/>
              <a:gd name="connsiteY21" fmla="*/ 872145 h 1122311"/>
              <a:gd name="connsiteX22" fmla="*/ 120770 w 1104182"/>
              <a:gd name="connsiteY22" fmla="*/ 906651 h 1122311"/>
              <a:gd name="connsiteX23" fmla="*/ 155276 w 1104182"/>
              <a:gd name="connsiteY23" fmla="*/ 923904 h 1122311"/>
              <a:gd name="connsiteX24" fmla="*/ 181155 w 1104182"/>
              <a:gd name="connsiteY24" fmla="*/ 958409 h 1122311"/>
              <a:gd name="connsiteX25" fmla="*/ 207034 w 1104182"/>
              <a:gd name="connsiteY25" fmla="*/ 984289 h 1122311"/>
              <a:gd name="connsiteX26" fmla="*/ 215661 w 1104182"/>
              <a:gd name="connsiteY26" fmla="*/ 1010168 h 1122311"/>
              <a:gd name="connsiteX27" fmla="*/ 250166 w 1104182"/>
              <a:gd name="connsiteY27" fmla="*/ 1018794 h 1122311"/>
              <a:gd name="connsiteX28" fmla="*/ 310551 w 1104182"/>
              <a:gd name="connsiteY28" fmla="*/ 1036047 h 1122311"/>
              <a:gd name="connsiteX29" fmla="*/ 388189 w 1104182"/>
              <a:gd name="connsiteY29" fmla="*/ 1053300 h 1122311"/>
              <a:gd name="connsiteX30" fmla="*/ 448574 w 1104182"/>
              <a:gd name="connsiteY30" fmla="*/ 1070553 h 1122311"/>
              <a:gd name="connsiteX31" fmla="*/ 560717 w 1104182"/>
              <a:gd name="connsiteY31" fmla="*/ 1079179 h 1122311"/>
              <a:gd name="connsiteX32" fmla="*/ 612476 w 1104182"/>
              <a:gd name="connsiteY32" fmla="*/ 1087806 h 1122311"/>
              <a:gd name="connsiteX33" fmla="*/ 638355 w 1104182"/>
              <a:gd name="connsiteY33" fmla="*/ 1096432 h 1122311"/>
              <a:gd name="connsiteX34" fmla="*/ 715993 w 1104182"/>
              <a:gd name="connsiteY34" fmla="*/ 1105058 h 1122311"/>
              <a:gd name="connsiteX35" fmla="*/ 759125 w 1104182"/>
              <a:gd name="connsiteY35" fmla="*/ 1113685 h 1122311"/>
              <a:gd name="connsiteX36" fmla="*/ 1104182 w 1104182"/>
              <a:gd name="connsiteY36" fmla="*/ 1122311 h 112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04182" h="1122311">
                <a:moveTo>
                  <a:pt x="940280" y="9504"/>
                </a:moveTo>
                <a:cubicBezTo>
                  <a:pt x="806406" y="-1653"/>
                  <a:pt x="826402" y="-4598"/>
                  <a:pt x="664234" y="9504"/>
                </a:cubicBezTo>
                <a:cubicBezTo>
                  <a:pt x="655175" y="10292"/>
                  <a:pt x="647098" y="15632"/>
                  <a:pt x="638355" y="18130"/>
                </a:cubicBezTo>
                <a:cubicBezTo>
                  <a:pt x="606831" y="27137"/>
                  <a:pt x="575095" y="35383"/>
                  <a:pt x="543465" y="44009"/>
                </a:cubicBezTo>
                <a:cubicBezTo>
                  <a:pt x="504911" y="69712"/>
                  <a:pt x="502269" y="78030"/>
                  <a:pt x="465827" y="87141"/>
                </a:cubicBezTo>
                <a:cubicBezTo>
                  <a:pt x="451603" y="90697"/>
                  <a:pt x="437072" y="92892"/>
                  <a:pt x="422695" y="95768"/>
                </a:cubicBezTo>
                <a:cubicBezTo>
                  <a:pt x="322129" y="156107"/>
                  <a:pt x="422082" y="81668"/>
                  <a:pt x="370936" y="164779"/>
                </a:cubicBezTo>
                <a:cubicBezTo>
                  <a:pt x="318767" y="249552"/>
                  <a:pt x="322167" y="213547"/>
                  <a:pt x="267419" y="268296"/>
                </a:cubicBezTo>
                <a:cubicBezTo>
                  <a:pt x="257253" y="278462"/>
                  <a:pt x="250897" y="291886"/>
                  <a:pt x="241540" y="302802"/>
                </a:cubicBezTo>
                <a:cubicBezTo>
                  <a:pt x="219913" y="328034"/>
                  <a:pt x="208428" y="334105"/>
                  <a:pt x="181155" y="354560"/>
                </a:cubicBezTo>
                <a:cubicBezTo>
                  <a:pt x="178280" y="363186"/>
                  <a:pt x="178959" y="374009"/>
                  <a:pt x="172529" y="380439"/>
                </a:cubicBezTo>
                <a:cubicBezTo>
                  <a:pt x="155038" y="397930"/>
                  <a:pt x="131459" y="408119"/>
                  <a:pt x="112144" y="423572"/>
                </a:cubicBezTo>
                <a:cubicBezTo>
                  <a:pt x="102618" y="431193"/>
                  <a:pt x="94891" y="440825"/>
                  <a:pt x="86265" y="449451"/>
                </a:cubicBezTo>
                <a:cubicBezTo>
                  <a:pt x="83389" y="458077"/>
                  <a:pt x="83221" y="468152"/>
                  <a:pt x="77638" y="475330"/>
                </a:cubicBezTo>
                <a:cubicBezTo>
                  <a:pt x="62658" y="494590"/>
                  <a:pt x="25880" y="527089"/>
                  <a:pt x="25880" y="527089"/>
                </a:cubicBezTo>
                <a:lnTo>
                  <a:pt x="8627" y="578847"/>
                </a:lnTo>
                <a:lnTo>
                  <a:pt x="0" y="604726"/>
                </a:lnTo>
                <a:cubicBezTo>
                  <a:pt x="2876" y="642107"/>
                  <a:pt x="3977" y="679668"/>
                  <a:pt x="8627" y="716870"/>
                </a:cubicBezTo>
                <a:cubicBezTo>
                  <a:pt x="10334" y="730524"/>
                  <a:pt x="28723" y="769159"/>
                  <a:pt x="34506" y="777255"/>
                </a:cubicBezTo>
                <a:cubicBezTo>
                  <a:pt x="41597" y="787182"/>
                  <a:pt x="52575" y="793762"/>
                  <a:pt x="60385" y="803134"/>
                </a:cubicBezTo>
                <a:cubicBezTo>
                  <a:pt x="96328" y="846266"/>
                  <a:pt x="56072" y="814636"/>
                  <a:pt x="103517" y="846266"/>
                </a:cubicBezTo>
                <a:cubicBezTo>
                  <a:pt x="106393" y="854892"/>
                  <a:pt x="109646" y="863402"/>
                  <a:pt x="112144" y="872145"/>
                </a:cubicBezTo>
                <a:cubicBezTo>
                  <a:pt x="115401" y="883545"/>
                  <a:pt x="113180" y="897543"/>
                  <a:pt x="120770" y="906651"/>
                </a:cubicBezTo>
                <a:cubicBezTo>
                  <a:pt x="129002" y="916530"/>
                  <a:pt x="143774" y="918153"/>
                  <a:pt x="155276" y="923904"/>
                </a:cubicBezTo>
                <a:cubicBezTo>
                  <a:pt x="163902" y="935406"/>
                  <a:pt x="171799" y="947493"/>
                  <a:pt x="181155" y="958409"/>
                </a:cubicBezTo>
                <a:cubicBezTo>
                  <a:pt x="189094" y="967672"/>
                  <a:pt x="200267" y="974138"/>
                  <a:pt x="207034" y="984289"/>
                </a:cubicBezTo>
                <a:cubicBezTo>
                  <a:pt x="212078" y="991855"/>
                  <a:pt x="208560" y="1004488"/>
                  <a:pt x="215661" y="1010168"/>
                </a:cubicBezTo>
                <a:cubicBezTo>
                  <a:pt x="224919" y="1017574"/>
                  <a:pt x="238728" y="1015675"/>
                  <a:pt x="250166" y="1018794"/>
                </a:cubicBezTo>
                <a:cubicBezTo>
                  <a:pt x="270362" y="1024302"/>
                  <a:pt x="290355" y="1030539"/>
                  <a:pt x="310551" y="1036047"/>
                </a:cubicBezTo>
                <a:cubicBezTo>
                  <a:pt x="407950" y="1062610"/>
                  <a:pt x="273244" y="1024563"/>
                  <a:pt x="388189" y="1053300"/>
                </a:cubicBezTo>
                <a:cubicBezTo>
                  <a:pt x="408498" y="1058377"/>
                  <a:pt x="427872" y="1067448"/>
                  <a:pt x="448574" y="1070553"/>
                </a:cubicBezTo>
                <a:cubicBezTo>
                  <a:pt x="485651" y="1076114"/>
                  <a:pt x="523336" y="1076304"/>
                  <a:pt x="560717" y="1079179"/>
                </a:cubicBezTo>
                <a:cubicBezTo>
                  <a:pt x="577970" y="1082055"/>
                  <a:pt x="595402" y="1084012"/>
                  <a:pt x="612476" y="1087806"/>
                </a:cubicBezTo>
                <a:cubicBezTo>
                  <a:pt x="621352" y="1089779"/>
                  <a:pt x="629386" y="1094937"/>
                  <a:pt x="638355" y="1096432"/>
                </a:cubicBezTo>
                <a:cubicBezTo>
                  <a:pt x="664039" y="1100713"/>
                  <a:pt x="690216" y="1101376"/>
                  <a:pt x="715993" y="1105058"/>
                </a:cubicBezTo>
                <a:cubicBezTo>
                  <a:pt x="730508" y="1107132"/>
                  <a:pt x="744477" y="1113034"/>
                  <a:pt x="759125" y="1113685"/>
                </a:cubicBezTo>
                <a:cubicBezTo>
                  <a:pt x="874066" y="1118794"/>
                  <a:pt x="1104182" y="1122311"/>
                  <a:pt x="1104182" y="112231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636024" y="4326591"/>
            <a:ext cx="1104182" cy="1041403"/>
          </a:xfrm>
          <a:custGeom>
            <a:avLst/>
            <a:gdLst>
              <a:gd name="connsiteX0" fmla="*/ 940280 w 1104182"/>
              <a:gd name="connsiteY0" fmla="*/ 9504 h 1122311"/>
              <a:gd name="connsiteX1" fmla="*/ 664234 w 1104182"/>
              <a:gd name="connsiteY1" fmla="*/ 9504 h 1122311"/>
              <a:gd name="connsiteX2" fmla="*/ 638355 w 1104182"/>
              <a:gd name="connsiteY2" fmla="*/ 18130 h 1122311"/>
              <a:gd name="connsiteX3" fmla="*/ 543465 w 1104182"/>
              <a:gd name="connsiteY3" fmla="*/ 44009 h 1122311"/>
              <a:gd name="connsiteX4" fmla="*/ 465827 w 1104182"/>
              <a:gd name="connsiteY4" fmla="*/ 87141 h 1122311"/>
              <a:gd name="connsiteX5" fmla="*/ 422695 w 1104182"/>
              <a:gd name="connsiteY5" fmla="*/ 95768 h 1122311"/>
              <a:gd name="connsiteX6" fmla="*/ 370936 w 1104182"/>
              <a:gd name="connsiteY6" fmla="*/ 164779 h 1122311"/>
              <a:gd name="connsiteX7" fmla="*/ 267419 w 1104182"/>
              <a:gd name="connsiteY7" fmla="*/ 268296 h 1122311"/>
              <a:gd name="connsiteX8" fmla="*/ 241540 w 1104182"/>
              <a:gd name="connsiteY8" fmla="*/ 302802 h 1122311"/>
              <a:gd name="connsiteX9" fmla="*/ 181155 w 1104182"/>
              <a:gd name="connsiteY9" fmla="*/ 354560 h 1122311"/>
              <a:gd name="connsiteX10" fmla="*/ 172529 w 1104182"/>
              <a:gd name="connsiteY10" fmla="*/ 380439 h 1122311"/>
              <a:gd name="connsiteX11" fmla="*/ 112144 w 1104182"/>
              <a:gd name="connsiteY11" fmla="*/ 423572 h 1122311"/>
              <a:gd name="connsiteX12" fmla="*/ 86265 w 1104182"/>
              <a:gd name="connsiteY12" fmla="*/ 449451 h 1122311"/>
              <a:gd name="connsiteX13" fmla="*/ 77638 w 1104182"/>
              <a:gd name="connsiteY13" fmla="*/ 475330 h 1122311"/>
              <a:gd name="connsiteX14" fmla="*/ 25880 w 1104182"/>
              <a:gd name="connsiteY14" fmla="*/ 527089 h 1122311"/>
              <a:gd name="connsiteX15" fmla="*/ 8627 w 1104182"/>
              <a:gd name="connsiteY15" fmla="*/ 578847 h 1122311"/>
              <a:gd name="connsiteX16" fmla="*/ 0 w 1104182"/>
              <a:gd name="connsiteY16" fmla="*/ 604726 h 1122311"/>
              <a:gd name="connsiteX17" fmla="*/ 8627 w 1104182"/>
              <a:gd name="connsiteY17" fmla="*/ 716870 h 1122311"/>
              <a:gd name="connsiteX18" fmla="*/ 34506 w 1104182"/>
              <a:gd name="connsiteY18" fmla="*/ 777255 h 1122311"/>
              <a:gd name="connsiteX19" fmla="*/ 60385 w 1104182"/>
              <a:gd name="connsiteY19" fmla="*/ 803134 h 1122311"/>
              <a:gd name="connsiteX20" fmla="*/ 103517 w 1104182"/>
              <a:gd name="connsiteY20" fmla="*/ 846266 h 1122311"/>
              <a:gd name="connsiteX21" fmla="*/ 112144 w 1104182"/>
              <a:gd name="connsiteY21" fmla="*/ 872145 h 1122311"/>
              <a:gd name="connsiteX22" fmla="*/ 120770 w 1104182"/>
              <a:gd name="connsiteY22" fmla="*/ 906651 h 1122311"/>
              <a:gd name="connsiteX23" fmla="*/ 155276 w 1104182"/>
              <a:gd name="connsiteY23" fmla="*/ 923904 h 1122311"/>
              <a:gd name="connsiteX24" fmla="*/ 181155 w 1104182"/>
              <a:gd name="connsiteY24" fmla="*/ 958409 h 1122311"/>
              <a:gd name="connsiteX25" fmla="*/ 207034 w 1104182"/>
              <a:gd name="connsiteY25" fmla="*/ 984289 h 1122311"/>
              <a:gd name="connsiteX26" fmla="*/ 215661 w 1104182"/>
              <a:gd name="connsiteY26" fmla="*/ 1010168 h 1122311"/>
              <a:gd name="connsiteX27" fmla="*/ 250166 w 1104182"/>
              <a:gd name="connsiteY27" fmla="*/ 1018794 h 1122311"/>
              <a:gd name="connsiteX28" fmla="*/ 310551 w 1104182"/>
              <a:gd name="connsiteY28" fmla="*/ 1036047 h 1122311"/>
              <a:gd name="connsiteX29" fmla="*/ 388189 w 1104182"/>
              <a:gd name="connsiteY29" fmla="*/ 1053300 h 1122311"/>
              <a:gd name="connsiteX30" fmla="*/ 448574 w 1104182"/>
              <a:gd name="connsiteY30" fmla="*/ 1070553 h 1122311"/>
              <a:gd name="connsiteX31" fmla="*/ 560717 w 1104182"/>
              <a:gd name="connsiteY31" fmla="*/ 1079179 h 1122311"/>
              <a:gd name="connsiteX32" fmla="*/ 612476 w 1104182"/>
              <a:gd name="connsiteY32" fmla="*/ 1087806 h 1122311"/>
              <a:gd name="connsiteX33" fmla="*/ 638355 w 1104182"/>
              <a:gd name="connsiteY33" fmla="*/ 1096432 h 1122311"/>
              <a:gd name="connsiteX34" fmla="*/ 715993 w 1104182"/>
              <a:gd name="connsiteY34" fmla="*/ 1105058 h 1122311"/>
              <a:gd name="connsiteX35" fmla="*/ 759125 w 1104182"/>
              <a:gd name="connsiteY35" fmla="*/ 1113685 h 1122311"/>
              <a:gd name="connsiteX36" fmla="*/ 1104182 w 1104182"/>
              <a:gd name="connsiteY36" fmla="*/ 1122311 h 112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04182" h="1122311">
                <a:moveTo>
                  <a:pt x="940280" y="9504"/>
                </a:moveTo>
                <a:cubicBezTo>
                  <a:pt x="806406" y="-1653"/>
                  <a:pt x="826402" y="-4598"/>
                  <a:pt x="664234" y="9504"/>
                </a:cubicBezTo>
                <a:cubicBezTo>
                  <a:pt x="655175" y="10292"/>
                  <a:pt x="647098" y="15632"/>
                  <a:pt x="638355" y="18130"/>
                </a:cubicBezTo>
                <a:cubicBezTo>
                  <a:pt x="606831" y="27137"/>
                  <a:pt x="575095" y="35383"/>
                  <a:pt x="543465" y="44009"/>
                </a:cubicBezTo>
                <a:cubicBezTo>
                  <a:pt x="504911" y="69712"/>
                  <a:pt x="502269" y="78030"/>
                  <a:pt x="465827" y="87141"/>
                </a:cubicBezTo>
                <a:cubicBezTo>
                  <a:pt x="451603" y="90697"/>
                  <a:pt x="437072" y="92892"/>
                  <a:pt x="422695" y="95768"/>
                </a:cubicBezTo>
                <a:cubicBezTo>
                  <a:pt x="322129" y="156107"/>
                  <a:pt x="422082" y="81668"/>
                  <a:pt x="370936" y="164779"/>
                </a:cubicBezTo>
                <a:cubicBezTo>
                  <a:pt x="318767" y="249552"/>
                  <a:pt x="322167" y="213547"/>
                  <a:pt x="267419" y="268296"/>
                </a:cubicBezTo>
                <a:cubicBezTo>
                  <a:pt x="257253" y="278462"/>
                  <a:pt x="250897" y="291886"/>
                  <a:pt x="241540" y="302802"/>
                </a:cubicBezTo>
                <a:cubicBezTo>
                  <a:pt x="219913" y="328034"/>
                  <a:pt x="208428" y="334105"/>
                  <a:pt x="181155" y="354560"/>
                </a:cubicBezTo>
                <a:cubicBezTo>
                  <a:pt x="178280" y="363186"/>
                  <a:pt x="178959" y="374009"/>
                  <a:pt x="172529" y="380439"/>
                </a:cubicBezTo>
                <a:cubicBezTo>
                  <a:pt x="155038" y="397930"/>
                  <a:pt x="131459" y="408119"/>
                  <a:pt x="112144" y="423572"/>
                </a:cubicBezTo>
                <a:cubicBezTo>
                  <a:pt x="102618" y="431193"/>
                  <a:pt x="94891" y="440825"/>
                  <a:pt x="86265" y="449451"/>
                </a:cubicBezTo>
                <a:cubicBezTo>
                  <a:pt x="83389" y="458077"/>
                  <a:pt x="83221" y="468152"/>
                  <a:pt x="77638" y="475330"/>
                </a:cubicBezTo>
                <a:cubicBezTo>
                  <a:pt x="62658" y="494590"/>
                  <a:pt x="25880" y="527089"/>
                  <a:pt x="25880" y="527089"/>
                </a:cubicBezTo>
                <a:lnTo>
                  <a:pt x="8627" y="578847"/>
                </a:lnTo>
                <a:lnTo>
                  <a:pt x="0" y="604726"/>
                </a:lnTo>
                <a:cubicBezTo>
                  <a:pt x="2876" y="642107"/>
                  <a:pt x="3977" y="679668"/>
                  <a:pt x="8627" y="716870"/>
                </a:cubicBezTo>
                <a:cubicBezTo>
                  <a:pt x="10334" y="730524"/>
                  <a:pt x="28723" y="769159"/>
                  <a:pt x="34506" y="777255"/>
                </a:cubicBezTo>
                <a:cubicBezTo>
                  <a:pt x="41597" y="787182"/>
                  <a:pt x="52575" y="793762"/>
                  <a:pt x="60385" y="803134"/>
                </a:cubicBezTo>
                <a:cubicBezTo>
                  <a:pt x="96328" y="846266"/>
                  <a:pt x="56072" y="814636"/>
                  <a:pt x="103517" y="846266"/>
                </a:cubicBezTo>
                <a:cubicBezTo>
                  <a:pt x="106393" y="854892"/>
                  <a:pt x="109646" y="863402"/>
                  <a:pt x="112144" y="872145"/>
                </a:cubicBezTo>
                <a:cubicBezTo>
                  <a:pt x="115401" y="883545"/>
                  <a:pt x="113180" y="897543"/>
                  <a:pt x="120770" y="906651"/>
                </a:cubicBezTo>
                <a:cubicBezTo>
                  <a:pt x="129002" y="916530"/>
                  <a:pt x="143774" y="918153"/>
                  <a:pt x="155276" y="923904"/>
                </a:cubicBezTo>
                <a:cubicBezTo>
                  <a:pt x="163902" y="935406"/>
                  <a:pt x="171799" y="947493"/>
                  <a:pt x="181155" y="958409"/>
                </a:cubicBezTo>
                <a:cubicBezTo>
                  <a:pt x="189094" y="967672"/>
                  <a:pt x="200267" y="974138"/>
                  <a:pt x="207034" y="984289"/>
                </a:cubicBezTo>
                <a:cubicBezTo>
                  <a:pt x="212078" y="991855"/>
                  <a:pt x="208560" y="1004488"/>
                  <a:pt x="215661" y="1010168"/>
                </a:cubicBezTo>
                <a:cubicBezTo>
                  <a:pt x="224919" y="1017574"/>
                  <a:pt x="238728" y="1015675"/>
                  <a:pt x="250166" y="1018794"/>
                </a:cubicBezTo>
                <a:cubicBezTo>
                  <a:pt x="270362" y="1024302"/>
                  <a:pt x="290355" y="1030539"/>
                  <a:pt x="310551" y="1036047"/>
                </a:cubicBezTo>
                <a:cubicBezTo>
                  <a:pt x="407950" y="1062610"/>
                  <a:pt x="273244" y="1024563"/>
                  <a:pt x="388189" y="1053300"/>
                </a:cubicBezTo>
                <a:cubicBezTo>
                  <a:pt x="408498" y="1058377"/>
                  <a:pt x="427872" y="1067448"/>
                  <a:pt x="448574" y="1070553"/>
                </a:cubicBezTo>
                <a:cubicBezTo>
                  <a:pt x="485651" y="1076114"/>
                  <a:pt x="523336" y="1076304"/>
                  <a:pt x="560717" y="1079179"/>
                </a:cubicBezTo>
                <a:cubicBezTo>
                  <a:pt x="577970" y="1082055"/>
                  <a:pt x="595402" y="1084012"/>
                  <a:pt x="612476" y="1087806"/>
                </a:cubicBezTo>
                <a:cubicBezTo>
                  <a:pt x="621352" y="1089779"/>
                  <a:pt x="629386" y="1094937"/>
                  <a:pt x="638355" y="1096432"/>
                </a:cubicBezTo>
                <a:cubicBezTo>
                  <a:pt x="664039" y="1100713"/>
                  <a:pt x="690216" y="1101376"/>
                  <a:pt x="715993" y="1105058"/>
                </a:cubicBezTo>
                <a:cubicBezTo>
                  <a:pt x="730508" y="1107132"/>
                  <a:pt x="744477" y="1113034"/>
                  <a:pt x="759125" y="1113685"/>
                </a:cubicBezTo>
                <a:cubicBezTo>
                  <a:pt x="874066" y="1118794"/>
                  <a:pt x="1104182" y="1122311"/>
                  <a:pt x="1104182" y="112231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28511" y="745648"/>
            <a:ext cx="9783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Void f()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f1();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f2();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38762" y="724620"/>
            <a:ext cx="9783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Void f1()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f11();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f12();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72740" y="1173000"/>
            <a:ext cx="97839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Void f11() {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7519253" y="1012556"/>
            <a:ext cx="755125" cy="1627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9094241" y="1237352"/>
            <a:ext cx="755125" cy="1627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77579" y="2684986"/>
            <a:ext cx="2639578" cy="550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Void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valueChanged</a:t>
            </a:r>
            <a:r>
              <a:rPr lang="en-US" altLang="ko-KR" sz="1200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>
                <a:solidFill>
                  <a:schemeClr val="tx1"/>
                </a:solidFill>
              </a:rPr>
              <a:t>updateTable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62242" y="3861299"/>
            <a:ext cx="3579067" cy="311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this.campusTable.setData</a:t>
            </a:r>
            <a:r>
              <a:rPr lang="en-US" altLang="ko-KR" sz="1400" dirty="0" smtClean="0">
                <a:solidFill>
                  <a:schemeClr val="tx1"/>
                </a:solidFill>
              </a:rPr>
              <a:t>(filename);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62243" y="4381679"/>
            <a:ext cx="3579067" cy="311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this.collegeTable.setData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fileName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262245" y="4892421"/>
            <a:ext cx="3579067" cy="311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this.departmentTable.setData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fileName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62244" y="5406284"/>
            <a:ext cx="3579067" cy="311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this.lectureTable.setData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fileName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4735902" y="2104845"/>
            <a:ext cx="2260121" cy="1018379"/>
          </a:xfrm>
          <a:custGeom>
            <a:avLst/>
            <a:gdLst>
              <a:gd name="connsiteX0" fmla="*/ 0 w 2260121"/>
              <a:gd name="connsiteY0" fmla="*/ 103517 h 1018379"/>
              <a:gd name="connsiteX1" fmla="*/ 17253 w 2260121"/>
              <a:gd name="connsiteY1" fmla="*/ 51759 h 1018379"/>
              <a:gd name="connsiteX2" fmla="*/ 138023 w 2260121"/>
              <a:gd name="connsiteY2" fmla="*/ 17253 h 1018379"/>
              <a:gd name="connsiteX3" fmla="*/ 448573 w 2260121"/>
              <a:gd name="connsiteY3" fmla="*/ 8627 h 1018379"/>
              <a:gd name="connsiteX4" fmla="*/ 474453 w 2260121"/>
              <a:gd name="connsiteY4" fmla="*/ 0 h 1018379"/>
              <a:gd name="connsiteX5" fmla="*/ 560717 w 2260121"/>
              <a:gd name="connsiteY5" fmla="*/ 25880 h 1018379"/>
              <a:gd name="connsiteX6" fmla="*/ 638355 w 2260121"/>
              <a:gd name="connsiteY6" fmla="*/ 51759 h 1018379"/>
              <a:gd name="connsiteX7" fmla="*/ 664234 w 2260121"/>
              <a:gd name="connsiteY7" fmla="*/ 60385 h 1018379"/>
              <a:gd name="connsiteX8" fmla="*/ 690113 w 2260121"/>
              <a:gd name="connsiteY8" fmla="*/ 69012 h 1018379"/>
              <a:gd name="connsiteX9" fmla="*/ 776377 w 2260121"/>
              <a:gd name="connsiteY9" fmla="*/ 77638 h 1018379"/>
              <a:gd name="connsiteX10" fmla="*/ 836762 w 2260121"/>
              <a:gd name="connsiteY10" fmla="*/ 103517 h 1018379"/>
              <a:gd name="connsiteX11" fmla="*/ 862641 w 2260121"/>
              <a:gd name="connsiteY11" fmla="*/ 112144 h 1018379"/>
              <a:gd name="connsiteX12" fmla="*/ 914400 w 2260121"/>
              <a:gd name="connsiteY12" fmla="*/ 138023 h 1018379"/>
              <a:gd name="connsiteX13" fmla="*/ 948906 w 2260121"/>
              <a:gd name="connsiteY13" fmla="*/ 146649 h 1018379"/>
              <a:gd name="connsiteX14" fmla="*/ 983411 w 2260121"/>
              <a:gd name="connsiteY14" fmla="*/ 163902 h 1018379"/>
              <a:gd name="connsiteX15" fmla="*/ 1009290 w 2260121"/>
              <a:gd name="connsiteY15" fmla="*/ 181155 h 1018379"/>
              <a:gd name="connsiteX16" fmla="*/ 1052423 w 2260121"/>
              <a:gd name="connsiteY16" fmla="*/ 198408 h 1018379"/>
              <a:gd name="connsiteX17" fmla="*/ 1104181 w 2260121"/>
              <a:gd name="connsiteY17" fmla="*/ 224287 h 1018379"/>
              <a:gd name="connsiteX18" fmla="*/ 1130060 w 2260121"/>
              <a:gd name="connsiteY18" fmla="*/ 250166 h 1018379"/>
              <a:gd name="connsiteX19" fmla="*/ 1155940 w 2260121"/>
              <a:gd name="connsiteY19" fmla="*/ 258793 h 1018379"/>
              <a:gd name="connsiteX20" fmla="*/ 1190445 w 2260121"/>
              <a:gd name="connsiteY20" fmla="*/ 276046 h 1018379"/>
              <a:gd name="connsiteX21" fmla="*/ 1259456 w 2260121"/>
              <a:gd name="connsiteY21" fmla="*/ 293298 h 1018379"/>
              <a:gd name="connsiteX22" fmla="*/ 1302589 w 2260121"/>
              <a:gd name="connsiteY22" fmla="*/ 327804 h 1018379"/>
              <a:gd name="connsiteX23" fmla="*/ 1328468 w 2260121"/>
              <a:gd name="connsiteY23" fmla="*/ 336430 h 1018379"/>
              <a:gd name="connsiteX24" fmla="*/ 1362973 w 2260121"/>
              <a:gd name="connsiteY24" fmla="*/ 353683 h 1018379"/>
              <a:gd name="connsiteX25" fmla="*/ 1388853 w 2260121"/>
              <a:gd name="connsiteY25" fmla="*/ 370936 h 1018379"/>
              <a:gd name="connsiteX26" fmla="*/ 1466490 w 2260121"/>
              <a:gd name="connsiteY26" fmla="*/ 388189 h 1018379"/>
              <a:gd name="connsiteX27" fmla="*/ 1570007 w 2260121"/>
              <a:gd name="connsiteY27" fmla="*/ 422695 h 1018379"/>
              <a:gd name="connsiteX28" fmla="*/ 1604513 w 2260121"/>
              <a:gd name="connsiteY28" fmla="*/ 439947 h 1018379"/>
              <a:gd name="connsiteX29" fmla="*/ 1708030 w 2260121"/>
              <a:gd name="connsiteY29" fmla="*/ 474453 h 1018379"/>
              <a:gd name="connsiteX30" fmla="*/ 1785668 w 2260121"/>
              <a:gd name="connsiteY30" fmla="*/ 508959 h 1018379"/>
              <a:gd name="connsiteX31" fmla="*/ 1854679 w 2260121"/>
              <a:gd name="connsiteY31" fmla="*/ 543464 h 1018379"/>
              <a:gd name="connsiteX32" fmla="*/ 1889185 w 2260121"/>
              <a:gd name="connsiteY32" fmla="*/ 552091 h 1018379"/>
              <a:gd name="connsiteX33" fmla="*/ 1932317 w 2260121"/>
              <a:gd name="connsiteY33" fmla="*/ 560717 h 1018379"/>
              <a:gd name="connsiteX34" fmla="*/ 2009955 w 2260121"/>
              <a:gd name="connsiteY34" fmla="*/ 586597 h 1018379"/>
              <a:gd name="connsiteX35" fmla="*/ 2044460 w 2260121"/>
              <a:gd name="connsiteY35" fmla="*/ 603849 h 1018379"/>
              <a:gd name="connsiteX36" fmla="*/ 2113472 w 2260121"/>
              <a:gd name="connsiteY36" fmla="*/ 655608 h 1018379"/>
              <a:gd name="connsiteX37" fmla="*/ 2156604 w 2260121"/>
              <a:gd name="connsiteY37" fmla="*/ 681487 h 1018379"/>
              <a:gd name="connsiteX38" fmla="*/ 2208362 w 2260121"/>
              <a:gd name="connsiteY38" fmla="*/ 733246 h 1018379"/>
              <a:gd name="connsiteX39" fmla="*/ 2225615 w 2260121"/>
              <a:gd name="connsiteY39" fmla="*/ 776378 h 1018379"/>
              <a:gd name="connsiteX40" fmla="*/ 2260121 w 2260121"/>
              <a:gd name="connsiteY40" fmla="*/ 828136 h 1018379"/>
              <a:gd name="connsiteX41" fmla="*/ 2251494 w 2260121"/>
              <a:gd name="connsiteY41" fmla="*/ 914400 h 1018379"/>
              <a:gd name="connsiteX42" fmla="*/ 2216989 w 2260121"/>
              <a:gd name="connsiteY42" fmla="*/ 931653 h 1018379"/>
              <a:gd name="connsiteX43" fmla="*/ 2139351 w 2260121"/>
              <a:gd name="connsiteY43" fmla="*/ 974785 h 1018379"/>
              <a:gd name="connsiteX44" fmla="*/ 2044460 w 2260121"/>
              <a:gd name="connsiteY44" fmla="*/ 983412 h 1018379"/>
              <a:gd name="connsiteX45" fmla="*/ 1293962 w 2260121"/>
              <a:gd name="connsiteY45" fmla="*/ 983412 h 1018379"/>
              <a:gd name="connsiteX46" fmla="*/ 1242204 w 2260121"/>
              <a:gd name="connsiteY46" fmla="*/ 966159 h 1018379"/>
              <a:gd name="connsiteX47" fmla="*/ 276045 w 2260121"/>
              <a:gd name="connsiteY47" fmla="*/ 957532 h 101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260121" h="1018379">
                <a:moveTo>
                  <a:pt x="0" y="103517"/>
                </a:moveTo>
                <a:cubicBezTo>
                  <a:pt x="5751" y="86264"/>
                  <a:pt x="4394" y="64618"/>
                  <a:pt x="17253" y="51759"/>
                </a:cubicBezTo>
                <a:cubicBezTo>
                  <a:pt x="25415" y="43597"/>
                  <a:pt x="137542" y="17286"/>
                  <a:pt x="138023" y="17253"/>
                </a:cubicBezTo>
                <a:cubicBezTo>
                  <a:pt x="241340" y="10209"/>
                  <a:pt x="345056" y="11502"/>
                  <a:pt x="448573" y="8627"/>
                </a:cubicBezTo>
                <a:cubicBezTo>
                  <a:pt x="457200" y="5751"/>
                  <a:pt x="465360" y="0"/>
                  <a:pt x="474453" y="0"/>
                </a:cubicBezTo>
                <a:cubicBezTo>
                  <a:pt x="487487" y="0"/>
                  <a:pt x="557711" y="24878"/>
                  <a:pt x="560717" y="25880"/>
                </a:cubicBezTo>
                <a:lnTo>
                  <a:pt x="638355" y="51759"/>
                </a:lnTo>
                <a:lnTo>
                  <a:pt x="664234" y="60385"/>
                </a:lnTo>
                <a:cubicBezTo>
                  <a:pt x="672860" y="63261"/>
                  <a:pt x="681065" y="68107"/>
                  <a:pt x="690113" y="69012"/>
                </a:cubicBezTo>
                <a:lnTo>
                  <a:pt x="776377" y="77638"/>
                </a:lnTo>
                <a:cubicBezTo>
                  <a:pt x="837058" y="97864"/>
                  <a:pt x="762157" y="71543"/>
                  <a:pt x="836762" y="103517"/>
                </a:cubicBezTo>
                <a:cubicBezTo>
                  <a:pt x="845120" y="107099"/>
                  <a:pt x="854332" y="108451"/>
                  <a:pt x="862641" y="112144"/>
                </a:cubicBezTo>
                <a:cubicBezTo>
                  <a:pt x="880268" y="119978"/>
                  <a:pt x="896490" y="130859"/>
                  <a:pt x="914400" y="138023"/>
                </a:cubicBezTo>
                <a:cubicBezTo>
                  <a:pt x="925408" y="142426"/>
                  <a:pt x="937404" y="143774"/>
                  <a:pt x="948906" y="146649"/>
                </a:cubicBezTo>
                <a:cubicBezTo>
                  <a:pt x="960408" y="152400"/>
                  <a:pt x="972246" y="157522"/>
                  <a:pt x="983411" y="163902"/>
                </a:cubicBezTo>
                <a:cubicBezTo>
                  <a:pt x="992413" y="169046"/>
                  <a:pt x="1000017" y="176518"/>
                  <a:pt x="1009290" y="181155"/>
                </a:cubicBezTo>
                <a:cubicBezTo>
                  <a:pt x="1023140" y="188080"/>
                  <a:pt x="1038573" y="191483"/>
                  <a:pt x="1052423" y="198408"/>
                </a:cubicBezTo>
                <a:cubicBezTo>
                  <a:pt x="1119312" y="231853"/>
                  <a:pt x="1039134" y="202605"/>
                  <a:pt x="1104181" y="224287"/>
                </a:cubicBezTo>
                <a:cubicBezTo>
                  <a:pt x="1112807" y="232913"/>
                  <a:pt x="1119909" y="243399"/>
                  <a:pt x="1130060" y="250166"/>
                </a:cubicBezTo>
                <a:cubicBezTo>
                  <a:pt x="1137626" y="255210"/>
                  <a:pt x="1147582" y="255211"/>
                  <a:pt x="1155940" y="258793"/>
                </a:cubicBezTo>
                <a:cubicBezTo>
                  <a:pt x="1167760" y="263859"/>
                  <a:pt x="1178625" y="270980"/>
                  <a:pt x="1190445" y="276046"/>
                </a:cubicBezTo>
                <a:cubicBezTo>
                  <a:pt x="1213653" y="285992"/>
                  <a:pt x="1234143" y="288236"/>
                  <a:pt x="1259456" y="293298"/>
                </a:cubicBezTo>
                <a:cubicBezTo>
                  <a:pt x="1273834" y="304800"/>
                  <a:pt x="1286975" y="318046"/>
                  <a:pt x="1302589" y="327804"/>
                </a:cubicBezTo>
                <a:cubicBezTo>
                  <a:pt x="1310300" y="332623"/>
                  <a:pt x="1320110" y="332848"/>
                  <a:pt x="1328468" y="336430"/>
                </a:cubicBezTo>
                <a:cubicBezTo>
                  <a:pt x="1340288" y="341496"/>
                  <a:pt x="1351808" y="347303"/>
                  <a:pt x="1362973" y="353683"/>
                </a:cubicBezTo>
                <a:cubicBezTo>
                  <a:pt x="1371975" y="358827"/>
                  <a:pt x="1379017" y="367657"/>
                  <a:pt x="1388853" y="370936"/>
                </a:cubicBezTo>
                <a:cubicBezTo>
                  <a:pt x="1414003" y="379319"/>
                  <a:pt x="1440611" y="382438"/>
                  <a:pt x="1466490" y="388189"/>
                </a:cubicBezTo>
                <a:cubicBezTo>
                  <a:pt x="1585932" y="447909"/>
                  <a:pt x="1452036" y="387304"/>
                  <a:pt x="1570007" y="422695"/>
                </a:cubicBezTo>
                <a:cubicBezTo>
                  <a:pt x="1582324" y="426390"/>
                  <a:pt x="1592806" y="434626"/>
                  <a:pt x="1604513" y="439947"/>
                </a:cubicBezTo>
                <a:cubicBezTo>
                  <a:pt x="1670842" y="470096"/>
                  <a:pt x="1648467" y="462541"/>
                  <a:pt x="1708030" y="474453"/>
                </a:cubicBezTo>
                <a:cubicBezTo>
                  <a:pt x="1826598" y="545593"/>
                  <a:pt x="1688743" y="468574"/>
                  <a:pt x="1785668" y="508959"/>
                </a:cubicBezTo>
                <a:cubicBezTo>
                  <a:pt x="1809408" y="518851"/>
                  <a:pt x="1829728" y="537226"/>
                  <a:pt x="1854679" y="543464"/>
                </a:cubicBezTo>
                <a:cubicBezTo>
                  <a:pt x="1866181" y="546340"/>
                  <a:pt x="1877611" y="549519"/>
                  <a:pt x="1889185" y="552091"/>
                </a:cubicBezTo>
                <a:cubicBezTo>
                  <a:pt x="1903498" y="555272"/>
                  <a:pt x="1918219" y="556689"/>
                  <a:pt x="1932317" y="560717"/>
                </a:cubicBezTo>
                <a:cubicBezTo>
                  <a:pt x="1958547" y="568211"/>
                  <a:pt x="1984494" y="576804"/>
                  <a:pt x="2009955" y="586597"/>
                </a:cubicBezTo>
                <a:cubicBezTo>
                  <a:pt x="2021957" y="591213"/>
                  <a:pt x="2033760" y="596716"/>
                  <a:pt x="2044460" y="603849"/>
                </a:cubicBezTo>
                <a:cubicBezTo>
                  <a:pt x="2068386" y="619799"/>
                  <a:pt x="2088815" y="640814"/>
                  <a:pt x="2113472" y="655608"/>
                </a:cubicBezTo>
                <a:cubicBezTo>
                  <a:pt x="2127849" y="664234"/>
                  <a:pt x="2143627" y="670870"/>
                  <a:pt x="2156604" y="681487"/>
                </a:cubicBezTo>
                <a:cubicBezTo>
                  <a:pt x="2175488" y="696938"/>
                  <a:pt x="2208362" y="733246"/>
                  <a:pt x="2208362" y="733246"/>
                </a:cubicBezTo>
                <a:cubicBezTo>
                  <a:pt x="2214113" y="747623"/>
                  <a:pt x="2218200" y="762784"/>
                  <a:pt x="2225615" y="776378"/>
                </a:cubicBezTo>
                <a:cubicBezTo>
                  <a:pt x="2235544" y="794581"/>
                  <a:pt x="2260121" y="828136"/>
                  <a:pt x="2260121" y="828136"/>
                </a:cubicBezTo>
                <a:cubicBezTo>
                  <a:pt x="2257245" y="856891"/>
                  <a:pt x="2262609" y="887725"/>
                  <a:pt x="2251494" y="914400"/>
                </a:cubicBezTo>
                <a:cubicBezTo>
                  <a:pt x="2246548" y="926270"/>
                  <a:pt x="2228016" y="925037"/>
                  <a:pt x="2216989" y="931653"/>
                </a:cubicBezTo>
                <a:cubicBezTo>
                  <a:pt x="2192291" y="946472"/>
                  <a:pt x="2169717" y="970447"/>
                  <a:pt x="2139351" y="974785"/>
                </a:cubicBezTo>
                <a:cubicBezTo>
                  <a:pt x="2107909" y="979277"/>
                  <a:pt x="2076090" y="980536"/>
                  <a:pt x="2044460" y="983412"/>
                </a:cubicBezTo>
                <a:cubicBezTo>
                  <a:pt x="1781160" y="1049235"/>
                  <a:pt x="1966240" y="1006073"/>
                  <a:pt x="1293962" y="983412"/>
                </a:cubicBezTo>
                <a:cubicBezTo>
                  <a:pt x="1275786" y="982799"/>
                  <a:pt x="1260384" y="966621"/>
                  <a:pt x="1242204" y="966159"/>
                </a:cubicBezTo>
                <a:cubicBezTo>
                  <a:pt x="920242" y="957973"/>
                  <a:pt x="276045" y="957532"/>
                  <a:pt x="276045" y="95753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917092" y="4383141"/>
            <a:ext cx="1051691" cy="65907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402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2022-12-05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Incremental and Iterative Development</a:t>
            </a:r>
          </a:p>
          <a:p>
            <a:pPr lvl="2"/>
            <a:r>
              <a:rPr lang="en-US" altLang="ko-KR" dirty="0" err="1"/>
              <a:t>GridBaglayout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24203060"/>
              </p:ext>
            </p:extLst>
          </p:nvPr>
        </p:nvGraphicFramePr>
        <p:xfrm>
          <a:off x="1508994" y="1931688"/>
          <a:ext cx="55562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1269993690"/>
                    </a:ext>
                  </a:extLst>
                </a:gridCol>
                <a:gridCol w="1389063">
                  <a:extLst>
                    <a:ext uri="{9D8B030D-6E8A-4147-A177-3AD203B41FA5}">
                      <a16:colId xmlns:a16="http://schemas.microsoft.com/office/drawing/2014/main" val="248616526"/>
                    </a:ext>
                  </a:extLst>
                </a:gridCol>
                <a:gridCol w="1389063">
                  <a:extLst>
                    <a:ext uri="{9D8B030D-6E8A-4147-A177-3AD203B41FA5}">
                      <a16:colId xmlns:a16="http://schemas.microsoft.com/office/drawing/2014/main" val="275073329"/>
                    </a:ext>
                  </a:extLst>
                </a:gridCol>
                <a:gridCol w="1389063">
                  <a:extLst>
                    <a:ext uri="{9D8B030D-6E8A-4147-A177-3AD203B41FA5}">
                      <a16:colId xmlns:a16="http://schemas.microsoft.com/office/drawing/2014/main" val="3280327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30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42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7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17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1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Cancel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9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7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9220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Reuse</a:t>
            </a:r>
          </a:p>
          <a:p>
            <a:pPr lvl="1"/>
            <a:r>
              <a:rPr lang="en-US" altLang="ko-KR" dirty="0" smtClean="0"/>
              <a:t>Class Library</a:t>
            </a:r>
          </a:p>
          <a:p>
            <a:pPr lvl="2"/>
            <a:r>
              <a:rPr lang="en-US" altLang="ko-KR" dirty="0" smtClean="0"/>
              <a:t>High Level Abstraction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105" y="1526876"/>
            <a:ext cx="1112808" cy="629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JFrame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6105" y="2626744"/>
            <a:ext cx="1112808" cy="629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MyFrame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1846052" y="2156604"/>
            <a:ext cx="232914" cy="15527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stCxn id="9" idx="3"/>
            <a:endCxn id="8" idx="0"/>
          </p:cNvCxnSpPr>
          <p:nvPr/>
        </p:nvCxnSpPr>
        <p:spPr>
          <a:xfrm>
            <a:off x="1962509" y="2311880"/>
            <a:ext cx="0" cy="314864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602965" y="1526876"/>
            <a:ext cx="1112808" cy="629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MyFrame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15308" y="1526876"/>
            <a:ext cx="1112808" cy="629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accent1">
                    <a:lumMod val="50000"/>
                  </a:schemeClr>
                </a:solidFill>
              </a:rPr>
              <a:t>JFrame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>
            <a:off x="4715773" y="1841740"/>
            <a:ext cx="5995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47380" y="2820838"/>
            <a:ext cx="3174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myFrame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myFrame.setLocation</a:t>
            </a:r>
            <a:r>
              <a:rPr lang="en-US" altLang="ko-KR" sz="1200" dirty="0" smtClean="0"/>
              <a:t>(20,3);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47380" y="3992599"/>
            <a:ext cx="317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MyFrame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Jframe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this.setLocation</a:t>
            </a:r>
            <a:r>
              <a:rPr lang="en-US" altLang="ko-KR" sz="1200" dirty="0" smtClean="0"/>
              <a:t>(20,3);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242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 err="1"/>
              <a:t>카보드에서</a:t>
            </a:r>
            <a:r>
              <a:rPr lang="en-US" altLang="ko-KR" dirty="0"/>
              <a:t> </a:t>
            </a:r>
            <a:r>
              <a:rPr lang="ko-KR" altLang="en-US" dirty="0"/>
              <a:t>숫자를 읽어서</a:t>
            </a:r>
            <a:endParaRPr lang="en-US" altLang="ko-KR" dirty="0"/>
          </a:p>
          <a:p>
            <a:pPr lvl="2"/>
            <a:r>
              <a:rPr lang="ko-KR" altLang="en-US" dirty="0" err="1"/>
              <a:t>컨솔에</a:t>
            </a:r>
            <a:r>
              <a:rPr lang="ko-KR" altLang="en-US" dirty="0"/>
              <a:t> 프린트</a:t>
            </a:r>
            <a:endParaRPr lang="en-US" altLang="ko-KR" dirty="0"/>
          </a:p>
          <a:p>
            <a:pPr lvl="2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42536" y="1716656"/>
            <a:ext cx="1078302" cy="245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1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1 1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2 3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9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9 12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1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 Development Process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06302" y="1095555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8" name="타원 7"/>
          <p:cNvSpPr/>
          <p:nvPr/>
        </p:nvSpPr>
        <p:spPr>
          <a:xfrm>
            <a:off x="7287877" y="1104181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9" name="타원 8"/>
          <p:cNvSpPr/>
          <p:nvPr/>
        </p:nvSpPr>
        <p:spPr>
          <a:xfrm>
            <a:off x="9608381" y="1736155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8064253" y="173615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1" name="타원 10"/>
          <p:cNvSpPr/>
          <p:nvPr/>
        </p:nvSpPr>
        <p:spPr>
          <a:xfrm>
            <a:off x="5192063" y="1104181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6151345" y="164926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  <p:pic>
        <p:nvPicPr>
          <p:cNvPr id="1026" name="Picture 2" descr="흔한 전략기획의 브랜드 지키기] 고객 조사는 프로세스로 한다 - 모비인사이드 MOBIINS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12" y="3190917"/>
            <a:ext cx="1142225" cy="7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14726" y="3286342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1026" idx="3"/>
            <a:endCxn id="15" idx="1"/>
          </p:cNvCxnSpPr>
          <p:nvPr/>
        </p:nvCxnSpPr>
        <p:spPr>
          <a:xfrm>
            <a:off x="2456537" y="3571733"/>
            <a:ext cx="358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13604" y="3286341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5" idx="3"/>
            <a:endCxn id="19" idx="1"/>
          </p:cNvCxnSpPr>
          <p:nvPr/>
        </p:nvCxnSpPr>
        <p:spPr>
          <a:xfrm flipV="1">
            <a:off x="4155415" y="3571732"/>
            <a:ext cx="358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233752" y="3296403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19" idx="3"/>
            <a:endCxn id="23" idx="1"/>
          </p:cNvCxnSpPr>
          <p:nvPr/>
        </p:nvCxnSpPr>
        <p:spPr>
          <a:xfrm>
            <a:off x="5854293" y="3571732"/>
            <a:ext cx="379459" cy="1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977989" y="3286340"/>
            <a:ext cx="1482671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3" idx="3"/>
            <a:endCxn id="27" idx="1"/>
          </p:cNvCxnSpPr>
          <p:nvPr/>
        </p:nvCxnSpPr>
        <p:spPr>
          <a:xfrm flipV="1">
            <a:off x="7574441" y="3571731"/>
            <a:ext cx="403548" cy="1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1026" idx="2"/>
          </p:cNvCxnSpPr>
          <p:nvPr/>
        </p:nvCxnSpPr>
        <p:spPr>
          <a:xfrm rot="10800000">
            <a:off x="1885426" y="3952549"/>
            <a:ext cx="8680683" cy="218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컴퓨터 - 무료 컴퓨터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112" y="3025120"/>
            <a:ext cx="1082323" cy="11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/>
          <p:cNvCxnSpPr>
            <a:stCxn id="27" idx="3"/>
            <a:endCxn id="1028" idx="1"/>
          </p:cNvCxnSpPr>
          <p:nvPr/>
        </p:nvCxnSpPr>
        <p:spPr>
          <a:xfrm>
            <a:off x="9460660" y="3571731"/>
            <a:ext cx="583452" cy="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4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51232" y="1561381"/>
            <a:ext cx="2169857" cy="57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Hard disk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32924" y="1561381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332925" y="1119608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157296" y="1119608"/>
            <a:ext cx="977909" cy="360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1470" y="1101525"/>
            <a:ext cx="1109054" cy="3968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407354" y="1028614"/>
            <a:ext cx="943206" cy="56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Execute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315670" y="4399787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350560" y="3244291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327161" y="3699224"/>
            <a:ext cx="1761084" cy="6095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662136" y="1264764"/>
            <a:ext cx="4323990" cy="931652"/>
            <a:chOff x="5381844" y="1664898"/>
            <a:chExt cx="5789356" cy="1190445"/>
          </a:xfrm>
        </p:grpSpPr>
        <p:sp>
          <p:nvSpPr>
            <p:cNvPr id="16" name="직사각형 15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CPU </a:t>
              </a:r>
              <a:r>
                <a:rPr lang="ko-KR" altLang="en-US" sz="1100" dirty="0"/>
                <a:t>기계 어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9798162" y="2305498"/>
              <a:ext cx="104399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기계어</a:t>
              </a:r>
              <a:endParaRPr lang="ko-KR" altLang="en-US" sz="1100" dirty="0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24" name="직사각형 23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35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t"/>
      <a:lstStyle>
        <a:defPPr algn="ctr">
          <a:defRPr sz="1400" dirty="0" smtClean="0">
            <a:solidFill>
              <a:schemeClr val="accent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2372</Words>
  <Application>Microsoft Office PowerPoint</Application>
  <PresentationFormat>와이드스크린</PresentationFormat>
  <Paragraphs>1280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맑은 고딕</vt:lpstr>
      <vt:lpstr>Arial</vt:lpstr>
      <vt:lpstr>Candara</vt:lpstr>
      <vt:lpstr>Courier New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PowerPoint 프레젠테이션</vt:lpstr>
      <vt:lpstr>2022-09-26</vt:lpstr>
      <vt:lpstr>PowerPoint 프레젠테이션</vt:lpstr>
      <vt:lpstr>PowerPoint 프레젠테이션</vt:lpstr>
      <vt:lpstr>2022-09-28</vt:lpstr>
      <vt:lpstr>2022-10-03</vt:lpstr>
      <vt:lpstr>PowerPoint 프레젠테이션</vt:lpstr>
      <vt:lpstr>PowerPoint 프레젠테이션</vt:lpstr>
      <vt:lpstr>PowerPoint 프레젠테이션</vt:lpstr>
      <vt:lpstr>2022-10-05</vt:lpstr>
      <vt:lpstr>PowerPoint 프레젠테이션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2022-10-12</vt:lpstr>
      <vt:lpstr>2022-10-19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2022-11-16</vt:lpstr>
      <vt:lpstr>2022-11-21</vt:lpstr>
      <vt:lpstr>2022-11-23</vt:lpstr>
      <vt:lpstr>2022-11-28</vt:lpstr>
      <vt:lpstr>2022-11-30</vt:lpstr>
      <vt:lpstr>2022-12-05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110</cp:revision>
  <dcterms:created xsi:type="dcterms:W3CDTF">2022-09-05T00:11:52Z</dcterms:created>
  <dcterms:modified xsi:type="dcterms:W3CDTF">2022-12-05T01:18:23Z</dcterms:modified>
</cp:coreProperties>
</file>