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377-ADF1-4FA7-A606-CC8414E04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810A9-3EF0-4E52-8AB3-B8C3ABD37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9109-6664-4961-B021-BAC6995F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F509-CCC1-4EF8-9699-E90C330C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0D1D-8725-435F-B245-5F6FE32B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6FB8-999D-488E-B4C6-7E251E5F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27A5-0DB5-41D9-85BE-E54074E56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DE9F-252F-4AB6-9DE4-096E7E1A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C871-8BE3-4A43-849C-F23825C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5C09-DE7C-4C7E-BDC3-060E98CA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B2E9-F139-4ED9-86E4-48ADC8DF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08C97-B4B0-42B4-A966-059C3C9D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B05E-086E-402F-8077-7DC11E99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F4EE-7939-414D-B0E6-5B47A16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C2BCA-76B5-4420-840F-5CE73CB2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BAAF-B07F-4E2D-85EE-FBB2D121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9E0F-1ADB-4FB8-81E2-260BA85F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36F-5DC6-4A43-9F7D-96187531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A84C-B80C-435D-9235-6063720E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DEA8-CAD4-4132-B523-196C00A4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FFFB-1B3F-4711-ACE7-3F3F85E2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F47DA-08D3-4BA0-9E92-56CCF3B9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2B73-AC9B-40FC-9829-38196737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7AF9-301D-4115-AAAD-5FBDB223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6B19-CAE0-4501-BB38-0B556464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3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22FF-58D1-4776-A2C8-6318BBEF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ECC0-9137-4851-9A0E-A69C6EC3C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E7F6E-9A72-4D2E-8719-060302F9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CC8A-B85C-4543-9795-A1BDCDA6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F6227-7AE3-414B-A583-83629C7A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D7905-D341-4AF3-AE7B-674F0AB7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1907-D891-4D8D-AAB7-33478069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0DD5B-875F-4E8D-895F-AF58B03F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68A1-7FE0-4879-8A2F-FD9AF139A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A2D68-B26F-4E93-9B31-C9F7899EC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646E7-A546-479D-A4F0-96B1B7DE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88420-7CCF-44E2-B335-82C2FD1E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70F07-4A95-4284-B44B-9F4E4B86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8775B-AD47-4E3C-9CD5-877EABDE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4757-C565-4FDF-BE26-E0FE6A01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71ED1-FE82-44BE-9BDA-776F3BB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3101C-8BE0-4FEB-9672-E4A007FE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65F38-3A29-433C-A80D-068A1A15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5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89809-D3FD-43A0-91DA-CC98F547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217FC-D57C-4F41-A412-5E034E39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015F1-4398-4D62-ABE9-9B39D17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D7CA-F4E4-45D4-A04A-AE6A2A52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10E5-23B0-4733-9AEE-0BCB329B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D5144-1728-429F-9E18-DE48532A3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DAC3-1233-4E76-AB47-FA2614F3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4A0B-EF1B-441E-A31A-E273A38D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0D23-281C-4369-9E75-00B7C24B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0E76-AE21-4A51-B06F-05D2FE0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07709-413A-42B0-B506-DFFA1ABE8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C7ABF-E106-4EEC-815D-ACCC5AA4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6511-FD11-450C-BAC3-A922BE54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56AB-8783-494B-A7FC-04728DA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DEF3-328B-49F5-9E9C-FC145DD2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BDE2-12B8-4BB5-8173-CBB37755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F56B-F583-48FB-8425-DAAC8E46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87AE-F940-4072-B245-128594FF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0E193-2084-413A-902E-C250EAB0C9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B047-7A20-4B26-AED2-D06D4CEE1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E834-E7EB-4759-8679-BF8017717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378E-693C-4E52-9B58-4C064350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B7B367A2-13EB-431B-BDEF-FB8E9119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38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3147156C-041B-4BDD-A733-5B630A57CC3B}"/>
              </a:ext>
            </a:extLst>
          </p:cNvPr>
          <p:cNvSpPr txBox="1">
            <a:spLocks/>
          </p:cNvSpPr>
          <p:nvPr/>
        </p:nvSpPr>
        <p:spPr>
          <a:xfrm>
            <a:off x="762000" y="3108250"/>
            <a:ext cx="7162800" cy="349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048D03-7C3C-4618-B100-7F1F93012096}"/>
              </a:ext>
            </a:extLst>
          </p:cNvPr>
          <p:cNvSpPr txBox="1">
            <a:spLocks/>
          </p:cNvSpPr>
          <p:nvPr/>
        </p:nvSpPr>
        <p:spPr>
          <a:xfrm>
            <a:off x="762000" y="34671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Recommender systems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D275B15-77D5-4CFE-BE5A-1AA2EA6367D2}"/>
              </a:ext>
            </a:extLst>
          </p:cNvPr>
          <p:cNvSpPr txBox="1">
            <a:spLocks/>
          </p:cNvSpPr>
          <p:nvPr/>
        </p:nvSpPr>
        <p:spPr>
          <a:xfrm>
            <a:off x="762000" y="5843440"/>
            <a:ext cx="5098312" cy="557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Jan 27, 2018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0ED91B6-3B20-486E-BDD9-31FFBF7F1831}"/>
              </a:ext>
            </a:extLst>
          </p:cNvPr>
          <p:cNvSpPr txBox="1">
            <a:spLocks/>
          </p:cNvSpPr>
          <p:nvPr/>
        </p:nvSpPr>
        <p:spPr>
          <a:xfrm>
            <a:off x="762000" y="4025318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DF2FFE3-53E4-4192-8002-BE6719DA7075}"/>
              </a:ext>
            </a:extLst>
          </p:cNvPr>
          <p:cNvSpPr txBox="1">
            <a:spLocks/>
          </p:cNvSpPr>
          <p:nvPr/>
        </p:nvSpPr>
        <p:spPr>
          <a:xfrm>
            <a:off x="6511636" y="5843440"/>
            <a:ext cx="4867564" cy="557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Reuben Pereira</a:t>
            </a:r>
          </a:p>
        </p:txBody>
      </p:sp>
    </p:spTree>
    <p:extLst>
      <p:ext uri="{BB962C8B-B14F-4D97-AF65-F5344CB8AC3E}">
        <p14:creationId xmlns:p14="http://schemas.microsoft.com/office/powerpoint/2010/main" val="348875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A45F-42CA-48D1-96DD-6D65EA6A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01600"/>
            <a:ext cx="11887199" cy="822037"/>
          </a:xfrm>
        </p:spPr>
        <p:txBody>
          <a:bodyPr>
            <a:normAutofit/>
          </a:bodyPr>
          <a:lstStyle/>
          <a:p>
            <a:r>
              <a:rPr lang="en-US" sz="3200" b="1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17FB-6936-4C12-B5EB-4D3DF23D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3637"/>
            <a:ext cx="11887199" cy="57634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1" indent="-457200">
              <a:buNone/>
            </a:pPr>
            <a:r>
              <a:rPr lang="en-US" sz="2000" b="1" dirty="0"/>
              <a:t>Reuben Pereira</a:t>
            </a:r>
          </a:p>
          <a:p>
            <a:pPr marL="457200" lvl="1" indent="-457200">
              <a:buNone/>
            </a:pPr>
            <a:endParaRPr lang="en-US" sz="2000" b="1" dirty="0"/>
          </a:p>
          <a:p>
            <a:pPr marL="457200" lvl="1" indent="-457200">
              <a:buNone/>
            </a:pPr>
            <a:r>
              <a:rPr lang="en-US" sz="2000" dirty="0"/>
              <a:t>Education: </a:t>
            </a:r>
          </a:p>
          <a:p>
            <a:pPr marL="914400" lvl="3" indent="-457200">
              <a:buNone/>
            </a:pPr>
            <a:r>
              <a:rPr lang="en-US" sz="1400" dirty="0"/>
              <a:t>M.Sc. in Statistics (University of Toronto)</a:t>
            </a:r>
          </a:p>
          <a:p>
            <a:pPr marL="914400" lvl="3" indent="-457200">
              <a:buNone/>
            </a:pPr>
            <a:r>
              <a:rPr lang="en-US" sz="1400" dirty="0"/>
              <a:t>BSc in Statistics (University of Toronto)</a:t>
            </a:r>
          </a:p>
          <a:p>
            <a:pPr marL="914400" lvl="3" indent="-457200">
              <a:buNone/>
            </a:pPr>
            <a:endParaRPr lang="en-US" sz="1400" dirty="0"/>
          </a:p>
          <a:p>
            <a:pPr marL="457200" lvl="1" indent="-457200">
              <a:buNone/>
            </a:pPr>
            <a:r>
              <a:rPr lang="en-US" sz="2000" dirty="0"/>
              <a:t>Experience: </a:t>
            </a:r>
          </a:p>
          <a:p>
            <a:pPr marL="914400" lvl="3" indent="-457200">
              <a:buNone/>
            </a:pPr>
            <a:r>
              <a:rPr lang="en-US" sz="1400" dirty="0"/>
              <a:t>Data Scientist in the Advanced Analytics Garage @ </a:t>
            </a:r>
            <a:r>
              <a:rPr lang="en-US" sz="1400" dirty="0" err="1"/>
              <a:t>Carproof</a:t>
            </a:r>
            <a:endParaRPr lang="en-US" sz="1400" dirty="0"/>
          </a:p>
          <a:p>
            <a:pPr marL="914400" lvl="3" indent="-457200">
              <a:buNone/>
            </a:pPr>
            <a:r>
              <a:rPr lang="en-US" sz="1400" dirty="0"/>
              <a:t>Former Data Scientist at Real Matters (IPO 2017)</a:t>
            </a:r>
          </a:p>
          <a:p>
            <a:pPr marL="914400" lvl="3" indent="-457200">
              <a:buNone/>
            </a:pPr>
            <a:endParaRPr lang="en-US" sz="1400" dirty="0"/>
          </a:p>
          <a:p>
            <a:pPr marL="457200" lvl="1" indent="-457200">
              <a:buNone/>
            </a:pPr>
            <a:r>
              <a:rPr lang="en-US" sz="2000" dirty="0"/>
              <a:t>Academic Research: </a:t>
            </a:r>
          </a:p>
          <a:p>
            <a:pPr marL="914400" lvl="3" indent="-457200">
              <a:buNone/>
            </a:pPr>
            <a:r>
              <a:rPr lang="en-US" sz="1400" dirty="0" err="1"/>
              <a:t>Spatio</a:t>
            </a:r>
            <a:r>
              <a:rPr lang="en-US" sz="1400" dirty="0"/>
              <a:t>-temporal disease outbreak detection @ Cancer Care Ontario</a:t>
            </a:r>
          </a:p>
          <a:p>
            <a:pPr marL="914400" lvl="3" indent="-457200">
              <a:buNone/>
            </a:pPr>
            <a:r>
              <a:rPr lang="en-US" sz="1400" dirty="0"/>
              <a:t>Developing an </a:t>
            </a:r>
            <a:r>
              <a:rPr lang="en-US" sz="1400" dirty="0" err="1"/>
              <a:t>spatio</a:t>
            </a:r>
            <a:r>
              <a:rPr lang="en-US" sz="1400" dirty="0"/>
              <a:t>-temporal disease outbreak detection app @ Public Health Ontario</a:t>
            </a:r>
          </a:p>
          <a:p>
            <a:pPr marL="457200" lvl="1" indent="-457200">
              <a:buNone/>
            </a:pPr>
            <a:endParaRPr lang="en-US" sz="2000" dirty="0"/>
          </a:p>
          <a:p>
            <a:pPr marL="457200" lvl="1" indent="-457200">
              <a:buNone/>
            </a:pPr>
            <a:r>
              <a:rPr lang="en-US" sz="2000" dirty="0"/>
              <a:t>Teaching Experience: </a:t>
            </a:r>
          </a:p>
          <a:p>
            <a:pPr marL="914400" lvl="3" indent="-457200">
              <a:buNone/>
            </a:pPr>
            <a:r>
              <a:rPr lang="en-US" sz="1400" dirty="0"/>
              <a:t>Guest lecturer @ U of T and U of Waterloo</a:t>
            </a:r>
          </a:p>
          <a:p>
            <a:pPr marL="914400" lvl="3" indent="-457200">
              <a:buNone/>
            </a:pP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B34249-8CA0-47FE-90BF-BE342BF4FC65}"/>
              </a:ext>
            </a:extLst>
          </p:cNvPr>
          <p:cNvCxnSpPr/>
          <p:nvPr/>
        </p:nvCxnSpPr>
        <p:spPr>
          <a:xfrm>
            <a:off x="166255" y="766613"/>
            <a:ext cx="118871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0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A45F-42CA-48D1-96DD-6D65EA6A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01600"/>
            <a:ext cx="11887199" cy="822037"/>
          </a:xfrm>
        </p:spPr>
        <p:txBody>
          <a:bodyPr>
            <a:normAutofit/>
          </a:bodyPr>
          <a:lstStyle/>
          <a:p>
            <a:r>
              <a:rPr lang="en-US" sz="32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17FB-6936-4C12-B5EB-4D3DF23D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3637"/>
            <a:ext cx="11887199" cy="57634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Overview of Recommender Systems (10 min)</a:t>
            </a:r>
          </a:p>
          <a:p>
            <a:pPr marL="914400" lvl="3" indent="-457200">
              <a:buNone/>
            </a:pPr>
            <a:r>
              <a:rPr lang="en-US" sz="1400" dirty="0"/>
              <a:t>Motivation</a:t>
            </a:r>
          </a:p>
          <a:p>
            <a:pPr marL="914400" lvl="3" indent="-457200">
              <a:buNone/>
            </a:pPr>
            <a:r>
              <a:rPr lang="en-US" sz="1400" dirty="0"/>
              <a:t>Applications</a:t>
            </a:r>
          </a:p>
          <a:p>
            <a:pPr marL="914400" lvl="3" indent="-45720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Recommender System Algorithms (10 min)</a:t>
            </a:r>
          </a:p>
          <a:p>
            <a:pPr marL="914400" lvl="3" indent="-457200">
              <a:buNone/>
            </a:pPr>
            <a:r>
              <a:rPr lang="en-US" sz="1400" dirty="0">
                <a:solidFill>
                  <a:prstClr val="black"/>
                </a:solidFill>
              </a:rPr>
              <a:t>Content-Based Algorithms</a:t>
            </a:r>
          </a:p>
          <a:p>
            <a:pPr marL="914400" lvl="3" indent="-457200">
              <a:buNone/>
            </a:pPr>
            <a:r>
              <a:rPr lang="en-US" sz="1400" dirty="0">
                <a:solidFill>
                  <a:prstClr val="black"/>
                </a:solidFill>
              </a:rPr>
              <a:t>Collaborative Filtering Algorithms</a:t>
            </a:r>
          </a:p>
          <a:p>
            <a:pPr marL="914400" lvl="3" indent="-457200"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Application: Deconstructing Content-Based Algorithms (45 min)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Application: Deconstructing Collaborative Filtering Algorithms (45 min)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Limitations of Recommender Systems (10 min)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Application: Generating Recommendations for eCommerce (45 min)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Evaluating Recommendations (20 min)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B34249-8CA0-47FE-90BF-BE342BF4FC65}"/>
              </a:ext>
            </a:extLst>
          </p:cNvPr>
          <p:cNvCxnSpPr/>
          <p:nvPr/>
        </p:nvCxnSpPr>
        <p:spPr>
          <a:xfrm>
            <a:off x="166255" y="766613"/>
            <a:ext cx="118871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156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About the instructor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Pereira</dc:creator>
  <cp:lastModifiedBy>Reuben Pereira</cp:lastModifiedBy>
  <cp:revision>40</cp:revision>
  <dcterms:created xsi:type="dcterms:W3CDTF">2017-12-13T21:48:00Z</dcterms:created>
  <dcterms:modified xsi:type="dcterms:W3CDTF">2018-01-24T02:15:32Z</dcterms:modified>
</cp:coreProperties>
</file>