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5"/>
  </p:notesMasterIdLst>
  <p:handoutMasterIdLst>
    <p:handoutMasterId r:id="rId66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264" r:id="rId18"/>
    <p:sldId id="333" r:id="rId19"/>
    <p:sldId id="318" r:id="rId20"/>
    <p:sldId id="332" r:id="rId21"/>
    <p:sldId id="375" r:id="rId22"/>
    <p:sldId id="337" r:id="rId23"/>
    <p:sldId id="338" r:id="rId24"/>
    <p:sldId id="376" r:id="rId25"/>
    <p:sldId id="339" r:id="rId26"/>
    <p:sldId id="345" r:id="rId27"/>
    <p:sldId id="384" r:id="rId28"/>
    <p:sldId id="377" r:id="rId29"/>
    <p:sldId id="347" r:id="rId30"/>
    <p:sldId id="348" r:id="rId31"/>
    <p:sldId id="379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381" r:id="rId43"/>
    <p:sldId id="382" r:id="rId44"/>
    <p:sldId id="383" r:id="rId45"/>
    <p:sldId id="290" r:id="rId46"/>
    <p:sldId id="373" r:id="rId47"/>
    <p:sldId id="380" r:id="rId48"/>
    <p:sldId id="286" r:id="rId49"/>
    <p:sldId id="313" r:id="rId50"/>
    <p:sldId id="287" r:id="rId51"/>
    <p:sldId id="285" r:id="rId52"/>
    <p:sldId id="317" r:id="rId53"/>
    <p:sldId id="362" r:id="rId54"/>
    <p:sldId id="363" r:id="rId55"/>
    <p:sldId id="364" r:id="rId56"/>
    <p:sldId id="365" r:id="rId57"/>
    <p:sldId id="366" r:id="rId58"/>
    <p:sldId id="367" r:id="rId59"/>
    <p:sldId id="385" r:id="rId60"/>
    <p:sldId id="369" r:id="rId61"/>
    <p:sldId id="370" r:id="rId62"/>
    <p:sldId id="371" r:id="rId63"/>
    <p:sldId id="372" r:id="rId64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7" autoAdjust="0"/>
    <p:restoredTop sz="63703" autoAdjust="0"/>
  </p:normalViewPr>
  <p:slideViewPr>
    <p:cSldViewPr>
      <p:cViewPr varScale="1">
        <p:scale>
          <a:sx n="76" d="100"/>
          <a:sy n="7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3344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protocols</a:t>
            </a:r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33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Principle still holds, but is extended </a:t>
            </a:r>
            <a:r>
              <a:rPr lang="en-US" baseline="0" smtClean="0"/>
              <a:t>to enable </a:t>
            </a:r>
            <a:r>
              <a:rPr lang="en-US" baseline="0" dirty="0" smtClean="0"/>
              <a:t>the consumers </a:t>
            </a:r>
            <a:r>
              <a:rPr lang="en-US" baseline="0" smtClean="0"/>
              <a:t>of libraries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://community.ative.dk/blogs/" TargetMode="External"/><Relationship Id="rId8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6"/>
    </mc:Choice>
    <mc:Fallback xmlns="">
      <p:transition xmlns:p14="http://schemas.microsoft.com/office/powerpoint/2010/main" spd="slow" advTm="97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7"/>
    </mc:Choice>
    <mc:Fallback xmlns="">
      <p:transition xmlns:p14="http://schemas.microsoft.com/office/powerpoint/2010/main" spd="slow" advTm="89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0"/>
    </mc:Choice>
    <mc:Fallback xmlns="">
      <p:transition xmlns:p14="http://schemas.microsoft.com/office/powerpoint/2010/main" spd="slow" advTm="100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9"/>
    </mc:Choice>
    <mc:Fallback xmlns="">
      <p:transition xmlns:p14="http://schemas.microsoft.com/office/powerpoint/2010/main" spd="slow" advTm="63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23"/>
    </mc:Choice>
    <mc:Fallback xmlns="">
      <p:transition xmlns:p14="http://schemas.microsoft.com/office/powerpoint/2010/main" spd="slow" advTm="159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03"/>
    </mc:Choice>
    <mc:Fallback xmlns="">
      <p:transition xmlns:p14="http://schemas.microsoft.com/office/powerpoint/2010/main" spd="slow" advTm="158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xmlns:p14="http://schemas.microsoft.com/office/powerpoint/2010/main" spd="slow" advTm="5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5649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4"/>
    </mc:Choice>
    <mc:Fallback xmlns="">
      <p:transition xmlns:p14="http://schemas.microsoft.com/office/powerpoint/2010/main" spd="slow" advTm="66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51723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5172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1"/>
    </mc:Choice>
    <mc:Fallback xmlns="">
      <p:transition xmlns:p14="http://schemas.microsoft.com/office/powerpoint/2010/main" spd="slow" advTm="6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8153">
        <p14:reveal/>
      </p:transition>
    </mc:Choice>
    <mc:Fallback xmlns="">
      <p:transition xmlns:p14="http://schemas.microsoft.com/office/powerpoint/2010/main" spd="slow" advTm="20815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62"/>
    </mc:Choice>
    <mc:Fallback xmlns="">
      <p:transition xmlns:p14="http://schemas.microsoft.com/office/powerpoint/2010/main" spd="slow" advTm="233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16688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</a:t>
                      </a:r>
                      <a:r>
                        <a:rPr lang="en-US" sz="1100" dirty="0" err="1" smtClean="0"/>
                        <a:t>msg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78"/>
    </mc:Choice>
    <mc:Fallback xmlns="">
      <p:transition xmlns:p14="http://schemas.microsoft.com/office/powerpoint/2010/main" spd="slow" advTm="116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1"/>
    </mc:Choice>
    <mc:Fallback xmlns="">
      <p:transition xmlns:p14="http://schemas.microsoft.com/office/powerpoint/2010/main" spd="slow" advTm="648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"/>
    </mc:Choice>
    <mc:Fallback xmlns="">
      <p:transition xmlns:p14="http://schemas.microsoft.com/office/powerpoint/2010/main" spd="slow" advTm="103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defrecord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"NDC"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"Clojure </a:t>
            </a:r>
            <a:r>
              <a:rPr lang="en-US" sz="1400" dirty="0" err="1">
                <a:solidFill>
                  <a:srgbClr val="0029FA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Records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works with common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functions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filter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#(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%)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assoc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:rating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:great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Their fields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have map semantics	</a:t>
            </a: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A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record is also a map of its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properties</a:t>
            </a:r>
            <a:endParaRPr lang="en-US" sz="1400" b="1" dirty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"-&gt;"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29"/>
    </mc:Choice>
    <mc:Fallback xmlns="">
      <p:transition xmlns:p14="http://schemas.microsoft.com/office/powerpoint/2010/main" spd="slow" advTm="2507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"/>
    </mc:Choice>
    <mc:Fallback xmlns="">
      <p:transition xmlns:p14="http://schemas.microsoft.com/office/powerpoint/2010/main" spd="slow" advTm="11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Diff </a:t>
            </a:r>
            <a:r>
              <a:rPr lang="en-US" sz="1200" b="1" dirty="0" err="1">
                <a:solidFill>
                  <a:srgbClr val="771515"/>
                </a:solidFill>
                <a:latin typeface="Courier-Bold"/>
              </a:rPr>
              <a:t>CalculateDiff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urier-Bold"/>
              </a:rPr>
              <a:t>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urier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9"/>
    </mc:Choice>
    <mc:Fallback xmlns="">
      <p:transition xmlns:p14="http://schemas.microsoft.com/office/powerpoint/2010/main" spd="slow" advTm="673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6"/>
    </mc:Choice>
    <mc:Fallback xmlns="">
      <p:transition xmlns:p14="http://schemas.microsoft.com/office/powerpoint/2010/main" spd="slow" advTm="782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1"/>
    </mc:Choice>
    <mc:Fallback xmlns="">
      <p:transition xmlns:p14="http://schemas.microsoft.com/office/powerpoint/2010/main" spd="slow" advTm="5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xmlns:p14="http://schemas.microsoft.com/office/powerpoint/2010/main" spd="slow" advTm="415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2"/>
    </mc:Choice>
    <mc:Fallback xmlns="">
      <p:transition xmlns:p14="http://schemas.microsoft.com/office/powerpoint/2010/main" spd="slow" advTm="2074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xmlns:p14="http://schemas.microsoft.com/office/powerpoint/2010/main" spd="slow" advTm="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xmlns:p14="http://schemas.microsoft.com/office/powerpoint/2010/main" spd="slow" advTm="5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xmlns:p14="http://schemas.microsoft.com/office/powerpoint/2010/main" spd="slow" advTm="1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"/>
    </mc:Choice>
    <mc:Fallback xmlns="">
      <p:transition xmlns:p14="http://schemas.microsoft.com/office/powerpoint/2010/main" spd="slow" advTm="130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9"/>
    </mc:Choice>
    <mc:Fallback xmlns="">
      <p:transition xmlns:p14="http://schemas.microsoft.com/office/powerpoint/2010/main" spd="slow" advTm="31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urier"/>
                <a:cs typeface="Courie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urier"/>
                <a:cs typeface="Courier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urier"/>
                <a:cs typeface="Courier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urier"/>
                <a:cs typeface="Courier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1"/>
    </mc:Choice>
    <mc:Fallback xmlns="">
      <p:transition xmlns:p14="http://schemas.microsoft.com/office/powerpoint/2010/main" spd="slow" advTm="43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0"/>
    </mc:Choice>
    <mc:Fallback xmlns="">
      <p:transition xmlns:p14="http://schemas.microsoft.com/office/powerpoint/2010/main" spd="slow" advTm="81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xmlns:p14="http://schemas.microsoft.com/office/powerpoint/2010/main" spd="slow" advTm="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"/>
    </mc:Choice>
    <mc:Fallback xmlns="">
      <p:transition xmlns:p14="http://schemas.microsoft.com/office/powerpoint/2010/main" spd="slow" advTm="41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5"/>
    </mc:Choice>
    <mc:Fallback xmlns="">
      <p:transition xmlns:p14="http://schemas.microsoft.com/office/powerpoint/2010/main" spd="slow" advTm="16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93610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:drink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806026" y="3663026"/>
            <a:ext cx="504056" cy="21962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"/>
    </mc:Choice>
    <mc:Fallback xmlns="">
      <p:transition xmlns:p14="http://schemas.microsoft.com/office/powerpoint/2010/main" spd="slow" advTm="5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16"/>
    </mc:Choice>
    <mc:Fallback xmlns="">
      <p:transition xmlns:p14="http://schemas.microsoft.com/office/powerpoint/2010/main" spd="slow" advTm="235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61"/>
    </mc:Choice>
    <mc:Fallback xmlns="">
      <p:transition xmlns:p14="http://schemas.microsoft.com/office/powerpoint/2010/main" spd="slow" advTm="341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xmlns:p14="http://schemas.microsoft.com/office/powerpoint/2010/main" spd="slow" advTm="19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7"/>
              </a:rPr>
              <a:t>http://community.ative.dk/blogs/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https://github.com/mjul/top-10-clojure-ndc-2011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0"/>
    </mc:Choice>
    <mc:Fallback xmlns="">
      <p:transition xmlns:p14="http://schemas.microsoft.com/office/powerpoint/2010/main" spd="slow" advTm="48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Clojure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5"/>
    </mc:Choice>
    <mc:Fallback xmlns="">
      <p:transition xmlns:p14="http://schemas.microsoft.com/office/powerpoint/2010/main" spd="slow" advTm="66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 Principle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4915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2204863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deftype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EnemyType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y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defprotocol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ClientProtocol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bar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])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extend-type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EnemyType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ClientProtocol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    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EnemyType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foo, x="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bar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EnemyType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bar, y="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this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))))	</a:t>
            </a:r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9"/>
    </mc:Choice>
    <mc:Fallback xmlns="">
      <p:transition xmlns:p14="http://schemas.microsoft.com/office/powerpoint/2010/main" spd="slow" advTm="1084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8"/>
    </mc:Choice>
    <mc:Fallback xmlns="">
      <p:transition xmlns:p14="http://schemas.microsoft.com/office/powerpoint/2010/main" spd="slow" advTm="328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8"/>
    </mc:Choice>
    <mc:Fallback xmlns="">
      <p:transition xmlns:p14="http://schemas.microsoft.com/office/powerpoint/2010/main" spd="slow" advTm="47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"/>
    </mc:Choice>
    <mc:Fallback xmlns="">
      <p:transition xmlns:p14="http://schemas.microsoft.com/office/powerpoint/2010/main" spd="slow" advTm="2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14501</TotalTime>
  <Words>3683</Words>
  <Application>Microsoft Macintosh PowerPoint</Application>
  <PresentationFormat>On-screen Show (4:3)</PresentationFormat>
  <Paragraphs>964</Paragraphs>
  <Slides>60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 Principle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161</cp:revision>
  <dcterms:created xsi:type="dcterms:W3CDTF">2007-06-18T07:00:24Z</dcterms:created>
  <dcterms:modified xsi:type="dcterms:W3CDTF">2011-06-09T16:52:15Z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