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3"/>
  </p:notesMasterIdLst>
  <p:handoutMasterIdLst>
    <p:handoutMasterId r:id="rId54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385" r:id="rId18"/>
    <p:sldId id="264" r:id="rId19"/>
    <p:sldId id="333" r:id="rId20"/>
    <p:sldId id="318" r:id="rId21"/>
    <p:sldId id="332" r:id="rId22"/>
    <p:sldId id="375" r:id="rId23"/>
    <p:sldId id="337" r:id="rId24"/>
    <p:sldId id="338" r:id="rId25"/>
    <p:sldId id="376" r:id="rId26"/>
    <p:sldId id="339" r:id="rId27"/>
    <p:sldId id="345" r:id="rId28"/>
    <p:sldId id="384" r:id="rId29"/>
    <p:sldId id="377" r:id="rId30"/>
    <p:sldId id="347" r:id="rId31"/>
    <p:sldId id="348" r:id="rId32"/>
    <p:sldId id="379" r:id="rId33"/>
    <p:sldId id="292" r:id="rId34"/>
    <p:sldId id="294" r:id="rId35"/>
    <p:sldId id="341" r:id="rId36"/>
    <p:sldId id="295" r:id="rId37"/>
    <p:sldId id="356" r:id="rId38"/>
    <p:sldId id="357" r:id="rId39"/>
    <p:sldId id="358" r:id="rId40"/>
    <p:sldId id="359" r:id="rId41"/>
    <p:sldId id="360" r:id="rId42"/>
    <p:sldId id="361" r:id="rId43"/>
    <p:sldId id="381" r:id="rId44"/>
    <p:sldId id="386" r:id="rId45"/>
    <p:sldId id="382" r:id="rId46"/>
    <p:sldId id="383" r:id="rId47"/>
    <p:sldId id="290" r:id="rId48"/>
    <p:sldId id="373" r:id="rId49"/>
    <p:sldId id="380" r:id="rId50"/>
    <p:sldId id="286" r:id="rId51"/>
    <p:sldId id="313" r:id="rId52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1" autoAdjust="0"/>
    <p:restoredTop sz="79009" autoAdjust="0"/>
  </p:normalViewPr>
  <p:slideViewPr>
    <p:cSldViewPr>
      <p:cViewPr>
        <p:scale>
          <a:sx n="100" d="100"/>
          <a:sy n="100" d="100"/>
        </p:scale>
        <p:origin x="-16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3344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“Not everything is a class”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ul" TargetMode="External"/><Relationship Id="rId4" Type="http://schemas.openxmlformats.org/officeDocument/2006/relationships/hyperlink" Target="https://github.com/ative" TargetMode="External"/><Relationship Id="rId5" Type="http://schemas.openxmlformats.org/officeDocument/2006/relationships/hyperlink" Target="mailto:mj@ative.dk" TargetMode="External"/><Relationship Id="rId6" Type="http://schemas.openxmlformats.org/officeDocument/2006/relationships/hyperlink" Target="http://www.ative.dk" TargetMode="External"/><Relationship Id="rId7" Type="http://schemas.openxmlformats.org/officeDocument/2006/relationships/hyperlink" Target="http://community.ative.dk/blogs/" TargetMode="External"/><Relationship Id="rId8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Cool Languages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track</a:t>
            </a:r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Øredev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2011,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Malmö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, 11/11/11 11:11</a:t>
            </a: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6A2243"/>
                </a:solidFill>
                <a:latin typeface="Consolas"/>
              </a:rPr>
              <a:t>”</a:t>
            </a:r>
            <a:r>
              <a:rPr lang="en-US" sz="1800" dirty="0" err="1" smtClean="0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96"/>
    </mc:Choice>
    <mc:Fallback xmlns="">
      <p:transition xmlns:p14="http://schemas.microsoft.com/office/powerpoint/2010/main" spd="slow" advTm="97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7"/>
    </mc:Choice>
    <mc:Fallback xmlns="">
      <p:transition xmlns:p14="http://schemas.microsoft.com/office/powerpoint/2010/main" spd="slow" advTm="89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50"/>
    </mc:Choice>
    <mc:Fallback xmlns="">
      <p:transition xmlns:p14="http://schemas.microsoft.com/office/powerpoint/2010/main" spd="slow" advTm="1005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9"/>
    </mc:Choice>
    <mc:Fallback xmlns="">
      <p:transition xmlns:p14="http://schemas.microsoft.com/office/powerpoint/2010/main" spd="slow" advTm="638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5"/>
    </mc:Choice>
    <mc:Fallback xmlns="">
      <p:transition xmlns:p14="http://schemas.microsoft.com/office/powerpoint/2010/main" spd="slow" advTm="1095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23"/>
    </mc:Choice>
    <mc:Fallback xmlns="">
      <p:transition xmlns:p14="http://schemas.microsoft.com/office/powerpoint/2010/main" spd="slow" advTm="1591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03"/>
    </mc:Choice>
    <mc:Fallback xmlns="">
      <p:transition xmlns:p14="http://schemas.microsoft.com/office/powerpoint/2010/main" spd="slow" advTm="1581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5"/>
    </mc:Choice>
    <mc:Fallback xmlns="">
      <p:transition xmlns:p14="http://schemas.microsoft.com/office/powerpoint/2010/main" spd="slow" advTm="5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44"/>
    </mc:Choice>
    <mc:Fallback xmlns="">
      <p:transition xmlns:p14="http://schemas.microsoft.com/office/powerpoint/2010/main" spd="slow" advTm="667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7"/>
    </mc:Choice>
    <mc:Fallback xmlns="">
      <p:transition xmlns:p14="http://schemas.microsoft.com/office/powerpoint/2010/main" spd="slow" advTm="1244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8153">
        <p14:reveal/>
      </p:transition>
    </mc:Choice>
    <mc:Fallback xmlns="">
      <p:transition xmlns:p14="http://schemas.microsoft.com/office/powerpoint/2010/main" spd="slow" advTm="208153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has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41"/>
    </mc:Choice>
    <mc:Fallback xmlns="">
      <p:transition xmlns:p14="http://schemas.microsoft.com/office/powerpoint/2010/main" spd="slow" advTm="618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62"/>
    </mc:Choice>
    <mc:Fallback xmlns="">
      <p:transition xmlns:p14="http://schemas.microsoft.com/office/powerpoint/2010/main" spd="slow" advTm="2336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27400"/>
              </p:ext>
            </p:extLst>
          </p:nvPr>
        </p:nvGraphicFramePr>
        <p:xfrm>
          <a:off x="5364088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56176" y="39330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184" y="4941168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78"/>
    </mc:Choice>
    <mc:Fallback xmlns="">
      <p:transition xmlns:p14="http://schemas.microsoft.com/office/powerpoint/2010/main" spd="slow" advTm="116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1"/>
    </mc:Choice>
    <mc:Fallback xmlns="">
      <p:transition xmlns:p14="http://schemas.microsoft.com/office/powerpoint/2010/main" spd="slow" advTm="648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0"/>
    </mc:Choice>
    <mc:Fallback xmlns="">
      <p:transition xmlns:p14="http://schemas.microsoft.com/office/powerpoint/2010/main" spd="slow" advTm="103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Neo Sans Std"/>
              <a:cs typeface="Neo Sans Std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ToString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GetHashCode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GetType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 A Clojure record is not an island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[name year])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cc])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Records works with common functions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Conference fields have map semantics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A record is also a map of its properties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doseq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[[property value]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println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property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"-&gt;"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value))</a:t>
            </a:r>
            <a:endParaRPr lang="en-US" sz="8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29"/>
    </mc:Choice>
    <mc:Fallback xmlns="">
      <p:transition xmlns:p14="http://schemas.microsoft.com/office/powerpoint/2010/main" spd="slow" advTm="2507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0"/>
    </mc:Choice>
    <mc:Fallback xmlns="">
      <p:transition xmlns:p14="http://schemas.microsoft.com/office/powerpoint/2010/main" spd="slow" advTm="11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Diff 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previous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latest  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diff = </a:t>
            </a:r>
            <a:r>
              <a:rPr lang="en-US" sz="1200" dirty="0" err="1" smtClean="0">
                <a:latin typeface="Consolas"/>
                <a:cs typeface="Consolas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latin typeface="Consolas"/>
                <a:cs typeface="Consolas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nsolas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nsolas"/>
                <a:cs typeface="Consolas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(Field </a:t>
            </a:r>
            <a:r>
              <a:rPr lang="en-US" sz="1200" dirty="0" err="1" smtClean="0">
                <a:latin typeface="Consolas"/>
                <a:cs typeface="Consolas"/>
              </a:rPr>
              <a:t>QuoteField.Bid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(Field </a:t>
            </a:r>
            <a:r>
              <a:rPr lang="en-US" sz="1200" dirty="0" err="1" smtClean="0">
                <a:latin typeface="Consolas"/>
                <a:cs typeface="Consolas"/>
              </a:rPr>
              <a:t>QuoteField.Ask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9"/>
    </mc:Choice>
    <mc:Fallback xmlns="">
      <p:transition xmlns:p14="http://schemas.microsoft.com/office/powerpoint/2010/main" spd="slow" advTm="673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66"/>
    </mc:Choice>
    <mc:Fallback xmlns="">
      <p:transition xmlns:p14="http://schemas.microsoft.com/office/powerpoint/2010/main" spd="slow" advTm="782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1"/>
    </mc:Choice>
    <mc:Fallback xmlns="">
      <p:transition xmlns:p14="http://schemas.microsoft.com/office/powerpoint/2010/main" spd="slow" advTm="54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72"/>
    </mc:Choice>
    <mc:Fallback xmlns="">
      <p:transition xmlns:p14="http://schemas.microsoft.com/office/powerpoint/2010/main" spd="slow" advTm="2074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2"/>
    </mc:Choice>
    <mc:Fallback xmlns="">
      <p:transition xmlns:p14="http://schemas.microsoft.com/office/powerpoint/2010/main" spd="slow" advTm="415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xmlns:p14="http://schemas.microsoft.com/office/powerpoint/2010/main" spd="slow" advTm="2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xmlns:p14="http://schemas.microsoft.com/office/powerpoint/2010/main" spd="slow" advTm="53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"/>
    </mc:Choice>
    <mc:Fallback xmlns="">
      <p:transition xmlns:p14="http://schemas.microsoft.com/office/powerpoint/2010/main" spd="slow" advTm="1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1"/>
    </mc:Choice>
    <mc:Fallback xmlns="">
      <p:transition xmlns:p14="http://schemas.microsoft.com/office/powerpoint/2010/main" spd="slow" advTm="130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9"/>
    </mc:Choice>
    <mc:Fallback xmlns="">
      <p:transition xmlns:p14="http://schemas.microsoft.com/office/powerpoint/2010/main" spd="slow" advTm="31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1"/>
    </mc:Choice>
    <mc:Fallback xmlns="">
      <p:transition xmlns:p14="http://schemas.microsoft.com/office/powerpoint/2010/main" spd="slow" advTm="433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00"/>
    </mc:Choice>
    <mc:Fallback xmlns="">
      <p:transition xmlns:p14="http://schemas.microsoft.com/office/powerpoint/2010/main" spd="slow" advTm="815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"/>
    </mc:Choice>
    <mc:Fallback xmlns="">
      <p:transition xmlns:p14="http://schemas.microsoft.com/office/powerpoint/2010/main" spd="slow" advTm="4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 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88"/>
    </mc:Choice>
    <mc:Fallback xmlns="">
      <p:transition xmlns:p14="http://schemas.microsoft.com/office/powerpoint/2010/main" spd="slow" advTm="417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5"/>
    </mc:Choice>
    <mc:Fallback xmlns="">
      <p:transition xmlns:p14="http://schemas.microsoft.com/office/powerpoint/2010/main" spd="slow" advTm="16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</a:t>
            </a:r>
            <a:r>
              <a:rPr lang="en-US" sz="1600" dirty="0" smtClean="0">
                <a:latin typeface="Neo Sans Std"/>
                <a:ea typeface="Neo Sans Std"/>
              </a:rPr>
              <a:t>name</a:t>
            </a:r>
            <a:endParaRPr lang="en-US" sz="1600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  <a:endParaRPr lang="en-US" sz="1600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  <a:endParaRPr lang="en-US" sz="1600" dirty="0" smtClean="0"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4275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403943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93610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:drink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806026" y="3663026"/>
            <a:ext cx="504056" cy="21962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821871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"/>
    </mc:Choice>
    <mc:Fallback xmlns="">
      <p:transition xmlns:p14="http://schemas.microsoft.com/office/powerpoint/2010/main" spd="slow" advTm="50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16"/>
    </mc:Choice>
    <mc:Fallback xmlns="">
      <p:transition xmlns:p14="http://schemas.microsoft.com/office/powerpoint/2010/main" spd="slow" advTm="2359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961"/>
    </mc:Choice>
    <mc:Fallback xmlns="">
      <p:transition xmlns:p14="http://schemas.microsoft.com/office/powerpoint/2010/main" spd="slow" advTm="3419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3"/>
    </mc:Choice>
    <mc:Fallback xmlns="">
      <p:transition xmlns:p14="http://schemas.microsoft.com/office/powerpoint/2010/main" spd="slow" advTm="19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3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5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6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7"/>
              </a:rPr>
              <a:t>http://community.ative.dk/blogs/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28937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https://github.com/mjul/top-10-clojure</a:t>
            </a:r>
            <a:r>
              <a:rPr lang="en-US" kern="0" dirty="0" smtClean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-oredev-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0"/>
    </mc:Choice>
    <mc:Fallback xmlns="">
      <p:transition xmlns:p14="http://schemas.microsoft.com/office/powerpoint/2010/main" spd="slow" advTm="487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25"/>
    </mc:Choice>
    <mc:Fallback xmlns="">
      <p:transition xmlns:p14="http://schemas.microsoft.com/office/powerpoint/2010/main" spd="slow" advTm="662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“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”)));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9"/>
    </mc:Choice>
    <mc:Fallback xmlns="">
      <p:transition xmlns:p14="http://schemas.microsoft.com/office/powerpoint/2010/main" spd="slow" advTm="1084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28"/>
    </mc:Choice>
    <mc:Fallback xmlns="">
      <p:transition xmlns:p14="http://schemas.microsoft.com/office/powerpoint/2010/main" spd="slow" advTm="328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8"/>
    </mc:Choice>
    <mc:Fallback xmlns="">
      <p:transition xmlns:p14="http://schemas.microsoft.com/office/powerpoint/2010/main" spd="slow" advTm="474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2"/>
    </mc:Choice>
    <mc:Fallback xmlns="">
      <p:transition xmlns:p14="http://schemas.microsoft.com/office/powerpoint/2010/main" spd="slow" advTm="2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16202</TotalTime>
  <Words>3473</Words>
  <Application>Microsoft Macintosh PowerPoint</Application>
  <PresentationFormat>On-screen Show (4:3)</PresentationFormat>
  <Paragraphs>903</Paragraphs>
  <Slides>48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Classes are Islands</vt:lpstr>
      <vt:lpstr>How would you do object diff and patch in C#?</vt:lpstr>
      <vt:lpstr>Common Abstractions: diff</vt:lpstr>
      <vt:lpstr>Common Abstractions: diff</vt:lpstr>
      <vt:lpstr>Code to Common Abstractions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Better Polymorphism</vt:lpstr>
      <vt:lpstr>Open/Closed Legacy Code</vt:lpstr>
      <vt:lpstr>Open/Closed Legacy Code</vt:lpstr>
      <vt:lpstr>Beyond Static Dispatch</vt:lpstr>
      <vt:lpstr>Conclusions</vt:lpstr>
      <vt:lpstr>Reducing Complexity of the Implementation Domain</vt:lpstr>
      <vt:lpstr>Top 10 Things…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188</cp:revision>
  <cp:lastPrinted>2011-11-08T16:23:57Z</cp:lastPrinted>
  <dcterms:created xsi:type="dcterms:W3CDTF">2007-06-18T07:00:24Z</dcterms:created>
  <dcterms:modified xsi:type="dcterms:W3CDTF">2011-11-09T10:02:46Z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