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7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1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883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17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400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23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10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6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5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0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9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1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7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3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galdraft.unja.ac.i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992" y="925357"/>
            <a:ext cx="7766936" cy="1646302"/>
          </a:xfrm>
        </p:spPr>
        <p:txBody>
          <a:bodyPr/>
          <a:lstStyle/>
          <a:p>
            <a:pPr algn="ctr"/>
            <a:r>
              <a:rPr lang="en-US" sz="3600" dirty="0" smtClean="0"/>
              <a:t>WORKSHOP APLIKASI LEGAL DRAFTING </a:t>
            </a: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613" y="3173502"/>
            <a:ext cx="8713694" cy="149262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LEMBAGA PENGEMBANGAN TEKNOLOGI INFORMASI DAN KOMUNIKASI (LPTIK)</a:t>
            </a:r>
          </a:p>
          <a:p>
            <a:pPr algn="ctr"/>
            <a:r>
              <a:rPr lang="en-US" b="1" dirty="0" smtClean="0"/>
              <a:t>UNIVERSITAS JAMBI</a:t>
            </a:r>
          </a:p>
          <a:p>
            <a:pPr algn="ctr"/>
            <a:r>
              <a:rPr lang="en-US" b="1" dirty="0" smtClean="0"/>
              <a:t>2019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5841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10988"/>
            <a:ext cx="6257366" cy="4476629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	2.2.2 Data </a:t>
            </a:r>
            <a:r>
              <a:rPr lang="en-GB" b="1" dirty="0" err="1" smtClean="0"/>
              <a:t>Jenis</a:t>
            </a:r>
            <a:r>
              <a:rPr lang="en-GB" b="1" dirty="0" smtClean="0"/>
              <a:t> </a:t>
            </a:r>
            <a:r>
              <a:rPr lang="en-GB" b="1" dirty="0" err="1" smtClean="0"/>
              <a:t>Kegiatan</a:t>
            </a:r>
            <a:endParaRPr lang="en-GB" b="1" dirty="0" smtClean="0"/>
          </a:p>
          <a:p>
            <a:pPr marL="0" indent="0" algn="just">
              <a:buNone/>
            </a:pPr>
            <a:r>
              <a:rPr lang="en-GB" dirty="0" smtClean="0"/>
              <a:t>	</a:t>
            </a:r>
            <a:r>
              <a:rPr lang="en-GB" dirty="0"/>
              <a:t>Menu </a:t>
            </a:r>
            <a:r>
              <a:rPr lang="en-GB" dirty="0" err="1"/>
              <a:t>Jenis</a:t>
            </a:r>
            <a:r>
              <a:rPr lang="en-GB" dirty="0"/>
              <a:t> </a:t>
            </a:r>
            <a:r>
              <a:rPr lang="en-GB" dirty="0" err="1"/>
              <a:t>Kegiatan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dirty="0" err="1"/>
              <a:t>terlihat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 smtClean="0"/>
              <a:t>gambar</a:t>
            </a:r>
            <a:r>
              <a:rPr lang="en-GB" dirty="0" smtClean="0"/>
              <a:t> 7, </a:t>
            </a:r>
            <a:r>
              <a:rPr lang="en-GB" dirty="0" err="1"/>
              <a:t>fitur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fitur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menginputkan</a:t>
            </a:r>
            <a:r>
              <a:rPr lang="en-GB" dirty="0"/>
              <a:t> </a:t>
            </a:r>
            <a:r>
              <a:rPr lang="en-GB" dirty="0" err="1"/>
              <a:t>jenis</a:t>
            </a:r>
            <a:r>
              <a:rPr lang="en-GB" dirty="0"/>
              <a:t> </a:t>
            </a:r>
            <a:r>
              <a:rPr lang="en-GB" dirty="0" err="1"/>
              <a:t>kegiatan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masing-masing</a:t>
            </a:r>
            <a:r>
              <a:rPr lang="en-GB" dirty="0"/>
              <a:t> </a:t>
            </a:r>
            <a:r>
              <a:rPr lang="en-GB" dirty="0" err="1"/>
              <a:t>kegiatan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workshop </a:t>
            </a:r>
            <a:r>
              <a:rPr lang="en-GB" dirty="0" err="1"/>
              <a:t>maupun</a:t>
            </a:r>
            <a:r>
              <a:rPr lang="en-GB" dirty="0"/>
              <a:t> </a:t>
            </a:r>
            <a:r>
              <a:rPr lang="en-GB" dirty="0" err="1"/>
              <a:t>pengelola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kegiatan</a:t>
            </a:r>
            <a:r>
              <a:rPr lang="en-GB" dirty="0"/>
              <a:t>. </a:t>
            </a:r>
            <a:r>
              <a:rPr lang="en-GB" dirty="0" smtClean="0"/>
              <a:t>Serta </a:t>
            </a:r>
            <a:r>
              <a:rPr lang="en-GB" dirty="0" err="1" smtClean="0"/>
              <a:t>menyediakan</a:t>
            </a:r>
            <a:r>
              <a:rPr lang="en-GB" dirty="0" smtClean="0"/>
              <a:t> </a:t>
            </a:r>
            <a:r>
              <a:rPr lang="en-GB" dirty="0" err="1" smtClean="0"/>
              <a:t>inputan</a:t>
            </a:r>
            <a:r>
              <a:rPr lang="en-GB" dirty="0" smtClean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 </a:t>
            </a:r>
            <a:r>
              <a:rPr lang="en-GB" dirty="0" err="1"/>
              <a:t>bobot</a:t>
            </a:r>
            <a:r>
              <a:rPr lang="en-GB" dirty="0"/>
              <a:t> </a:t>
            </a:r>
            <a:r>
              <a:rPr lang="en-GB" dirty="0" err="1" smtClean="0"/>
              <a:t>keanggotan</a:t>
            </a:r>
            <a:r>
              <a:rPr lang="en-GB" dirty="0" smtClean="0"/>
              <a:t>. </a:t>
            </a:r>
            <a:r>
              <a:rPr lang="en-GB" dirty="0" err="1"/>
              <a:t>Bobot</a:t>
            </a:r>
            <a:r>
              <a:rPr lang="en-GB" dirty="0"/>
              <a:t> SK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point </a:t>
            </a:r>
            <a:r>
              <a:rPr lang="en-GB" dirty="0" err="1"/>
              <a:t>perhitungan</a:t>
            </a:r>
            <a:r>
              <a:rPr lang="en-GB" dirty="0"/>
              <a:t> </a:t>
            </a:r>
            <a:r>
              <a:rPr lang="en-GB" dirty="0" err="1"/>
              <a:t>Remunerasi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universitas</a:t>
            </a:r>
            <a:r>
              <a:rPr lang="en-GB" dirty="0"/>
              <a:t> Jambi</a:t>
            </a:r>
            <a:endParaRPr lang="id-ID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09394" y="3513884"/>
            <a:ext cx="4905375" cy="253365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466760" y="170609"/>
            <a:ext cx="3510523" cy="334327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7260570" y="3513884"/>
            <a:ext cx="3510523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0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75" y="449122"/>
            <a:ext cx="9601196" cy="443255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2.3  Data </a:t>
            </a:r>
            <a:r>
              <a:rPr lang="en-GB" sz="2400" b="1" dirty="0" err="1">
                <a:solidFill>
                  <a:schemeClr val="tx1"/>
                </a:solidFill>
              </a:rPr>
              <a:t>Dasar</a:t>
            </a:r>
            <a:r>
              <a:rPr lang="en-GB" sz="2400" b="1" dirty="0">
                <a:solidFill>
                  <a:schemeClr val="tx1"/>
                </a:solidFill>
              </a:rPr>
              <a:t> </a:t>
            </a:r>
            <a:r>
              <a:rPr lang="en-GB" sz="2400" b="1" dirty="0" err="1">
                <a:solidFill>
                  <a:schemeClr val="tx1"/>
                </a:solidFill>
              </a:rPr>
              <a:t>Hukum</a:t>
            </a:r>
            <a:r>
              <a:rPr lang="en-GB" sz="2400" b="1" dirty="0">
                <a:solidFill>
                  <a:schemeClr val="tx1"/>
                </a:solidFill>
              </a:rPr>
              <a:t> </a:t>
            </a:r>
            <a:r>
              <a:rPr lang="en-GB" sz="2400" b="1" dirty="0" err="1">
                <a:solidFill>
                  <a:schemeClr val="tx1"/>
                </a:solidFill>
              </a:rPr>
              <a:t>dan</a:t>
            </a:r>
            <a:r>
              <a:rPr lang="en-GB" sz="2400" b="1" dirty="0">
                <a:solidFill>
                  <a:schemeClr val="tx1"/>
                </a:solidFill>
              </a:rPr>
              <a:t> </a:t>
            </a:r>
            <a:r>
              <a:rPr lang="en-GB" sz="2400" b="1" dirty="0" err="1">
                <a:solidFill>
                  <a:schemeClr val="tx1"/>
                </a:solidFill>
              </a:rPr>
              <a:t>Konsideran</a:t>
            </a:r>
            <a:endParaRPr lang="id-ID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143000"/>
            <a:ext cx="6257366" cy="3844617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	2.3.1 </a:t>
            </a:r>
            <a:r>
              <a:rPr lang="en-GB" b="1" dirty="0" err="1"/>
              <a:t>M</a:t>
            </a:r>
            <a:r>
              <a:rPr lang="en-GB" b="1" dirty="0" err="1" smtClean="0"/>
              <a:t>engingat</a:t>
            </a:r>
            <a:endParaRPr lang="en-GB" b="1" dirty="0" smtClean="0"/>
          </a:p>
          <a:p>
            <a:pPr marL="0" indent="0" algn="just">
              <a:buNone/>
            </a:pPr>
            <a:r>
              <a:rPr lang="en-GB" dirty="0" smtClean="0"/>
              <a:t>	</a:t>
            </a:r>
            <a:r>
              <a:rPr lang="en-GB" dirty="0" err="1"/>
              <a:t>Fitur</a:t>
            </a:r>
            <a:r>
              <a:rPr lang="en-GB" dirty="0"/>
              <a:t> data </a:t>
            </a:r>
            <a:r>
              <a:rPr lang="en-GB" dirty="0" err="1"/>
              <a:t>dasar</a:t>
            </a:r>
            <a:r>
              <a:rPr lang="en-GB" dirty="0"/>
              <a:t> </a:t>
            </a:r>
            <a:r>
              <a:rPr lang="en-GB" dirty="0" err="1"/>
              <a:t>hukum</a:t>
            </a:r>
            <a:r>
              <a:rPr lang="en-GB" dirty="0"/>
              <a:t> (</a:t>
            </a:r>
            <a:r>
              <a:rPr lang="en-GB" dirty="0" err="1"/>
              <a:t>mengingat</a:t>
            </a:r>
            <a:r>
              <a:rPr lang="en-GB" dirty="0"/>
              <a:t>) </a:t>
            </a:r>
            <a:r>
              <a:rPr lang="en-GB" dirty="0" err="1"/>
              <a:t>ini</a:t>
            </a:r>
            <a:r>
              <a:rPr lang="en-GB" dirty="0"/>
              <a:t>,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fitur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menginputkan</a:t>
            </a:r>
            <a:r>
              <a:rPr lang="en-GB" dirty="0"/>
              <a:t> </a:t>
            </a:r>
            <a:r>
              <a:rPr lang="en-GB" dirty="0" err="1"/>
              <a:t>dasar</a:t>
            </a:r>
            <a:r>
              <a:rPr lang="en-GB" dirty="0"/>
              <a:t> </a:t>
            </a:r>
            <a:r>
              <a:rPr lang="en-GB" dirty="0" err="1"/>
              <a:t>hukum</a:t>
            </a:r>
            <a:r>
              <a:rPr lang="en-GB" dirty="0"/>
              <a:t> (</a:t>
            </a:r>
            <a:r>
              <a:rPr lang="en-GB" dirty="0" err="1"/>
              <a:t>Mengingat</a:t>
            </a:r>
            <a:r>
              <a:rPr lang="en-GB" dirty="0"/>
              <a:t>)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masing-masing</a:t>
            </a:r>
            <a:r>
              <a:rPr lang="en-GB" dirty="0"/>
              <a:t> SK </a:t>
            </a:r>
            <a:r>
              <a:rPr lang="en-GB" dirty="0" err="1"/>
              <a:t>kegiatan</a:t>
            </a:r>
            <a:endParaRPr lang="id-ID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881202" y="2664861"/>
            <a:ext cx="6096001" cy="3331966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728417" y="2664861"/>
            <a:ext cx="3324225" cy="15240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728417" y="4861843"/>
            <a:ext cx="33242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570" y="631463"/>
            <a:ext cx="6257366" cy="3844617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	2.3.2 </a:t>
            </a:r>
            <a:r>
              <a:rPr lang="en-GB" b="1" dirty="0" err="1" smtClean="0"/>
              <a:t>Menimbang</a:t>
            </a:r>
            <a:endParaRPr lang="en-GB" b="1" dirty="0" smtClean="0"/>
          </a:p>
          <a:p>
            <a:pPr marL="0" indent="0" algn="just">
              <a:buNone/>
            </a:pPr>
            <a:r>
              <a:rPr lang="en-GB" dirty="0" smtClean="0"/>
              <a:t>	</a:t>
            </a:r>
            <a:r>
              <a:rPr lang="en-GB" dirty="0" err="1"/>
              <a:t>Fitur</a:t>
            </a:r>
            <a:r>
              <a:rPr lang="en-GB" dirty="0"/>
              <a:t> data </a:t>
            </a:r>
            <a:r>
              <a:rPr lang="en-GB" dirty="0" err="1"/>
              <a:t>dasar</a:t>
            </a:r>
            <a:r>
              <a:rPr lang="en-GB" dirty="0"/>
              <a:t> </a:t>
            </a:r>
            <a:r>
              <a:rPr lang="en-GB" dirty="0" err="1"/>
              <a:t>hukum</a:t>
            </a:r>
            <a:r>
              <a:rPr lang="en-GB" dirty="0"/>
              <a:t>(</a:t>
            </a:r>
            <a:r>
              <a:rPr lang="en-GB" dirty="0" err="1"/>
              <a:t>Menimbang</a:t>
            </a:r>
            <a:r>
              <a:rPr lang="en-GB" dirty="0"/>
              <a:t>) </a:t>
            </a:r>
            <a:r>
              <a:rPr lang="en-GB" dirty="0" err="1"/>
              <a:t>ini</a:t>
            </a:r>
            <a:r>
              <a:rPr lang="en-GB" dirty="0"/>
              <a:t>,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fitur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menginputkan</a:t>
            </a:r>
            <a:r>
              <a:rPr lang="en-GB" dirty="0"/>
              <a:t> </a:t>
            </a:r>
            <a:r>
              <a:rPr lang="en-GB" dirty="0" err="1"/>
              <a:t>dasar</a:t>
            </a:r>
            <a:r>
              <a:rPr lang="en-GB" dirty="0"/>
              <a:t> </a:t>
            </a:r>
            <a:r>
              <a:rPr lang="en-GB" dirty="0" err="1"/>
              <a:t>hukum</a:t>
            </a:r>
            <a:r>
              <a:rPr lang="en-GB" dirty="0"/>
              <a:t> (</a:t>
            </a:r>
            <a:r>
              <a:rPr lang="en-GB" dirty="0" err="1"/>
              <a:t>Menimbang</a:t>
            </a:r>
            <a:r>
              <a:rPr lang="en-GB" dirty="0"/>
              <a:t>)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masing-masing</a:t>
            </a:r>
            <a:r>
              <a:rPr lang="en-GB" dirty="0"/>
              <a:t> SK </a:t>
            </a:r>
            <a:r>
              <a:rPr lang="en-GB" dirty="0" err="1"/>
              <a:t>kegiatan</a:t>
            </a:r>
            <a:endParaRPr lang="id-ID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08211" y="2566318"/>
            <a:ext cx="5423648" cy="381952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221071" y="2231310"/>
            <a:ext cx="3237865" cy="199072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7411571" y="4684668"/>
            <a:ext cx="304736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0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870" y="913350"/>
            <a:ext cx="8785411" cy="1614697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	</a:t>
            </a:r>
            <a:r>
              <a:rPr lang="en-GB" dirty="0" err="1"/>
              <a:t>Fitur</a:t>
            </a:r>
            <a:r>
              <a:rPr lang="en-GB" dirty="0"/>
              <a:t> </a:t>
            </a:r>
            <a:r>
              <a:rPr lang="en-GB" dirty="0" err="1"/>
              <a:t>Tampilan</a:t>
            </a:r>
            <a:r>
              <a:rPr lang="en-GB" dirty="0"/>
              <a:t> data SK </a:t>
            </a:r>
            <a:r>
              <a:rPr lang="en-GB" dirty="0" err="1"/>
              <a:t>ini,hanya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di </a:t>
            </a:r>
            <a:r>
              <a:rPr lang="en-GB" dirty="0" err="1"/>
              <a:t>akses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user operator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masing-masing</a:t>
            </a:r>
            <a:r>
              <a:rPr lang="en-GB" dirty="0"/>
              <a:t> unit </a:t>
            </a:r>
            <a:r>
              <a:rPr lang="en-GB" dirty="0" err="1"/>
              <a:t>kerja</a:t>
            </a:r>
            <a:r>
              <a:rPr lang="en-GB" dirty="0"/>
              <a:t>. </a:t>
            </a:r>
            <a:r>
              <a:rPr lang="en-GB" dirty="0" err="1"/>
              <a:t>Fitur</a:t>
            </a:r>
            <a:r>
              <a:rPr lang="en-GB" dirty="0"/>
              <a:t> data </a:t>
            </a:r>
            <a:r>
              <a:rPr lang="en-GB" dirty="0" err="1"/>
              <a:t>sk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,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fitur</a:t>
            </a:r>
            <a:r>
              <a:rPr lang="en-GB" dirty="0"/>
              <a:t> yang </a:t>
            </a:r>
            <a:r>
              <a:rPr lang="en-GB" dirty="0" err="1"/>
              <a:t>berfungsi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menginputkan</a:t>
            </a:r>
            <a:r>
              <a:rPr lang="en-GB" dirty="0"/>
              <a:t> data SK yang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ditandatangani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rektor</a:t>
            </a:r>
            <a:endParaRPr lang="id-ID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3775" y="188208"/>
            <a:ext cx="9601196" cy="443255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2.4  Data SK</a:t>
            </a:r>
            <a:endParaRPr lang="id-ID" sz="2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824828" y="2110686"/>
            <a:ext cx="8144360" cy="44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870" y="913350"/>
            <a:ext cx="8785411" cy="1614697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	</a:t>
            </a:r>
            <a:r>
              <a:rPr lang="en-GB" dirty="0" err="1"/>
              <a:t>Fitur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fitur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, proses </a:t>
            </a:r>
            <a:r>
              <a:rPr lang="en-GB" dirty="0" err="1"/>
              <a:t>penginputan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apabila</a:t>
            </a:r>
            <a:r>
              <a:rPr lang="en-GB" dirty="0"/>
              <a:t> </a:t>
            </a:r>
            <a:r>
              <a:rPr lang="en-GB" dirty="0" err="1"/>
              <a:t>inputan</a:t>
            </a:r>
            <a:r>
              <a:rPr lang="en-GB" dirty="0"/>
              <a:t> </a:t>
            </a:r>
            <a:r>
              <a:rPr lang="en-GB" dirty="0" err="1"/>
              <a:t>bersimbol</a:t>
            </a:r>
            <a:r>
              <a:rPr lang="en-GB" dirty="0"/>
              <a:t> (*) </a:t>
            </a:r>
            <a:r>
              <a:rPr lang="en-GB" dirty="0" err="1"/>
              <a:t>sudah</a:t>
            </a:r>
            <a:r>
              <a:rPr lang="en-GB" dirty="0"/>
              <a:t> di </a:t>
            </a:r>
            <a:r>
              <a:rPr lang="en-GB" dirty="0" err="1"/>
              <a:t>inputkan</a:t>
            </a:r>
            <a:r>
              <a:rPr lang="en-GB" dirty="0"/>
              <a:t> </a:t>
            </a:r>
            <a:r>
              <a:rPr lang="en-GB" dirty="0" err="1"/>
              <a:t>semua</a:t>
            </a:r>
            <a:r>
              <a:rPr lang="en-GB" dirty="0"/>
              <a:t>. </a:t>
            </a:r>
            <a:r>
              <a:rPr lang="en-GB" dirty="0" err="1"/>
              <a:t>Apabila</a:t>
            </a:r>
            <a:r>
              <a:rPr lang="en-GB" dirty="0"/>
              <a:t> proses </a:t>
            </a:r>
            <a:r>
              <a:rPr lang="en-GB" dirty="0" err="1"/>
              <a:t>inputan</a:t>
            </a:r>
            <a:r>
              <a:rPr lang="en-GB" dirty="0"/>
              <a:t>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selesai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, </a:t>
            </a:r>
            <a:r>
              <a:rPr lang="en-GB" dirty="0" err="1"/>
              <a:t>maka</a:t>
            </a:r>
            <a:r>
              <a:rPr lang="en-GB" dirty="0"/>
              <a:t> </a:t>
            </a:r>
            <a:r>
              <a:rPr lang="en-GB" dirty="0" err="1"/>
              <a:t>tampilan</a:t>
            </a:r>
            <a:r>
              <a:rPr lang="en-GB" dirty="0"/>
              <a:t> </a:t>
            </a:r>
            <a:r>
              <a:rPr lang="en-GB" dirty="0" err="1"/>
              <a:t>selanjutnya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tampil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dirty="0" err="1"/>
              <a:t>gambar</a:t>
            </a:r>
            <a:r>
              <a:rPr lang="en-GB" dirty="0"/>
              <a:t> 16 </a:t>
            </a:r>
            <a:r>
              <a:rPr lang="en-GB" dirty="0" err="1"/>
              <a:t>diatas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.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tahap</a:t>
            </a:r>
            <a:r>
              <a:rPr lang="en-GB" dirty="0"/>
              <a:t> </a:t>
            </a:r>
            <a:r>
              <a:rPr lang="en-GB" dirty="0" err="1"/>
              <a:t>berikutnya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proses validator </a:t>
            </a:r>
            <a:r>
              <a:rPr lang="en-GB" dirty="0" err="1"/>
              <a:t>terhadap</a:t>
            </a:r>
            <a:r>
              <a:rPr lang="en-GB" dirty="0"/>
              <a:t> SK </a:t>
            </a:r>
            <a:r>
              <a:rPr lang="en-GB" dirty="0" err="1"/>
              <a:t>kegiatan</a:t>
            </a:r>
            <a:r>
              <a:rPr lang="en-GB" dirty="0"/>
              <a:t> yang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diinput</a:t>
            </a:r>
            <a:endParaRPr lang="id-ID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3775" y="188208"/>
            <a:ext cx="9601196" cy="443255"/>
          </a:xfrm>
        </p:spPr>
        <p:txBody>
          <a:bodyPr>
            <a:noAutofit/>
          </a:bodyPr>
          <a:lstStyle/>
          <a:p>
            <a:r>
              <a:rPr lang="en-GB" sz="2400" b="1" dirty="0" err="1" smtClean="0">
                <a:solidFill>
                  <a:schemeClr val="tx1"/>
                </a:solidFill>
              </a:rPr>
              <a:t>Lanjutan</a:t>
            </a:r>
            <a:r>
              <a:rPr lang="en-GB" sz="2400" b="1" dirty="0" smtClean="0">
                <a:solidFill>
                  <a:schemeClr val="tx1"/>
                </a:solidFill>
              </a:rPr>
              <a:t>….</a:t>
            </a:r>
            <a:endParaRPr lang="id-ID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02339" y="2528047"/>
            <a:ext cx="7212107" cy="325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870" y="913350"/>
            <a:ext cx="8785411" cy="1614697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	</a:t>
            </a:r>
            <a:r>
              <a:rPr lang="en-GB" dirty="0" err="1" smtClean="0"/>
              <a:t>Fitur</a:t>
            </a:r>
            <a:r>
              <a:rPr lang="en-GB" dirty="0" smtClean="0"/>
              <a:t> </a:t>
            </a:r>
            <a:r>
              <a:rPr lang="en-GB" dirty="0"/>
              <a:t>Validator Data SK </a:t>
            </a:r>
            <a:r>
              <a:rPr lang="en-GB" dirty="0" err="1"/>
              <a:t>Perunit</a:t>
            </a:r>
            <a:r>
              <a:rPr lang="en-GB" dirty="0"/>
              <a:t> </a:t>
            </a:r>
            <a:r>
              <a:rPr lang="en-GB" dirty="0" err="1"/>
              <a:t>kerja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, </a:t>
            </a:r>
            <a:r>
              <a:rPr lang="en-GB" dirty="0" err="1"/>
              <a:t>hanya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di </a:t>
            </a:r>
            <a:r>
              <a:rPr lang="en-GB" dirty="0" err="1"/>
              <a:t>akses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user validator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masing-masing</a:t>
            </a:r>
            <a:r>
              <a:rPr lang="en-GB" dirty="0"/>
              <a:t> unit </a:t>
            </a:r>
            <a:r>
              <a:rPr lang="en-GB" dirty="0" err="1"/>
              <a:t>kerja</a:t>
            </a:r>
            <a:r>
              <a:rPr lang="en-GB" dirty="0"/>
              <a:t>. User validator </a:t>
            </a:r>
            <a:r>
              <a:rPr lang="en-GB" dirty="0" err="1"/>
              <a:t>adalah</a:t>
            </a:r>
            <a:r>
              <a:rPr lang="en-GB" dirty="0"/>
              <a:t> user </a:t>
            </a:r>
            <a:r>
              <a:rPr lang="en-GB" dirty="0" err="1"/>
              <a:t>pimpinan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masing-masing</a:t>
            </a:r>
            <a:r>
              <a:rPr lang="en-GB" dirty="0"/>
              <a:t> unit </a:t>
            </a:r>
            <a:r>
              <a:rPr lang="en-GB" dirty="0" err="1"/>
              <a:t>kerja</a:t>
            </a:r>
            <a:r>
              <a:rPr lang="en-GB" dirty="0"/>
              <a:t>.</a:t>
            </a:r>
            <a:endParaRPr lang="id-ID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3775" y="188208"/>
            <a:ext cx="9601196" cy="443255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2.5  </a:t>
            </a:r>
            <a:r>
              <a:rPr lang="en-GB" sz="2400" b="1" dirty="0" err="1" smtClean="0">
                <a:solidFill>
                  <a:schemeClr val="tx1"/>
                </a:solidFill>
              </a:rPr>
              <a:t>Validasi</a:t>
            </a:r>
            <a:r>
              <a:rPr lang="en-GB" sz="2400" b="1" dirty="0" smtClean="0">
                <a:solidFill>
                  <a:schemeClr val="tx1"/>
                </a:solidFill>
              </a:rPr>
              <a:t> SK</a:t>
            </a:r>
            <a:endParaRPr lang="id-ID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83627" y="1995243"/>
            <a:ext cx="8346926" cy="406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75" y="4275115"/>
            <a:ext cx="6353735" cy="1614697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	</a:t>
            </a:r>
            <a:r>
              <a:rPr lang="en-GB" dirty="0"/>
              <a:t>User Validator/</a:t>
            </a:r>
            <a:r>
              <a:rPr lang="en-GB" dirty="0" err="1"/>
              <a:t>pimpinan</a:t>
            </a:r>
            <a:r>
              <a:rPr lang="en-GB" dirty="0"/>
              <a:t> </a:t>
            </a:r>
            <a:r>
              <a:rPr lang="en-GB" dirty="0" err="1"/>
              <a:t>cukup</a:t>
            </a:r>
            <a:r>
              <a:rPr lang="en-GB" dirty="0"/>
              <a:t> </a:t>
            </a:r>
            <a:r>
              <a:rPr lang="en-GB" dirty="0" err="1"/>
              <a:t>meng</a:t>
            </a:r>
            <a:r>
              <a:rPr lang="en-GB" dirty="0"/>
              <a:t> click </a:t>
            </a:r>
            <a:r>
              <a:rPr lang="en-GB" dirty="0" err="1"/>
              <a:t>tombol</a:t>
            </a:r>
            <a:r>
              <a:rPr lang="en-GB" dirty="0"/>
              <a:t> Proses </a:t>
            </a:r>
            <a:r>
              <a:rPr lang="en-GB" dirty="0" err="1"/>
              <a:t>Validasi</a:t>
            </a:r>
            <a:r>
              <a:rPr lang="en-GB" dirty="0"/>
              <a:t>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 smtClean="0"/>
              <a:t>tampil</a:t>
            </a:r>
            <a:r>
              <a:rPr lang="en-GB" dirty="0" smtClean="0"/>
              <a:t> </a:t>
            </a:r>
            <a:r>
              <a:rPr lang="en-GB" dirty="0" err="1" smtClean="0"/>
              <a:t>halaman</a:t>
            </a:r>
            <a:r>
              <a:rPr lang="en-GB" dirty="0" smtClean="0"/>
              <a:t> </a:t>
            </a:r>
            <a:r>
              <a:rPr lang="en-GB" dirty="0" err="1" smtClean="0"/>
              <a:t>validasi</a:t>
            </a:r>
            <a:endParaRPr lang="id-ID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3775" y="188208"/>
            <a:ext cx="9601196" cy="443255"/>
          </a:xfrm>
        </p:spPr>
        <p:txBody>
          <a:bodyPr>
            <a:noAutofit/>
          </a:bodyPr>
          <a:lstStyle/>
          <a:p>
            <a:r>
              <a:rPr lang="en-GB" sz="2400" b="1" dirty="0" err="1" smtClean="0">
                <a:solidFill>
                  <a:schemeClr val="tx1"/>
                </a:solidFill>
              </a:rPr>
              <a:t>Lanjutan</a:t>
            </a:r>
            <a:r>
              <a:rPr lang="en-GB" sz="2400" b="1" dirty="0" smtClean="0">
                <a:solidFill>
                  <a:schemeClr val="tx1"/>
                </a:solidFill>
              </a:rPr>
              <a:t>….</a:t>
            </a:r>
            <a:endParaRPr lang="id-ID" sz="2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537510" y="631463"/>
            <a:ext cx="5428130" cy="302558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83775" y="966590"/>
            <a:ext cx="5907743" cy="161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b="1" dirty="0" smtClean="0"/>
              <a:t>	</a:t>
            </a:r>
            <a:r>
              <a:rPr lang="en-GB" dirty="0" smtClean="0"/>
              <a:t>User Validator/</a:t>
            </a:r>
            <a:r>
              <a:rPr lang="en-GB" dirty="0" err="1" smtClean="0"/>
              <a:t>pimpinan</a:t>
            </a:r>
            <a:r>
              <a:rPr lang="en-GB" dirty="0" smtClean="0"/>
              <a:t> </a:t>
            </a:r>
            <a:r>
              <a:rPr lang="en-GB" dirty="0" err="1" smtClean="0"/>
              <a:t>cukup</a:t>
            </a:r>
            <a:r>
              <a:rPr lang="en-GB" dirty="0" smtClean="0"/>
              <a:t> </a:t>
            </a:r>
            <a:r>
              <a:rPr lang="en-GB" dirty="0" err="1" smtClean="0"/>
              <a:t>meng</a:t>
            </a:r>
            <a:r>
              <a:rPr lang="en-GB" dirty="0" smtClean="0"/>
              <a:t> click </a:t>
            </a:r>
            <a:r>
              <a:rPr lang="en-GB" dirty="0" err="1" smtClean="0"/>
              <a:t>tombol</a:t>
            </a:r>
            <a:r>
              <a:rPr lang="en-GB" dirty="0" smtClean="0"/>
              <a:t> Proses </a:t>
            </a:r>
            <a:r>
              <a:rPr lang="en-GB" dirty="0" err="1" smtClean="0"/>
              <a:t>Validasi</a:t>
            </a:r>
            <a:r>
              <a:rPr lang="en-GB" dirty="0" smtClean="0"/>
              <a:t> </a:t>
            </a:r>
            <a:r>
              <a:rPr lang="en-GB" dirty="0" err="1" smtClean="0"/>
              <a:t>sehingga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tampil</a:t>
            </a:r>
            <a:r>
              <a:rPr lang="en-GB" dirty="0" smtClean="0"/>
              <a:t> </a:t>
            </a:r>
            <a:r>
              <a:rPr lang="en-GB" dirty="0" err="1" smtClean="0"/>
              <a:t>halaman</a:t>
            </a:r>
            <a:r>
              <a:rPr lang="en-GB" dirty="0" smtClean="0"/>
              <a:t> </a:t>
            </a:r>
            <a:r>
              <a:rPr lang="en-GB" dirty="0" err="1" smtClean="0"/>
              <a:t>validasi</a:t>
            </a:r>
            <a:endParaRPr lang="id-ID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416486" y="3992178"/>
            <a:ext cx="5549154" cy="248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870" y="913350"/>
            <a:ext cx="8785411" cy="1614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2.6.1 </a:t>
            </a:r>
            <a:r>
              <a:rPr lang="en-GB" b="1" dirty="0" err="1" smtClean="0"/>
              <a:t>Laporan</a:t>
            </a:r>
            <a:r>
              <a:rPr lang="en-GB" b="1" dirty="0" smtClean="0"/>
              <a:t> Data SK </a:t>
            </a:r>
            <a:r>
              <a:rPr lang="en-GB" b="1" dirty="0" err="1" smtClean="0"/>
              <a:t>Perunit</a:t>
            </a:r>
            <a:r>
              <a:rPr lang="en-GB" b="1" dirty="0" smtClean="0"/>
              <a:t> </a:t>
            </a:r>
            <a:r>
              <a:rPr lang="en-GB" b="1" dirty="0" err="1" smtClean="0"/>
              <a:t>Kerja</a:t>
            </a:r>
            <a:r>
              <a:rPr lang="en-GB" b="1" dirty="0"/>
              <a:t>	</a:t>
            </a:r>
            <a:endParaRPr lang="en-GB" b="1" dirty="0" smtClean="0"/>
          </a:p>
          <a:p>
            <a:pPr marL="0" indent="0">
              <a:buNone/>
            </a:pPr>
            <a:r>
              <a:rPr lang="en-GB" dirty="0" err="1"/>
              <a:t>Laporan</a:t>
            </a:r>
            <a:r>
              <a:rPr lang="en-GB" dirty="0"/>
              <a:t> Data SK </a:t>
            </a:r>
            <a:r>
              <a:rPr lang="en-GB" dirty="0" err="1"/>
              <a:t>perunit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, </a:t>
            </a:r>
            <a:r>
              <a:rPr lang="en-GB" dirty="0" err="1"/>
              <a:t>menampilkan</a:t>
            </a:r>
            <a:r>
              <a:rPr lang="en-GB" dirty="0"/>
              <a:t> data SK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masing-masing</a:t>
            </a:r>
            <a:r>
              <a:rPr lang="en-GB" dirty="0"/>
              <a:t> Unit </a:t>
            </a:r>
            <a:r>
              <a:rPr lang="en-GB" dirty="0" err="1"/>
              <a:t>Kerja</a:t>
            </a:r>
            <a:r>
              <a:rPr lang="en-GB" dirty="0"/>
              <a:t>. </a:t>
            </a:r>
            <a:r>
              <a:rPr lang="en-GB" dirty="0" err="1"/>
              <a:t>Laporan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ditampilkan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perperiode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</a:t>
            </a:r>
            <a:r>
              <a:rPr lang="en-GB" dirty="0" err="1"/>
              <a:t>laporan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di </a:t>
            </a:r>
            <a:r>
              <a:rPr lang="en-GB" dirty="0" err="1"/>
              <a:t>lihat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Microsoft Excel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meng</a:t>
            </a:r>
            <a:r>
              <a:rPr lang="en-GB" dirty="0"/>
              <a:t> click </a:t>
            </a:r>
            <a:r>
              <a:rPr lang="en-GB" dirty="0" err="1"/>
              <a:t>tombol</a:t>
            </a:r>
            <a:r>
              <a:rPr lang="en-GB" dirty="0"/>
              <a:t> </a:t>
            </a:r>
            <a:r>
              <a:rPr lang="en-GB" b="1" dirty="0" err="1"/>
              <a:t>Ekspor</a:t>
            </a:r>
            <a:r>
              <a:rPr lang="en-GB" b="1" dirty="0"/>
              <a:t> Excel </a:t>
            </a:r>
            <a:endParaRPr lang="id-ID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3775" y="188208"/>
            <a:ext cx="9601196" cy="443255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2.6  </a:t>
            </a:r>
            <a:r>
              <a:rPr lang="en-GB" sz="2400" b="1" dirty="0" err="1" smtClean="0">
                <a:solidFill>
                  <a:schemeClr val="tx1"/>
                </a:solidFill>
              </a:rPr>
              <a:t>Laporan</a:t>
            </a:r>
            <a:r>
              <a:rPr lang="en-GB" sz="2400" b="1" dirty="0" smtClean="0">
                <a:solidFill>
                  <a:schemeClr val="tx1"/>
                </a:solidFill>
              </a:rPr>
              <a:t>/ </a:t>
            </a:r>
            <a:r>
              <a:rPr lang="en-GB" sz="2400" b="1" dirty="0" err="1" smtClean="0">
                <a:solidFill>
                  <a:schemeClr val="tx1"/>
                </a:solidFill>
              </a:rPr>
              <a:t>Rekap</a:t>
            </a:r>
            <a:r>
              <a:rPr lang="en-GB" sz="2400" b="1" dirty="0" smtClean="0">
                <a:solidFill>
                  <a:schemeClr val="tx1"/>
                </a:solidFill>
              </a:rPr>
              <a:t> SK</a:t>
            </a:r>
            <a:endParaRPr lang="id-ID" sz="2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67870" y="2528047"/>
            <a:ext cx="865094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870" y="913350"/>
            <a:ext cx="8785411" cy="1614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2.6.2 </a:t>
            </a:r>
            <a:r>
              <a:rPr lang="en-GB" b="1" dirty="0" err="1" smtClean="0"/>
              <a:t>Laporan</a:t>
            </a:r>
            <a:r>
              <a:rPr lang="en-GB" b="1" dirty="0" smtClean="0"/>
              <a:t> Data SK Per </a:t>
            </a:r>
            <a:r>
              <a:rPr lang="en-GB" b="1" dirty="0" err="1" smtClean="0"/>
              <a:t>dosen</a:t>
            </a:r>
            <a:r>
              <a:rPr lang="en-GB" b="1" dirty="0"/>
              <a:t>	</a:t>
            </a:r>
            <a:endParaRPr lang="en-GB" b="1" dirty="0" smtClean="0"/>
          </a:p>
          <a:p>
            <a:pPr marL="0" indent="0">
              <a:buNone/>
            </a:pPr>
            <a:r>
              <a:rPr lang="en-GB" dirty="0" err="1"/>
              <a:t>Laporan</a:t>
            </a:r>
            <a:r>
              <a:rPr lang="en-GB" dirty="0"/>
              <a:t> Data SK </a:t>
            </a:r>
            <a:r>
              <a:rPr lang="en-GB" dirty="0" err="1"/>
              <a:t>perdosen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pegawai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, </a:t>
            </a:r>
            <a:r>
              <a:rPr lang="en-GB" dirty="0" err="1"/>
              <a:t>menampilkan</a:t>
            </a:r>
            <a:r>
              <a:rPr lang="en-GB" dirty="0"/>
              <a:t> data SK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masing-masing</a:t>
            </a:r>
            <a:r>
              <a:rPr lang="en-GB" dirty="0"/>
              <a:t> </a:t>
            </a:r>
            <a:r>
              <a:rPr lang="en-GB" dirty="0" err="1"/>
              <a:t>dosen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pegawai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Universitas</a:t>
            </a:r>
            <a:r>
              <a:rPr lang="en-GB" dirty="0"/>
              <a:t> Jambi. </a:t>
            </a:r>
            <a:r>
              <a:rPr lang="en-GB" dirty="0" err="1"/>
              <a:t>Laporan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ditampilkan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perperiode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</a:t>
            </a:r>
            <a:r>
              <a:rPr lang="en-GB" dirty="0" err="1"/>
              <a:t>laporan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di </a:t>
            </a:r>
            <a:r>
              <a:rPr lang="en-GB" dirty="0" err="1"/>
              <a:t>lihat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Microsoft Excel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meng</a:t>
            </a:r>
            <a:r>
              <a:rPr lang="en-GB" dirty="0"/>
              <a:t> click </a:t>
            </a:r>
            <a:r>
              <a:rPr lang="en-GB" dirty="0" err="1"/>
              <a:t>tombol</a:t>
            </a:r>
            <a:r>
              <a:rPr lang="en-GB" dirty="0"/>
              <a:t> </a:t>
            </a:r>
            <a:r>
              <a:rPr lang="en-GB" b="1" dirty="0" err="1"/>
              <a:t>Ekspor</a:t>
            </a:r>
            <a:r>
              <a:rPr lang="en-GB" b="1" dirty="0"/>
              <a:t> Excel </a:t>
            </a:r>
            <a:endParaRPr lang="id-ID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3775" y="188208"/>
            <a:ext cx="9601196" cy="443255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2.6  </a:t>
            </a:r>
            <a:r>
              <a:rPr lang="en-GB" sz="2400" b="1" dirty="0" err="1" smtClean="0">
                <a:solidFill>
                  <a:schemeClr val="tx1"/>
                </a:solidFill>
              </a:rPr>
              <a:t>Laporan</a:t>
            </a:r>
            <a:r>
              <a:rPr lang="en-GB" sz="2400" b="1" dirty="0" smtClean="0">
                <a:solidFill>
                  <a:schemeClr val="tx1"/>
                </a:solidFill>
              </a:rPr>
              <a:t>/ </a:t>
            </a:r>
            <a:r>
              <a:rPr lang="en-GB" sz="2400" b="1" dirty="0" err="1" smtClean="0">
                <a:solidFill>
                  <a:schemeClr val="tx1"/>
                </a:solidFill>
              </a:rPr>
              <a:t>Rekap</a:t>
            </a:r>
            <a:r>
              <a:rPr lang="en-GB" sz="2400" b="1" dirty="0" smtClean="0">
                <a:solidFill>
                  <a:schemeClr val="tx1"/>
                </a:solidFill>
              </a:rPr>
              <a:t> SK</a:t>
            </a:r>
            <a:endParaRPr lang="id-ID" sz="2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67870" y="2528047"/>
            <a:ext cx="865094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9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870" y="913350"/>
            <a:ext cx="8785411" cy="1614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2.6.3 </a:t>
            </a:r>
            <a:r>
              <a:rPr lang="en-GB" b="1" dirty="0" err="1" smtClean="0"/>
              <a:t>Laporan</a:t>
            </a:r>
            <a:r>
              <a:rPr lang="en-GB" b="1" dirty="0" smtClean="0"/>
              <a:t> Data SK </a:t>
            </a:r>
            <a:r>
              <a:rPr lang="en-GB" b="1" dirty="0" err="1" smtClean="0"/>
              <a:t>Pada</a:t>
            </a:r>
            <a:r>
              <a:rPr lang="en-GB" b="1" dirty="0" smtClean="0"/>
              <a:t> </a:t>
            </a:r>
            <a:r>
              <a:rPr lang="en-GB" b="1" dirty="0" err="1" smtClean="0"/>
              <a:t>Universitas</a:t>
            </a:r>
            <a:r>
              <a:rPr lang="en-GB" b="1" dirty="0" smtClean="0"/>
              <a:t> Jambi</a:t>
            </a:r>
            <a:r>
              <a:rPr lang="en-GB" b="1" dirty="0"/>
              <a:t>	</a:t>
            </a:r>
            <a:endParaRPr lang="en-GB" b="1" dirty="0" smtClean="0"/>
          </a:p>
          <a:p>
            <a:pPr marL="0" indent="0">
              <a:buNone/>
            </a:pPr>
            <a:r>
              <a:rPr lang="en-GB" dirty="0" err="1"/>
              <a:t>Laporan</a:t>
            </a:r>
            <a:r>
              <a:rPr lang="en-GB" dirty="0"/>
              <a:t> Data SK </a:t>
            </a:r>
            <a:r>
              <a:rPr lang="en-GB" dirty="0" err="1"/>
              <a:t>perdosen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pegawai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, </a:t>
            </a:r>
            <a:r>
              <a:rPr lang="en-GB" dirty="0" err="1"/>
              <a:t>menampilkan</a:t>
            </a:r>
            <a:r>
              <a:rPr lang="en-GB" dirty="0"/>
              <a:t> data SK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masing-masing</a:t>
            </a:r>
            <a:r>
              <a:rPr lang="en-GB" dirty="0"/>
              <a:t> </a:t>
            </a:r>
            <a:r>
              <a:rPr lang="en-GB" dirty="0" err="1"/>
              <a:t>dosen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pegawai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Universitas</a:t>
            </a:r>
            <a:r>
              <a:rPr lang="en-GB" dirty="0"/>
              <a:t> Jambi. </a:t>
            </a:r>
            <a:r>
              <a:rPr lang="en-GB" dirty="0" err="1"/>
              <a:t>Laporan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ditampilkan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perperiode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</a:t>
            </a:r>
            <a:r>
              <a:rPr lang="en-GB" dirty="0" err="1"/>
              <a:t>laporan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di </a:t>
            </a:r>
            <a:r>
              <a:rPr lang="en-GB" dirty="0" err="1"/>
              <a:t>lihat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Microsoft Excel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meng</a:t>
            </a:r>
            <a:r>
              <a:rPr lang="en-GB" dirty="0"/>
              <a:t> click </a:t>
            </a:r>
            <a:r>
              <a:rPr lang="en-GB" dirty="0" err="1"/>
              <a:t>tombol</a:t>
            </a:r>
            <a:r>
              <a:rPr lang="en-GB" dirty="0"/>
              <a:t> </a:t>
            </a:r>
            <a:r>
              <a:rPr lang="en-GB" b="1" dirty="0" err="1"/>
              <a:t>Ekspor</a:t>
            </a:r>
            <a:r>
              <a:rPr lang="en-GB" b="1" dirty="0"/>
              <a:t> Excel </a:t>
            </a:r>
            <a:endParaRPr lang="id-ID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3775" y="188208"/>
            <a:ext cx="9601196" cy="443255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2.6  </a:t>
            </a:r>
            <a:r>
              <a:rPr lang="en-GB" sz="2400" b="1" dirty="0" err="1" smtClean="0">
                <a:solidFill>
                  <a:schemeClr val="tx1"/>
                </a:solidFill>
              </a:rPr>
              <a:t>Laporan</a:t>
            </a:r>
            <a:r>
              <a:rPr lang="en-GB" sz="2400" b="1" dirty="0" smtClean="0">
                <a:solidFill>
                  <a:schemeClr val="tx1"/>
                </a:solidFill>
              </a:rPr>
              <a:t>/ </a:t>
            </a:r>
            <a:r>
              <a:rPr lang="en-GB" sz="2400" b="1" dirty="0" err="1" smtClean="0">
                <a:solidFill>
                  <a:schemeClr val="tx1"/>
                </a:solidFill>
              </a:rPr>
              <a:t>Rekap</a:t>
            </a:r>
            <a:r>
              <a:rPr lang="en-GB" sz="2400" b="1" dirty="0" smtClean="0">
                <a:solidFill>
                  <a:schemeClr val="tx1"/>
                </a:solidFill>
              </a:rPr>
              <a:t> SK</a:t>
            </a:r>
            <a:endParaRPr lang="id-ID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80882" y="2630729"/>
            <a:ext cx="8672399" cy="370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KEGUANAAN 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446835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digital SK OB </a:t>
            </a:r>
            <a:r>
              <a:rPr lang="en-US" dirty="0" err="1" smtClean="0"/>
              <a:t>dan</a:t>
            </a:r>
            <a:r>
              <a:rPr lang="en-US" dirty="0" smtClean="0"/>
              <a:t> OK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rekapitulasi</a:t>
            </a:r>
            <a:r>
              <a:rPr lang="en-US" dirty="0" smtClean="0"/>
              <a:t> SK yang </a:t>
            </a:r>
            <a:r>
              <a:rPr lang="en-US" dirty="0" err="1" smtClean="0"/>
              <a:t>diterbitkan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unit </a:t>
            </a:r>
            <a:r>
              <a:rPr lang="en-US" dirty="0" err="1" smtClean="0"/>
              <a:t>kerja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Remunerasi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cikal</a:t>
            </a:r>
            <a:r>
              <a:rPr lang="en-US" dirty="0" smtClean="0"/>
              <a:t> office automation</a:t>
            </a:r>
          </a:p>
        </p:txBody>
      </p:sp>
    </p:spTree>
    <p:extLst>
      <p:ext uri="{BB962C8B-B14F-4D97-AF65-F5344CB8AC3E}">
        <p14:creationId xmlns:p14="http://schemas.microsoft.com/office/powerpoint/2010/main" val="1763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99" y="2160589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SEKIAN DAN TERIMA KASIH ATAS PERHATIANNYA</a:t>
            </a:r>
            <a:endParaRPr lang="id-ID" sz="5400" dirty="0"/>
          </a:p>
        </p:txBody>
      </p:sp>
    </p:spTree>
    <p:extLst>
      <p:ext uri="{BB962C8B-B14F-4D97-AF65-F5344CB8AC3E}">
        <p14:creationId xmlns:p14="http://schemas.microsoft.com/office/powerpoint/2010/main" val="371573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dikelompokkan</a:t>
            </a:r>
            <a:r>
              <a:rPr lang="en-US" dirty="0" smtClean="0"/>
              <a:t> per unit </a:t>
            </a:r>
            <a:r>
              <a:rPr lang="en-US" dirty="0" err="1" smtClean="0"/>
              <a:t>kerja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46128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PERTANYAAN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SK? </a:t>
            </a:r>
            <a:r>
              <a:rPr lang="en-US" dirty="0" err="1" smtClean="0"/>
              <a:t>Adakah</a:t>
            </a:r>
            <a:r>
              <a:rPr lang="en-US" dirty="0" smtClean="0"/>
              <a:t> ciri2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?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Apakah</a:t>
            </a:r>
            <a:r>
              <a:rPr lang="en-US" dirty="0" smtClean="0"/>
              <a:t> SK OB </a:t>
            </a:r>
            <a:r>
              <a:rPr lang="en-US" dirty="0" err="1" smtClean="0"/>
              <a:t>jabatan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fakultas</a:t>
            </a:r>
            <a:r>
              <a:rPr lang="en-US" dirty="0" smtClean="0"/>
              <a:t> non </a:t>
            </a:r>
            <a:r>
              <a:rPr lang="en-US" dirty="0" err="1" smtClean="0"/>
              <a:t>otk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dimasukan</a:t>
            </a:r>
            <a:r>
              <a:rPr lang="en-US" dirty="0" smtClean="0"/>
              <a:t>?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sk</a:t>
            </a:r>
            <a:r>
              <a:rPr lang="en-US" dirty="0" smtClean="0"/>
              <a:t> yang </a:t>
            </a:r>
            <a:r>
              <a:rPr lang="en-US" dirty="0" err="1" smtClean="0"/>
              <a:t>pelaksananya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dibiayai</a:t>
            </a:r>
            <a:r>
              <a:rPr lang="en-US" dirty="0" smtClean="0"/>
              <a:t> </a:t>
            </a:r>
            <a:r>
              <a:rPr lang="en-US" dirty="0" err="1" smtClean="0"/>
              <a:t>sebagaian</a:t>
            </a:r>
            <a:r>
              <a:rPr lang="en-US" dirty="0" smtClean="0"/>
              <a:t>?</a:t>
            </a:r>
          </a:p>
          <a:p>
            <a:r>
              <a:rPr lang="en-US" dirty="0" smtClean="0"/>
              <a:t>4. SK yang </a:t>
            </a:r>
            <a:r>
              <a:rPr lang="en-US" dirty="0" err="1" smtClean="0"/>
              <a:t>menyertakan</a:t>
            </a:r>
            <a:r>
              <a:rPr lang="en-US" dirty="0" smtClean="0"/>
              <a:t> </a:t>
            </a:r>
            <a:r>
              <a:rPr lang="en-US" dirty="0" err="1" smtClean="0"/>
              <a:t>pelaksana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namanya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</a:t>
            </a:r>
            <a:r>
              <a:rPr lang="en-US" dirty="0" err="1" smtClean="0"/>
              <a:t>kepegawaian</a:t>
            </a:r>
            <a:endParaRPr lang="en-US" dirty="0" smtClean="0"/>
          </a:p>
          <a:p>
            <a:r>
              <a:rPr lang="en-US" dirty="0" smtClean="0"/>
              <a:t>5. </a:t>
            </a:r>
            <a:r>
              <a:rPr lang="en-US" dirty="0" err="1" smtClean="0"/>
              <a:t>sk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,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mahasiswanya</a:t>
            </a:r>
            <a:r>
              <a:rPr lang="en-US" dirty="0" smtClean="0"/>
              <a:t> </a:t>
            </a:r>
            <a:r>
              <a:rPr lang="en-US" dirty="0" err="1" smtClean="0"/>
              <a:t>dimasukan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687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0541"/>
            <a:ext cx="8596668" cy="4400822"/>
          </a:xfrm>
        </p:spPr>
        <p:txBody>
          <a:bodyPr>
            <a:normAutofit lnSpcReduction="10000"/>
          </a:bodyPr>
          <a:lstStyle/>
          <a:p>
            <a:pPr lvl="0"/>
            <a:r>
              <a:rPr lang="en-GB" b="1" dirty="0"/>
              <a:t>User Level Admin</a:t>
            </a:r>
            <a:endParaRPr lang="id-ID" dirty="0"/>
          </a:p>
          <a:p>
            <a:pPr marL="0" indent="0">
              <a:buNone/>
            </a:pPr>
            <a:r>
              <a:rPr lang="en-GB" dirty="0" smtClean="0"/>
              <a:t>	User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mengatur</a:t>
            </a:r>
            <a:r>
              <a:rPr lang="en-GB" dirty="0"/>
              <a:t> </a:t>
            </a:r>
            <a:r>
              <a:rPr lang="en-GB" dirty="0" err="1"/>
              <a:t>segala</a:t>
            </a:r>
            <a:r>
              <a:rPr lang="en-GB" dirty="0"/>
              <a:t> </a:t>
            </a:r>
            <a:r>
              <a:rPr lang="en-GB" dirty="0" err="1"/>
              <a:t>hal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system Legal drafting</a:t>
            </a:r>
            <a:endParaRPr lang="id-ID" dirty="0"/>
          </a:p>
          <a:p>
            <a:pPr lvl="0"/>
            <a:r>
              <a:rPr lang="en-GB" b="1" dirty="0"/>
              <a:t>User Level </a:t>
            </a:r>
            <a:r>
              <a:rPr lang="en-GB" b="1" dirty="0" err="1"/>
              <a:t>Konfirmasi</a:t>
            </a:r>
            <a:r>
              <a:rPr lang="en-GB" b="1" dirty="0"/>
              <a:t>/Validator</a:t>
            </a:r>
            <a:endParaRPr lang="id-ID" dirty="0"/>
          </a:p>
          <a:p>
            <a:pPr marL="444500" indent="0">
              <a:buNone/>
            </a:pPr>
            <a:r>
              <a:rPr lang="en-GB" dirty="0" smtClean="0"/>
              <a:t>	User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konfirmasi</a:t>
            </a:r>
            <a:r>
              <a:rPr lang="en-GB" dirty="0"/>
              <a:t>/validator </a:t>
            </a:r>
            <a:r>
              <a:rPr lang="en-GB" dirty="0" err="1"/>
              <a:t>usulan</a:t>
            </a:r>
            <a:r>
              <a:rPr lang="en-GB" dirty="0"/>
              <a:t> </a:t>
            </a:r>
            <a:r>
              <a:rPr lang="en-GB" dirty="0" err="1"/>
              <a:t>sk</a:t>
            </a:r>
            <a:r>
              <a:rPr lang="en-GB" dirty="0"/>
              <a:t> </a:t>
            </a:r>
            <a:r>
              <a:rPr lang="en-GB" dirty="0" err="1"/>
              <a:t>kegiatan</a:t>
            </a:r>
            <a:r>
              <a:rPr lang="en-GB" dirty="0"/>
              <a:t> yang </a:t>
            </a:r>
            <a:r>
              <a:rPr lang="en-GB" dirty="0" err="1"/>
              <a:t>diajukan</a:t>
            </a:r>
            <a:r>
              <a:rPr lang="en-GB" dirty="0"/>
              <a:t>/</a:t>
            </a:r>
            <a:r>
              <a:rPr lang="en-GB" dirty="0" err="1"/>
              <a:t>diinputkan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operator. </a:t>
            </a:r>
            <a:r>
              <a:rPr lang="en-GB" dirty="0" smtClean="0"/>
              <a:t>User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pimpinan</a:t>
            </a:r>
            <a:r>
              <a:rPr lang="en-GB" dirty="0"/>
              <a:t> di </a:t>
            </a:r>
            <a:r>
              <a:rPr lang="en-GB" dirty="0" err="1"/>
              <a:t>masing-masing</a:t>
            </a:r>
            <a:r>
              <a:rPr lang="en-GB" dirty="0"/>
              <a:t> unit </a:t>
            </a:r>
            <a:r>
              <a:rPr lang="en-GB" dirty="0" err="1"/>
              <a:t>kerja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dirty="0" err="1"/>
              <a:t>wadek</a:t>
            </a:r>
            <a:r>
              <a:rPr lang="en-GB" dirty="0"/>
              <a:t> II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kabag</a:t>
            </a:r>
            <a:r>
              <a:rPr lang="en-GB" dirty="0"/>
              <a:t> TU.</a:t>
            </a:r>
            <a:endParaRPr lang="id-ID" dirty="0"/>
          </a:p>
          <a:p>
            <a:pPr lvl="0"/>
            <a:r>
              <a:rPr lang="en-GB" b="1" dirty="0"/>
              <a:t>User Level </a:t>
            </a:r>
            <a:r>
              <a:rPr lang="en-GB" b="1" dirty="0" err="1"/>
              <a:t>Pengguna</a:t>
            </a:r>
            <a:r>
              <a:rPr lang="en-GB" b="1" dirty="0"/>
              <a:t>/Operator</a:t>
            </a:r>
            <a:endParaRPr lang="id-ID" dirty="0"/>
          </a:p>
          <a:p>
            <a:pPr marL="0" indent="0">
              <a:buNone/>
            </a:pPr>
            <a:r>
              <a:rPr lang="en-GB" dirty="0" smtClean="0"/>
              <a:t>	User </a:t>
            </a:r>
            <a:r>
              <a:rPr lang="en-GB" dirty="0" err="1"/>
              <a:t>lni</a:t>
            </a:r>
            <a:r>
              <a:rPr lang="en-GB" dirty="0"/>
              <a:t>,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mengoperasikan</a:t>
            </a:r>
            <a:r>
              <a:rPr lang="en-GB" dirty="0"/>
              <a:t> system legal drafting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masing-masing</a:t>
            </a:r>
            <a:r>
              <a:rPr lang="en-GB" dirty="0"/>
              <a:t> unit </a:t>
            </a:r>
            <a:r>
              <a:rPr lang="en-GB" dirty="0" err="1"/>
              <a:t>kerja</a:t>
            </a:r>
            <a:r>
              <a:rPr lang="en-GB" dirty="0"/>
              <a:t>.</a:t>
            </a:r>
            <a:endParaRPr lang="id-ID" dirty="0"/>
          </a:p>
          <a:p>
            <a:pPr lvl="0"/>
            <a:r>
              <a:rPr lang="en-GB" b="1" dirty="0"/>
              <a:t>User </a:t>
            </a:r>
            <a:r>
              <a:rPr lang="en-GB" b="1" dirty="0" err="1"/>
              <a:t>Dosen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Pegawai</a:t>
            </a:r>
            <a:endParaRPr lang="id-ID" dirty="0"/>
          </a:p>
          <a:p>
            <a:pPr marL="0" indent="0">
              <a:buNone/>
            </a:pPr>
            <a:r>
              <a:rPr lang="en-GB" dirty="0" smtClean="0"/>
              <a:t>	User </a:t>
            </a:r>
            <a:r>
              <a:rPr lang="en-GB" dirty="0" err="1"/>
              <a:t>ini</a:t>
            </a:r>
            <a:r>
              <a:rPr lang="en-GB" dirty="0"/>
              <a:t>,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Dosen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Pegawai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mengetahui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SK yang </a:t>
            </a:r>
            <a:r>
              <a:rPr lang="en-GB" dirty="0" err="1"/>
              <a:t>dimilikinya</a:t>
            </a:r>
            <a:r>
              <a:rPr lang="en-GB" dirty="0"/>
              <a:t>.</a:t>
            </a:r>
            <a:endParaRPr lang="id-ID" dirty="0"/>
          </a:p>
          <a:p>
            <a:pPr marL="0" lv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408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9" y="593535"/>
            <a:ext cx="7960655" cy="833843"/>
          </a:xfrm>
        </p:spPr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546413"/>
            <a:ext cx="9251572" cy="50279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Menu Login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Aplikasi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</a:t>
            </a:r>
            <a:r>
              <a:rPr lang="en-US" sz="1800" dirty="0" err="1" smtClean="0"/>
              <a:t>ilakukan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/>
              <a:t>s</a:t>
            </a:r>
            <a:r>
              <a:rPr lang="en-US" sz="1800" dirty="0" err="1" smtClean="0"/>
              <a:t>emua</a:t>
            </a:r>
            <a:r>
              <a:rPr lang="en-US" sz="1800" dirty="0" smtClean="0"/>
              <a:t> level </a:t>
            </a:r>
            <a:r>
              <a:rPr lang="en-US" sz="1800" dirty="0" err="1" smtClean="0"/>
              <a:t>Pengguna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mengakses</a:t>
            </a:r>
            <a:r>
              <a:rPr lang="en-US" sz="1800" dirty="0" smtClean="0"/>
              <a:t> </a:t>
            </a:r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legaldraft.unja.ac.id</a:t>
            </a:r>
            <a:r>
              <a:rPr lang="en-GB" sz="1800" dirty="0" smtClean="0"/>
              <a:t>  </a:t>
            </a:r>
            <a:r>
              <a:rPr lang="en-GB" sz="1800" dirty="0" err="1" smtClean="0"/>
              <a:t>dan</a:t>
            </a:r>
            <a:r>
              <a:rPr lang="en-GB" sz="1800" dirty="0" smtClean="0"/>
              <a:t> </a:t>
            </a:r>
            <a:r>
              <a:rPr lang="en-GB" sz="1800" dirty="0" err="1" smtClean="0"/>
              <a:t>menggunakan</a:t>
            </a:r>
            <a:r>
              <a:rPr lang="en-GB" sz="1800" dirty="0" smtClean="0"/>
              <a:t> NIP(</a:t>
            </a:r>
            <a:r>
              <a:rPr lang="en-GB" sz="1800" dirty="0" err="1" smtClean="0"/>
              <a:t>Pegawai</a:t>
            </a:r>
            <a:r>
              <a:rPr lang="en-GB" sz="1800" dirty="0" smtClean="0"/>
              <a:t>) </a:t>
            </a:r>
            <a:r>
              <a:rPr lang="en-GB" sz="1800" dirty="0" err="1" smtClean="0"/>
              <a:t>atau</a:t>
            </a:r>
            <a:r>
              <a:rPr lang="en-GB" sz="1800" dirty="0" smtClean="0"/>
              <a:t> NIDN (</a:t>
            </a:r>
            <a:r>
              <a:rPr lang="en-GB" sz="1800" dirty="0" err="1" smtClean="0"/>
              <a:t>dosen</a:t>
            </a:r>
            <a:r>
              <a:rPr lang="en-GB" sz="1800" dirty="0" smtClean="0"/>
              <a:t>) </a:t>
            </a:r>
            <a:r>
              <a:rPr lang="en-GB" sz="1800" dirty="0" err="1" smtClean="0"/>
              <a:t>untuk</a:t>
            </a:r>
            <a:r>
              <a:rPr lang="en-GB" sz="1800" dirty="0" smtClean="0"/>
              <a:t> login</a:t>
            </a:r>
            <a:endParaRPr lang="id-ID" sz="1800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58157" y="3119718"/>
            <a:ext cx="6521819" cy="31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41" y="874059"/>
            <a:ext cx="10399056" cy="50018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Tampilan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setelah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login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2.1 </a:t>
            </a:r>
            <a:r>
              <a:rPr lang="en-US" sz="2400" dirty="0" err="1" smtClean="0"/>
              <a:t>Tampilan</a:t>
            </a:r>
            <a:r>
              <a:rPr lang="en-US" sz="2400" dirty="0" smtClean="0"/>
              <a:t> Dashboard </a:t>
            </a:r>
            <a:r>
              <a:rPr lang="en-US" sz="2400" dirty="0" err="1" smtClean="0"/>
              <a:t>awal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GB" b="1" dirty="0" smtClean="0"/>
              <a:t>User </a:t>
            </a:r>
            <a:r>
              <a:rPr lang="en-GB" b="1" dirty="0"/>
              <a:t>Level </a:t>
            </a:r>
            <a:r>
              <a:rPr lang="en-GB" b="1" dirty="0" err="1"/>
              <a:t>Pengguna</a:t>
            </a:r>
            <a:r>
              <a:rPr lang="en-GB" b="1" dirty="0"/>
              <a:t>/Operator</a:t>
            </a:r>
            <a:endParaRPr lang="id-ID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65" y="2284591"/>
            <a:ext cx="8086744" cy="392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874059"/>
            <a:ext cx="9601196" cy="50018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User Level Validator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87580"/>
            <a:ext cx="7976717" cy="37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874059"/>
            <a:ext cx="9601196" cy="50018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User level </a:t>
            </a:r>
            <a:r>
              <a:rPr lang="en-US" dirty="0" err="1" smtClean="0"/>
              <a:t>Dosen</a:t>
            </a:r>
            <a:r>
              <a:rPr lang="en-US" dirty="0" smtClean="0"/>
              <a:t>/</a:t>
            </a:r>
            <a:r>
              <a:rPr lang="en-US" dirty="0" err="1" smtClean="0"/>
              <a:t>Pegawai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546413"/>
            <a:ext cx="8135471" cy="40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649" y="2111188"/>
            <a:ext cx="7875492" cy="377012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23049" y="618565"/>
            <a:ext cx="8682315" cy="149262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70000"/>
              </a:lnSpc>
            </a:pPr>
            <a:r>
              <a:rPr lang="en-GB" sz="2400" dirty="0" smtClean="0">
                <a:solidFill>
                  <a:schemeClr val="tx1"/>
                </a:solidFill>
              </a:rPr>
              <a:t>Dashboard Unit </a:t>
            </a:r>
            <a:r>
              <a:rPr lang="en-GB" sz="2400" dirty="0" err="1" smtClean="0">
                <a:solidFill>
                  <a:schemeClr val="tx1"/>
                </a:solidFill>
              </a:rPr>
              <a:t>Kerja</a:t>
            </a:r>
            <a:endParaRPr lang="en-GB" sz="2400" dirty="0" smtClean="0">
              <a:solidFill>
                <a:schemeClr val="tx1"/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GB" sz="1400" dirty="0" err="1" smtClean="0"/>
              <a:t>Fitur</a:t>
            </a:r>
            <a:r>
              <a:rPr lang="en-GB" sz="1400" dirty="0" smtClean="0"/>
              <a:t> Dashboard </a:t>
            </a:r>
            <a:r>
              <a:rPr lang="en-GB" sz="1400" dirty="0" err="1" smtClean="0"/>
              <a:t>ini</a:t>
            </a:r>
            <a:r>
              <a:rPr lang="en-GB" sz="1400" dirty="0" smtClean="0"/>
              <a:t>, </a:t>
            </a:r>
            <a:r>
              <a:rPr lang="en-GB" sz="1400" dirty="0" err="1" smtClean="0"/>
              <a:t>dapat</a:t>
            </a:r>
            <a:r>
              <a:rPr lang="en-GB" sz="1400" dirty="0" smtClean="0"/>
              <a:t> </a:t>
            </a:r>
            <a:r>
              <a:rPr lang="en-GB" sz="1400" dirty="0" err="1" smtClean="0"/>
              <a:t>berfungsi</a:t>
            </a:r>
            <a:r>
              <a:rPr lang="en-GB" sz="1400" dirty="0" smtClean="0"/>
              <a:t> </a:t>
            </a:r>
            <a:r>
              <a:rPr lang="en-GB" sz="1400" dirty="0" err="1" smtClean="0"/>
              <a:t>untuk</a:t>
            </a:r>
            <a:r>
              <a:rPr lang="en-GB" sz="1400" dirty="0" smtClean="0"/>
              <a:t> </a:t>
            </a:r>
            <a:r>
              <a:rPr lang="en-GB" sz="1400" dirty="0" err="1" smtClean="0"/>
              <a:t>menampilkan</a:t>
            </a:r>
            <a:r>
              <a:rPr lang="en-GB" sz="1400" dirty="0" smtClean="0"/>
              <a:t> </a:t>
            </a:r>
            <a:r>
              <a:rPr lang="en-GB" sz="1400" dirty="0" err="1" smtClean="0"/>
              <a:t>rekap</a:t>
            </a:r>
            <a:r>
              <a:rPr lang="en-GB" sz="1400" dirty="0" smtClean="0"/>
              <a:t> </a:t>
            </a:r>
            <a:r>
              <a:rPr lang="en-GB" sz="1400" dirty="0" err="1" smtClean="0"/>
              <a:t>jumlah</a:t>
            </a:r>
            <a:r>
              <a:rPr lang="en-GB" sz="1400" dirty="0" smtClean="0"/>
              <a:t> SK per-</a:t>
            </a:r>
            <a:r>
              <a:rPr lang="en-GB" sz="1400" dirty="0" err="1" smtClean="0"/>
              <a:t>periode</a:t>
            </a:r>
            <a:r>
              <a:rPr lang="en-GB" sz="1400" dirty="0" smtClean="0"/>
              <a:t> yang </a:t>
            </a:r>
            <a:r>
              <a:rPr lang="en-GB" sz="1400" dirty="0" err="1" smtClean="0"/>
              <a:t>dimiliki</a:t>
            </a:r>
            <a:r>
              <a:rPr lang="en-GB" sz="1400" dirty="0" smtClean="0"/>
              <a:t> </a:t>
            </a:r>
            <a:r>
              <a:rPr lang="en-GB" sz="1400" dirty="0" err="1" smtClean="0"/>
              <a:t>oleh</a:t>
            </a:r>
            <a:r>
              <a:rPr lang="en-GB" sz="1400" dirty="0" smtClean="0"/>
              <a:t> </a:t>
            </a:r>
            <a:r>
              <a:rPr lang="en-GB" sz="1400" dirty="0" err="1" smtClean="0"/>
              <a:t>masing-masing</a:t>
            </a:r>
            <a:r>
              <a:rPr lang="en-GB" sz="1400" dirty="0" smtClean="0"/>
              <a:t> unit </a:t>
            </a:r>
            <a:r>
              <a:rPr lang="en-GB" sz="1400" dirty="0" err="1" smtClean="0"/>
              <a:t>kerja</a:t>
            </a:r>
            <a:r>
              <a:rPr lang="en-GB" sz="1400" dirty="0" smtClean="0"/>
              <a:t>. </a:t>
            </a:r>
            <a:r>
              <a:rPr lang="en-GB" sz="1400" dirty="0" err="1" smtClean="0"/>
              <a:t>Fitur</a:t>
            </a:r>
            <a:r>
              <a:rPr lang="en-GB" sz="1400" dirty="0" smtClean="0"/>
              <a:t> </a:t>
            </a:r>
            <a:r>
              <a:rPr lang="en-GB" sz="1400" dirty="0" err="1" smtClean="0"/>
              <a:t>ini</a:t>
            </a:r>
            <a:r>
              <a:rPr lang="en-GB" sz="1400" dirty="0" smtClean="0"/>
              <a:t> </a:t>
            </a:r>
            <a:r>
              <a:rPr lang="en-GB" sz="1400" dirty="0" err="1" smtClean="0"/>
              <a:t>hanya</a:t>
            </a:r>
            <a:r>
              <a:rPr lang="en-GB" sz="1400" dirty="0" smtClean="0"/>
              <a:t> </a:t>
            </a:r>
            <a:r>
              <a:rPr lang="en-GB" sz="1400" dirty="0" err="1" smtClean="0"/>
              <a:t>bisa</a:t>
            </a:r>
            <a:r>
              <a:rPr lang="en-GB" sz="1400" dirty="0" smtClean="0"/>
              <a:t> </a:t>
            </a:r>
            <a:r>
              <a:rPr lang="en-GB" sz="1400" dirty="0" err="1" smtClean="0"/>
              <a:t>diakses</a:t>
            </a:r>
            <a:r>
              <a:rPr lang="en-GB" sz="1400" dirty="0" smtClean="0"/>
              <a:t> </a:t>
            </a:r>
            <a:r>
              <a:rPr lang="en-GB" sz="1400" dirty="0" err="1" smtClean="0"/>
              <a:t>oleh</a:t>
            </a:r>
            <a:r>
              <a:rPr lang="en-GB" sz="1400" dirty="0" smtClean="0"/>
              <a:t> operator system legal drafting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id-ID" sz="700" dirty="0"/>
          </a:p>
        </p:txBody>
      </p:sp>
    </p:spTree>
    <p:extLst>
      <p:ext uri="{BB962C8B-B14F-4D97-AF65-F5344CB8AC3E}">
        <p14:creationId xmlns:p14="http://schemas.microsoft.com/office/powerpoint/2010/main" val="20427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98039"/>
            <a:ext cx="9601196" cy="443255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2.2 Master </a:t>
            </a:r>
            <a:r>
              <a:rPr lang="en-GB" sz="2400" b="1" dirty="0">
                <a:solidFill>
                  <a:schemeClr val="tx1"/>
                </a:solidFill>
              </a:rPr>
              <a:t>Data</a:t>
            </a:r>
            <a:endParaRPr lang="id-ID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143000"/>
            <a:ext cx="9390530" cy="3844617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	2.2.1 Data </a:t>
            </a:r>
            <a:r>
              <a:rPr lang="en-GB" b="1" dirty="0" err="1"/>
              <a:t>Posisi</a:t>
            </a:r>
            <a:r>
              <a:rPr lang="en-GB" b="1" dirty="0"/>
              <a:t> </a:t>
            </a:r>
            <a:r>
              <a:rPr lang="en-GB" b="1" dirty="0" err="1"/>
              <a:t>atau</a:t>
            </a:r>
            <a:r>
              <a:rPr lang="en-GB" b="1" dirty="0"/>
              <a:t> </a:t>
            </a:r>
            <a:r>
              <a:rPr lang="en-GB" b="1" dirty="0" err="1" smtClean="0"/>
              <a:t>Peran</a:t>
            </a: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	Menu </a:t>
            </a:r>
            <a:r>
              <a:rPr lang="en-GB" dirty="0" err="1"/>
              <a:t>Posisi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peran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 smtClean="0"/>
              <a:t>disamping</a:t>
            </a:r>
            <a:r>
              <a:rPr lang="en-GB" dirty="0" smtClean="0"/>
              <a:t>,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fitur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menginputkan</a:t>
            </a:r>
            <a:r>
              <a:rPr lang="en-GB" dirty="0"/>
              <a:t> data </a:t>
            </a:r>
            <a:r>
              <a:rPr lang="en-GB" dirty="0" err="1"/>
              <a:t>posisi</a:t>
            </a:r>
            <a:r>
              <a:rPr lang="en-GB" dirty="0"/>
              <a:t> </a:t>
            </a:r>
            <a:r>
              <a:rPr lang="en-GB" dirty="0" err="1"/>
              <a:t>struktur</a:t>
            </a:r>
            <a:r>
              <a:rPr lang="en-GB" dirty="0"/>
              <a:t> </a:t>
            </a:r>
            <a:r>
              <a:rPr lang="en-GB" dirty="0" err="1"/>
              <a:t>keanggotaan</a:t>
            </a:r>
            <a:r>
              <a:rPr lang="en-GB" dirty="0"/>
              <a:t> </a:t>
            </a:r>
            <a:r>
              <a:rPr lang="en-GB" dirty="0" err="1"/>
              <a:t>didalam</a:t>
            </a:r>
            <a:r>
              <a:rPr lang="en-GB" dirty="0"/>
              <a:t> SK </a:t>
            </a:r>
            <a:r>
              <a:rPr lang="en-GB" dirty="0" err="1"/>
              <a:t>kegiatan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dirty="0" err="1"/>
              <a:t>Pengarah</a:t>
            </a:r>
            <a:r>
              <a:rPr lang="en-GB" dirty="0"/>
              <a:t> </a:t>
            </a:r>
            <a:r>
              <a:rPr lang="en-GB" dirty="0" err="1"/>
              <a:t>maupun</a:t>
            </a:r>
            <a:r>
              <a:rPr lang="en-GB" dirty="0"/>
              <a:t> </a:t>
            </a:r>
            <a:r>
              <a:rPr lang="en-GB" dirty="0" err="1"/>
              <a:t>anggota</a:t>
            </a:r>
            <a:r>
              <a:rPr lang="en-GB" dirty="0"/>
              <a:t>.</a:t>
            </a:r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0976" y="2708245"/>
            <a:ext cx="4961963" cy="354463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48959" y="2545247"/>
            <a:ext cx="4132170" cy="18859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248959" y="4483551"/>
            <a:ext cx="4132170" cy="210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505</TotalTime>
  <Words>250</Words>
  <Application>Microsoft Office PowerPoint</Application>
  <PresentationFormat>Widescreen</PresentationFormat>
  <Paragraphs>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WORKSHOP APLIKASI LEGAL DRAFTING </vt:lpstr>
      <vt:lpstr>KEGUANAAN APLIKASI</vt:lpstr>
      <vt:lpstr>Pengguna Aplikasi</vt:lpstr>
      <vt:lpstr>Langkah Penggunaan Aplikasi</vt:lpstr>
      <vt:lpstr>PowerPoint Presentation</vt:lpstr>
      <vt:lpstr>PowerPoint Presentation</vt:lpstr>
      <vt:lpstr>PowerPoint Presentation</vt:lpstr>
      <vt:lpstr>PowerPoint Presentation</vt:lpstr>
      <vt:lpstr>2.2 Master Data</vt:lpstr>
      <vt:lpstr>PowerPoint Presentation</vt:lpstr>
      <vt:lpstr>2.3  Data Dasar Hukum dan Konsideran</vt:lpstr>
      <vt:lpstr>PowerPoint Presentation</vt:lpstr>
      <vt:lpstr>2.4  Data SK</vt:lpstr>
      <vt:lpstr>Lanjutan….</vt:lpstr>
      <vt:lpstr>2.5  Validasi SK</vt:lpstr>
      <vt:lpstr>Lanjutan….</vt:lpstr>
      <vt:lpstr>2.6  Laporan/ Rekap SK</vt:lpstr>
      <vt:lpstr>2.6  Laporan/ Rekap SK</vt:lpstr>
      <vt:lpstr>2.6  Laporan/ Rekap SK</vt:lpstr>
      <vt:lpstr>PowerPoint Presentation</vt:lpstr>
      <vt:lpstr>Catatan</vt:lpstr>
      <vt:lpstr>PERTANYAAN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APLIKASI LEGAL DRAFTING</dc:title>
  <dc:creator>Wahyu Budiman</dc:creator>
  <cp:lastModifiedBy>Wahyu Budiman</cp:lastModifiedBy>
  <cp:revision>15</cp:revision>
  <dcterms:created xsi:type="dcterms:W3CDTF">2019-03-25T06:07:46Z</dcterms:created>
  <dcterms:modified xsi:type="dcterms:W3CDTF">2019-03-29T09:02:33Z</dcterms:modified>
</cp:coreProperties>
</file>