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14"/>
  </p:notesMasterIdLst>
  <p:sldIdLst>
    <p:sldId id="2767" r:id="rId5"/>
    <p:sldId id="257" r:id="rId6"/>
    <p:sldId id="258" r:id="rId7"/>
    <p:sldId id="261" r:id="rId8"/>
    <p:sldId id="269" r:id="rId9"/>
    <p:sldId id="263" r:id="rId10"/>
    <p:sldId id="265" r:id="rId11"/>
    <p:sldId id="268"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11"/>
    <p:restoredTop sz="94718"/>
  </p:normalViewPr>
  <p:slideViewPr>
    <p:cSldViewPr snapToGrid="0">
      <p:cViewPr varScale="1">
        <p:scale>
          <a:sx n="113" d="100"/>
          <a:sy n="113" d="100"/>
        </p:scale>
        <p:origin x="80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83AA4FB-E669-4FC6-BBF7-48E22328B6E9}"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267259A5-337E-4B98-BF6B-21B660024D33}">
      <dgm:prSet phldrT="[Text]" phldr="0"/>
      <dgm:spPr/>
      <dgm:t>
        <a:bodyPr/>
        <a:lstStyle/>
        <a:p>
          <a:r>
            <a:rPr lang="en-US" dirty="0">
              <a:latin typeface="Neue Haas Grotesk Text Pro"/>
            </a:rPr>
            <a:t>Start</a:t>
          </a:r>
          <a:endParaRPr lang="en-US" dirty="0"/>
        </a:p>
      </dgm:t>
    </dgm:pt>
    <dgm:pt modelId="{0113FBD8-5721-478F-A69B-0B4BED5ECDAF}" type="parTrans" cxnId="{6D6BC5D4-A81C-42E0-B6C5-6A195FFDF008}">
      <dgm:prSet/>
      <dgm:spPr/>
      <dgm:t>
        <a:bodyPr/>
        <a:lstStyle/>
        <a:p>
          <a:endParaRPr lang="en-US"/>
        </a:p>
      </dgm:t>
    </dgm:pt>
    <dgm:pt modelId="{13D66730-F3BF-4C46-9887-30666FF77ED5}" type="sibTrans" cxnId="{6D6BC5D4-A81C-42E0-B6C5-6A195FFDF008}">
      <dgm:prSet/>
      <dgm:spPr/>
      <dgm:t>
        <a:bodyPr/>
        <a:lstStyle/>
        <a:p>
          <a:endParaRPr lang="en-US"/>
        </a:p>
      </dgm:t>
    </dgm:pt>
    <dgm:pt modelId="{0A0B6779-8808-4B2E-9D00-63435C5AFA6A}">
      <dgm:prSet phldrT="[Text]" phldr="0"/>
      <dgm:spPr/>
      <dgm:t>
        <a:bodyPr/>
        <a:lstStyle/>
        <a:p>
          <a:pPr rtl="0"/>
          <a:r>
            <a:rPr lang="en-US" dirty="0">
              <a:latin typeface="Neue Haas Grotesk Text Pro"/>
            </a:rPr>
            <a:t>Identify Requirements</a:t>
          </a:r>
          <a:endParaRPr lang="en-US" dirty="0"/>
        </a:p>
      </dgm:t>
    </dgm:pt>
    <dgm:pt modelId="{0765475A-7F9A-4907-A703-D93B3CED5376}" type="parTrans" cxnId="{AEDD9E35-4393-489C-B869-299933FDFD83}">
      <dgm:prSet/>
      <dgm:spPr/>
      <dgm:t>
        <a:bodyPr/>
        <a:lstStyle/>
        <a:p>
          <a:endParaRPr lang="en-US"/>
        </a:p>
      </dgm:t>
    </dgm:pt>
    <dgm:pt modelId="{2BA18198-5481-49AA-A272-3D7790503B8D}" type="sibTrans" cxnId="{AEDD9E35-4393-489C-B869-299933FDFD83}">
      <dgm:prSet/>
      <dgm:spPr/>
      <dgm:t>
        <a:bodyPr/>
        <a:lstStyle/>
        <a:p>
          <a:endParaRPr lang="en-US"/>
        </a:p>
      </dgm:t>
    </dgm:pt>
    <dgm:pt modelId="{D39A36F2-80FB-4892-AF47-1504DEE19663}">
      <dgm:prSet phldrT="[Text]" phldr="0"/>
      <dgm:spPr/>
      <dgm:t>
        <a:bodyPr/>
        <a:lstStyle/>
        <a:p>
          <a:pPr rtl="0"/>
          <a:r>
            <a:rPr lang="en-US" dirty="0">
              <a:latin typeface="Neue Haas Grotesk Text Pro"/>
            </a:rPr>
            <a:t>Stage 1</a:t>
          </a:r>
          <a:endParaRPr lang="en-US" dirty="0"/>
        </a:p>
      </dgm:t>
    </dgm:pt>
    <dgm:pt modelId="{FA843C08-7F8A-4228-BA53-872300BAC1C5}" type="parTrans" cxnId="{F9CE685C-348A-4BD8-B2AD-45A92FD75E15}">
      <dgm:prSet/>
      <dgm:spPr/>
      <dgm:t>
        <a:bodyPr/>
        <a:lstStyle/>
        <a:p>
          <a:endParaRPr lang="en-US"/>
        </a:p>
      </dgm:t>
    </dgm:pt>
    <dgm:pt modelId="{D389D23E-C0E0-46C7-B53E-E5055599A2DB}" type="sibTrans" cxnId="{F9CE685C-348A-4BD8-B2AD-45A92FD75E15}">
      <dgm:prSet/>
      <dgm:spPr/>
      <dgm:t>
        <a:bodyPr/>
        <a:lstStyle/>
        <a:p>
          <a:endParaRPr lang="en-US"/>
        </a:p>
      </dgm:t>
    </dgm:pt>
    <dgm:pt modelId="{FCD0407B-93DA-4CCF-99F2-0B6888EC65A4}">
      <dgm:prSet phldrT="[Text]" phldr="0"/>
      <dgm:spPr/>
      <dgm:t>
        <a:bodyPr/>
        <a:lstStyle/>
        <a:p>
          <a:r>
            <a:rPr lang="en-US" dirty="0">
              <a:latin typeface="Neue Haas Grotesk Text Pro"/>
            </a:rPr>
            <a:t>Planning</a:t>
          </a:r>
          <a:endParaRPr lang="en-US" dirty="0"/>
        </a:p>
      </dgm:t>
    </dgm:pt>
    <dgm:pt modelId="{64E8125A-44F3-43FD-91ED-E6304E99B74F}" type="parTrans" cxnId="{537DD469-6EA8-4826-9061-6350A26E1F0B}">
      <dgm:prSet/>
      <dgm:spPr/>
      <dgm:t>
        <a:bodyPr/>
        <a:lstStyle/>
        <a:p>
          <a:endParaRPr lang="en-US"/>
        </a:p>
      </dgm:t>
    </dgm:pt>
    <dgm:pt modelId="{59189D4A-E535-4DB4-BCD5-C881CE28ED18}" type="sibTrans" cxnId="{537DD469-6EA8-4826-9061-6350A26E1F0B}">
      <dgm:prSet/>
      <dgm:spPr/>
      <dgm:t>
        <a:bodyPr/>
        <a:lstStyle/>
        <a:p>
          <a:endParaRPr lang="en-US"/>
        </a:p>
      </dgm:t>
    </dgm:pt>
    <dgm:pt modelId="{9860BBDC-16B4-4BE5-8892-278AA8052933}">
      <dgm:prSet phldrT="[Text]" phldr="0"/>
      <dgm:spPr/>
      <dgm:t>
        <a:bodyPr/>
        <a:lstStyle/>
        <a:p>
          <a:pPr rtl="0"/>
          <a:r>
            <a:rPr lang="en-US" dirty="0">
              <a:latin typeface="Neue Haas Grotesk Text Pro"/>
            </a:rPr>
            <a:t>Stage 2</a:t>
          </a:r>
          <a:endParaRPr lang="en-US" dirty="0"/>
        </a:p>
      </dgm:t>
    </dgm:pt>
    <dgm:pt modelId="{064ACA64-D96C-4A24-B7F9-0EDBA6FC4609}" type="parTrans" cxnId="{5017BB5D-254A-4F4B-B4BE-002A97D59D5D}">
      <dgm:prSet/>
      <dgm:spPr/>
      <dgm:t>
        <a:bodyPr/>
        <a:lstStyle/>
        <a:p>
          <a:endParaRPr lang="en-US"/>
        </a:p>
      </dgm:t>
    </dgm:pt>
    <dgm:pt modelId="{49D1C4F5-689D-41E6-86EC-B0218BE1060E}" type="sibTrans" cxnId="{5017BB5D-254A-4F4B-B4BE-002A97D59D5D}">
      <dgm:prSet/>
      <dgm:spPr/>
      <dgm:t>
        <a:bodyPr/>
        <a:lstStyle/>
        <a:p>
          <a:endParaRPr lang="en-US"/>
        </a:p>
      </dgm:t>
    </dgm:pt>
    <dgm:pt modelId="{C6A84B57-9BCF-4769-BCBF-7DEBE4D20FA1}">
      <dgm:prSet phldrT="[Text]" phldr="0"/>
      <dgm:spPr/>
      <dgm:t>
        <a:bodyPr/>
        <a:lstStyle/>
        <a:p>
          <a:pPr rtl="0"/>
          <a:r>
            <a:rPr lang="en-US" dirty="0">
              <a:latin typeface="Neue Haas Grotesk Text Pro"/>
            </a:rPr>
            <a:t>Development (Processing Time)</a:t>
          </a:r>
          <a:endParaRPr lang="en-US" dirty="0"/>
        </a:p>
      </dgm:t>
    </dgm:pt>
    <dgm:pt modelId="{6378D93D-573A-43F5-8D65-50693F728C8B}" type="parTrans" cxnId="{73F13FA6-9A10-4DB2-BE10-3C67D7B5E302}">
      <dgm:prSet/>
      <dgm:spPr/>
      <dgm:t>
        <a:bodyPr/>
        <a:lstStyle/>
        <a:p>
          <a:endParaRPr lang="en-US"/>
        </a:p>
      </dgm:t>
    </dgm:pt>
    <dgm:pt modelId="{3CB4564A-E6B1-4BD9-BC1D-FBFAECB00DB9}" type="sibTrans" cxnId="{73F13FA6-9A10-4DB2-BE10-3C67D7B5E302}">
      <dgm:prSet/>
      <dgm:spPr/>
      <dgm:t>
        <a:bodyPr/>
        <a:lstStyle/>
        <a:p>
          <a:endParaRPr lang="en-US"/>
        </a:p>
      </dgm:t>
    </dgm:pt>
    <dgm:pt modelId="{6436F34E-7592-43DB-AC00-EE80B7461114}">
      <dgm:prSet phldrT="[Text]" phldr="0"/>
      <dgm:spPr/>
      <dgm:t>
        <a:bodyPr/>
        <a:lstStyle/>
        <a:p>
          <a:pPr rtl="0"/>
          <a:r>
            <a:rPr lang="en-US" dirty="0">
              <a:latin typeface="Neue Haas Grotesk Text Pro"/>
            </a:rPr>
            <a:t>Stage 3</a:t>
          </a:r>
        </a:p>
      </dgm:t>
    </dgm:pt>
    <dgm:pt modelId="{92EA3C3D-6D76-4FEA-A262-66A8DBA6147F}" type="parTrans" cxnId="{22D4D65D-B1B8-407D-8673-0721FC5388BA}">
      <dgm:prSet/>
      <dgm:spPr/>
      <dgm:t>
        <a:bodyPr/>
        <a:lstStyle/>
        <a:p>
          <a:endParaRPr lang="en-US"/>
        </a:p>
      </dgm:t>
    </dgm:pt>
    <dgm:pt modelId="{9820153A-2AFF-4430-A6E3-3290727EA47E}" type="sibTrans" cxnId="{22D4D65D-B1B8-407D-8673-0721FC5388BA}">
      <dgm:prSet/>
      <dgm:spPr/>
      <dgm:t>
        <a:bodyPr/>
        <a:lstStyle/>
        <a:p>
          <a:endParaRPr lang="en-US"/>
        </a:p>
      </dgm:t>
    </dgm:pt>
    <dgm:pt modelId="{60B7CEED-F36C-41C8-8A39-A8D643606A88}">
      <dgm:prSet phldr="0"/>
      <dgm:spPr/>
      <dgm:t>
        <a:bodyPr/>
        <a:lstStyle/>
        <a:p>
          <a:r>
            <a:rPr lang="en-US" dirty="0">
              <a:latin typeface="Neue Haas Grotesk Text Pro"/>
            </a:rPr>
            <a:t>Testing</a:t>
          </a:r>
          <a:endParaRPr lang="en-US" dirty="0"/>
        </a:p>
      </dgm:t>
    </dgm:pt>
    <dgm:pt modelId="{B5BE862B-CDC7-4F2C-A070-ADBD86E60817}" type="parTrans" cxnId="{90EED121-81F2-4708-8334-6B0E0EA09A4B}">
      <dgm:prSet/>
      <dgm:spPr/>
    </dgm:pt>
    <dgm:pt modelId="{5FA5CAB3-444D-41BE-A836-5F750788E39C}" type="sibTrans" cxnId="{90EED121-81F2-4708-8334-6B0E0EA09A4B}">
      <dgm:prSet/>
      <dgm:spPr/>
    </dgm:pt>
    <dgm:pt modelId="{CB81908D-5D2F-46F2-BD5D-7540B02EC4FF}">
      <dgm:prSet phldr="0"/>
      <dgm:spPr/>
      <dgm:t>
        <a:bodyPr/>
        <a:lstStyle/>
        <a:p>
          <a:pPr rtl="0"/>
          <a:r>
            <a:rPr lang="en-US" dirty="0">
              <a:latin typeface="Neue Haas Grotesk Text Pro"/>
            </a:rPr>
            <a:t>Stage 4</a:t>
          </a:r>
        </a:p>
      </dgm:t>
    </dgm:pt>
    <dgm:pt modelId="{636622EE-2F84-4D1D-A6A9-43A54CC7110C}" type="parTrans" cxnId="{675E5DC6-23CF-461C-A4A9-DD7414A534BB}">
      <dgm:prSet/>
      <dgm:spPr/>
    </dgm:pt>
    <dgm:pt modelId="{9A23F573-2F00-4686-B329-A18ABB9845E8}" type="sibTrans" cxnId="{675E5DC6-23CF-461C-A4A9-DD7414A534BB}">
      <dgm:prSet/>
      <dgm:spPr/>
    </dgm:pt>
    <dgm:pt modelId="{479998B7-4F52-4D77-BAC7-B2AB37BC0C92}">
      <dgm:prSet phldr="0"/>
      <dgm:spPr/>
      <dgm:t>
        <a:bodyPr/>
        <a:lstStyle/>
        <a:p>
          <a:r>
            <a:rPr lang="en-US" dirty="0">
              <a:latin typeface="Neue Haas Grotesk Text Pro"/>
            </a:rPr>
            <a:t>Deployment</a:t>
          </a:r>
        </a:p>
      </dgm:t>
    </dgm:pt>
    <dgm:pt modelId="{8E8DCAE9-3E1B-4DEE-8966-1902FB2D48AF}" type="parTrans" cxnId="{09E56B62-112F-4FB2-82F6-A69D7D8E854D}">
      <dgm:prSet/>
      <dgm:spPr/>
    </dgm:pt>
    <dgm:pt modelId="{10A3B422-524C-42F9-8BBA-53BEB6FADD8D}" type="sibTrans" cxnId="{09E56B62-112F-4FB2-82F6-A69D7D8E854D}">
      <dgm:prSet/>
      <dgm:spPr/>
    </dgm:pt>
    <dgm:pt modelId="{81661883-3229-4245-B094-315A41506E0E}">
      <dgm:prSet phldr="0"/>
      <dgm:spPr/>
      <dgm:t>
        <a:bodyPr/>
        <a:lstStyle/>
        <a:p>
          <a:r>
            <a:rPr lang="en-US" dirty="0">
              <a:latin typeface="Neue Haas Grotesk Text Pro"/>
            </a:rPr>
            <a:t>End</a:t>
          </a:r>
        </a:p>
      </dgm:t>
    </dgm:pt>
    <dgm:pt modelId="{F4459CB3-C973-4FDE-8EBF-9F709B9BA1B5}" type="parTrans" cxnId="{F77C9DD8-A99D-4C9F-8CCA-25F6FD41710C}">
      <dgm:prSet/>
      <dgm:spPr/>
    </dgm:pt>
    <dgm:pt modelId="{F598DB8D-5AF6-445B-9E17-79B9D6C26320}" type="sibTrans" cxnId="{F77C9DD8-A99D-4C9F-8CCA-25F6FD41710C}">
      <dgm:prSet/>
      <dgm:spPr/>
    </dgm:pt>
    <dgm:pt modelId="{A36E5636-76B3-469D-BAA3-199B897B198C}">
      <dgm:prSet phldr="0"/>
      <dgm:spPr/>
      <dgm:t>
        <a:bodyPr/>
        <a:lstStyle/>
        <a:p>
          <a:r>
            <a:rPr lang="en-US" dirty="0">
              <a:latin typeface="Neue Haas Grotesk Text Pro"/>
            </a:rPr>
            <a:t>Delivery</a:t>
          </a:r>
        </a:p>
      </dgm:t>
    </dgm:pt>
    <dgm:pt modelId="{EED91BC1-72B7-4789-A6B7-BFB346CC48FC}" type="parTrans" cxnId="{F9B91A84-56DD-4F95-AA0E-309F7EDC9800}">
      <dgm:prSet/>
      <dgm:spPr/>
    </dgm:pt>
    <dgm:pt modelId="{E7DB174C-BA2F-48A6-8CCA-A30A88DF7B3C}" type="sibTrans" cxnId="{F9B91A84-56DD-4F95-AA0E-309F7EDC9800}">
      <dgm:prSet/>
      <dgm:spPr/>
    </dgm:pt>
    <dgm:pt modelId="{D0B99889-C3A2-4786-81F5-12415A604A56}" type="pres">
      <dgm:prSet presAssocID="{583AA4FB-E669-4FC6-BBF7-48E22328B6E9}" presName="linearFlow" presStyleCnt="0">
        <dgm:presLayoutVars>
          <dgm:dir/>
          <dgm:animLvl val="lvl"/>
          <dgm:resizeHandles val="exact"/>
        </dgm:presLayoutVars>
      </dgm:prSet>
      <dgm:spPr/>
    </dgm:pt>
    <dgm:pt modelId="{F76034FC-87CB-4E7D-96C8-DF7B03BE779B}" type="pres">
      <dgm:prSet presAssocID="{267259A5-337E-4B98-BF6B-21B660024D33}" presName="composite" presStyleCnt="0"/>
      <dgm:spPr/>
    </dgm:pt>
    <dgm:pt modelId="{6E4C96D2-761D-4632-8BB5-6970C705C34B}" type="pres">
      <dgm:prSet presAssocID="{267259A5-337E-4B98-BF6B-21B660024D33}" presName="parentText" presStyleLbl="alignNode1" presStyleIdx="0" presStyleCnt="6">
        <dgm:presLayoutVars>
          <dgm:chMax val="1"/>
          <dgm:bulletEnabled val="1"/>
        </dgm:presLayoutVars>
      </dgm:prSet>
      <dgm:spPr/>
    </dgm:pt>
    <dgm:pt modelId="{474C388A-64CC-4491-A25C-67B8A4916B0E}" type="pres">
      <dgm:prSet presAssocID="{267259A5-337E-4B98-BF6B-21B660024D33}" presName="descendantText" presStyleLbl="alignAcc1" presStyleIdx="0" presStyleCnt="6">
        <dgm:presLayoutVars>
          <dgm:bulletEnabled val="1"/>
        </dgm:presLayoutVars>
      </dgm:prSet>
      <dgm:spPr/>
    </dgm:pt>
    <dgm:pt modelId="{848D833E-351B-4192-9E12-7B4462297A75}" type="pres">
      <dgm:prSet presAssocID="{13D66730-F3BF-4C46-9887-30666FF77ED5}" presName="sp" presStyleCnt="0"/>
      <dgm:spPr/>
    </dgm:pt>
    <dgm:pt modelId="{89D7358A-752D-4B9C-8C83-3DF094D4CE90}" type="pres">
      <dgm:prSet presAssocID="{D39A36F2-80FB-4892-AF47-1504DEE19663}" presName="composite" presStyleCnt="0"/>
      <dgm:spPr/>
    </dgm:pt>
    <dgm:pt modelId="{350FAA67-7FE7-4A91-98CD-A2BFD90DBCFF}" type="pres">
      <dgm:prSet presAssocID="{D39A36F2-80FB-4892-AF47-1504DEE19663}" presName="parentText" presStyleLbl="alignNode1" presStyleIdx="1" presStyleCnt="6">
        <dgm:presLayoutVars>
          <dgm:chMax val="1"/>
          <dgm:bulletEnabled val="1"/>
        </dgm:presLayoutVars>
      </dgm:prSet>
      <dgm:spPr/>
    </dgm:pt>
    <dgm:pt modelId="{769D67FB-F683-4D30-994B-263C4ECF39B1}" type="pres">
      <dgm:prSet presAssocID="{D39A36F2-80FB-4892-AF47-1504DEE19663}" presName="descendantText" presStyleLbl="alignAcc1" presStyleIdx="1" presStyleCnt="6">
        <dgm:presLayoutVars>
          <dgm:bulletEnabled val="1"/>
        </dgm:presLayoutVars>
      </dgm:prSet>
      <dgm:spPr/>
    </dgm:pt>
    <dgm:pt modelId="{12AB4654-A0C5-42AC-AAC4-35D46353960D}" type="pres">
      <dgm:prSet presAssocID="{D389D23E-C0E0-46C7-B53E-E5055599A2DB}" presName="sp" presStyleCnt="0"/>
      <dgm:spPr/>
    </dgm:pt>
    <dgm:pt modelId="{87A9F8BE-1A2C-4C58-A39D-7D281A54CFAA}" type="pres">
      <dgm:prSet presAssocID="{9860BBDC-16B4-4BE5-8892-278AA8052933}" presName="composite" presStyleCnt="0"/>
      <dgm:spPr/>
    </dgm:pt>
    <dgm:pt modelId="{6ADAE9F0-3284-4F30-B964-A5E6F4B6AEF3}" type="pres">
      <dgm:prSet presAssocID="{9860BBDC-16B4-4BE5-8892-278AA8052933}" presName="parentText" presStyleLbl="alignNode1" presStyleIdx="2" presStyleCnt="6">
        <dgm:presLayoutVars>
          <dgm:chMax val="1"/>
          <dgm:bulletEnabled val="1"/>
        </dgm:presLayoutVars>
      </dgm:prSet>
      <dgm:spPr/>
    </dgm:pt>
    <dgm:pt modelId="{495216DB-1B33-4928-B291-B458794D9AE8}" type="pres">
      <dgm:prSet presAssocID="{9860BBDC-16B4-4BE5-8892-278AA8052933}" presName="descendantText" presStyleLbl="alignAcc1" presStyleIdx="2" presStyleCnt="6">
        <dgm:presLayoutVars>
          <dgm:bulletEnabled val="1"/>
        </dgm:presLayoutVars>
      </dgm:prSet>
      <dgm:spPr/>
    </dgm:pt>
    <dgm:pt modelId="{086A67B4-DA4E-47F4-9618-847F50B94DC9}" type="pres">
      <dgm:prSet presAssocID="{49D1C4F5-689D-41E6-86EC-B0218BE1060E}" presName="sp" presStyleCnt="0"/>
      <dgm:spPr/>
    </dgm:pt>
    <dgm:pt modelId="{5B62BFE5-297A-4DC5-BC42-58F5EBBE0DE2}" type="pres">
      <dgm:prSet presAssocID="{6436F34E-7592-43DB-AC00-EE80B7461114}" presName="composite" presStyleCnt="0"/>
      <dgm:spPr/>
    </dgm:pt>
    <dgm:pt modelId="{98770919-12EB-4B94-B2C2-27F2C4366D5B}" type="pres">
      <dgm:prSet presAssocID="{6436F34E-7592-43DB-AC00-EE80B7461114}" presName="parentText" presStyleLbl="alignNode1" presStyleIdx="3" presStyleCnt="6">
        <dgm:presLayoutVars>
          <dgm:chMax val="1"/>
          <dgm:bulletEnabled val="1"/>
        </dgm:presLayoutVars>
      </dgm:prSet>
      <dgm:spPr/>
    </dgm:pt>
    <dgm:pt modelId="{81EC476C-E863-4840-8193-B0504DFC5CE8}" type="pres">
      <dgm:prSet presAssocID="{6436F34E-7592-43DB-AC00-EE80B7461114}" presName="descendantText" presStyleLbl="alignAcc1" presStyleIdx="3" presStyleCnt="6">
        <dgm:presLayoutVars>
          <dgm:bulletEnabled val="1"/>
        </dgm:presLayoutVars>
      </dgm:prSet>
      <dgm:spPr/>
    </dgm:pt>
    <dgm:pt modelId="{49526727-0418-4FEF-A192-86194CA90E5A}" type="pres">
      <dgm:prSet presAssocID="{9820153A-2AFF-4430-A6E3-3290727EA47E}" presName="sp" presStyleCnt="0"/>
      <dgm:spPr/>
    </dgm:pt>
    <dgm:pt modelId="{5C77B215-FBA3-40A0-A909-70BCE92BC26D}" type="pres">
      <dgm:prSet presAssocID="{CB81908D-5D2F-46F2-BD5D-7540B02EC4FF}" presName="composite" presStyleCnt="0"/>
      <dgm:spPr/>
    </dgm:pt>
    <dgm:pt modelId="{F0197CAE-E50E-4B5F-AE42-D2AABA0304B1}" type="pres">
      <dgm:prSet presAssocID="{CB81908D-5D2F-46F2-BD5D-7540B02EC4FF}" presName="parentText" presStyleLbl="alignNode1" presStyleIdx="4" presStyleCnt="6">
        <dgm:presLayoutVars>
          <dgm:chMax val="1"/>
          <dgm:bulletEnabled val="1"/>
        </dgm:presLayoutVars>
      </dgm:prSet>
      <dgm:spPr/>
    </dgm:pt>
    <dgm:pt modelId="{1F955979-91CF-4EA9-98A6-D7E620300670}" type="pres">
      <dgm:prSet presAssocID="{CB81908D-5D2F-46F2-BD5D-7540B02EC4FF}" presName="descendantText" presStyleLbl="alignAcc1" presStyleIdx="4" presStyleCnt="6">
        <dgm:presLayoutVars>
          <dgm:bulletEnabled val="1"/>
        </dgm:presLayoutVars>
      </dgm:prSet>
      <dgm:spPr/>
    </dgm:pt>
    <dgm:pt modelId="{2818AADB-5CDB-4F91-8C33-D26DC979A047}" type="pres">
      <dgm:prSet presAssocID="{9A23F573-2F00-4686-B329-A18ABB9845E8}" presName="sp" presStyleCnt="0"/>
      <dgm:spPr/>
    </dgm:pt>
    <dgm:pt modelId="{DA22325F-2EF6-4A12-BA62-94001CB0B673}" type="pres">
      <dgm:prSet presAssocID="{81661883-3229-4245-B094-315A41506E0E}" presName="composite" presStyleCnt="0"/>
      <dgm:spPr/>
    </dgm:pt>
    <dgm:pt modelId="{05499133-F2EE-472B-9689-C835F7D90E5F}" type="pres">
      <dgm:prSet presAssocID="{81661883-3229-4245-B094-315A41506E0E}" presName="parentText" presStyleLbl="alignNode1" presStyleIdx="5" presStyleCnt="6">
        <dgm:presLayoutVars>
          <dgm:chMax val="1"/>
          <dgm:bulletEnabled val="1"/>
        </dgm:presLayoutVars>
      </dgm:prSet>
      <dgm:spPr/>
    </dgm:pt>
    <dgm:pt modelId="{6C378058-20F2-4FB9-B7B3-C11A1B5D2EC6}" type="pres">
      <dgm:prSet presAssocID="{81661883-3229-4245-B094-315A41506E0E}" presName="descendantText" presStyleLbl="alignAcc1" presStyleIdx="5" presStyleCnt="6">
        <dgm:presLayoutVars>
          <dgm:bulletEnabled val="1"/>
        </dgm:presLayoutVars>
      </dgm:prSet>
      <dgm:spPr/>
    </dgm:pt>
  </dgm:ptLst>
  <dgm:cxnLst>
    <dgm:cxn modelId="{90EED121-81F2-4708-8334-6B0E0EA09A4B}" srcId="{6436F34E-7592-43DB-AC00-EE80B7461114}" destId="{60B7CEED-F36C-41C8-8A39-A8D643606A88}" srcOrd="0" destOrd="0" parTransId="{B5BE862B-CDC7-4F2C-A070-ADBD86E60817}" sibTransId="{5FA5CAB3-444D-41BE-A836-5F750788E39C}"/>
    <dgm:cxn modelId="{AEDD9E35-4393-489C-B869-299933FDFD83}" srcId="{267259A5-337E-4B98-BF6B-21B660024D33}" destId="{0A0B6779-8808-4B2E-9D00-63435C5AFA6A}" srcOrd="0" destOrd="0" parTransId="{0765475A-7F9A-4907-A703-D93B3CED5376}" sibTransId="{2BA18198-5481-49AA-A272-3D7790503B8D}"/>
    <dgm:cxn modelId="{4D74873A-D4D8-49E1-89ED-A3FD8F65F9B8}" type="presOf" srcId="{60B7CEED-F36C-41C8-8A39-A8D643606A88}" destId="{81EC476C-E863-4840-8193-B0504DFC5CE8}" srcOrd="0" destOrd="0" presId="urn:microsoft.com/office/officeart/2005/8/layout/chevron2"/>
    <dgm:cxn modelId="{1E29C548-71A1-4D66-AD2D-82EE4EEA6936}" type="presOf" srcId="{81661883-3229-4245-B094-315A41506E0E}" destId="{05499133-F2EE-472B-9689-C835F7D90E5F}" srcOrd="0" destOrd="0" presId="urn:microsoft.com/office/officeart/2005/8/layout/chevron2"/>
    <dgm:cxn modelId="{0921964D-E331-4A72-A2FB-087009502503}" type="presOf" srcId="{6436F34E-7592-43DB-AC00-EE80B7461114}" destId="{98770919-12EB-4B94-B2C2-27F2C4366D5B}" srcOrd="0" destOrd="0" presId="urn:microsoft.com/office/officeart/2005/8/layout/chevron2"/>
    <dgm:cxn modelId="{F9CE685C-348A-4BD8-B2AD-45A92FD75E15}" srcId="{583AA4FB-E669-4FC6-BBF7-48E22328B6E9}" destId="{D39A36F2-80FB-4892-AF47-1504DEE19663}" srcOrd="1" destOrd="0" parTransId="{FA843C08-7F8A-4228-BA53-872300BAC1C5}" sibTransId="{D389D23E-C0E0-46C7-B53E-E5055599A2DB}"/>
    <dgm:cxn modelId="{5017BB5D-254A-4F4B-B4BE-002A97D59D5D}" srcId="{583AA4FB-E669-4FC6-BBF7-48E22328B6E9}" destId="{9860BBDC-16B4-4BE5-8892-278AA8052933}" srcOrd="2" destOrd="0" parTransId="{064ACA64-D96C-4A24-B7F9-0EDBA6FC4609}" sibTransId="{49D1C4F5-689D-41E6-86EC-B0218BE1060E}"/>
    <dgm:cxn modelId="{22D4D65D-B1B8-407D-8673-0721FC5388BA}" srcId="{583AA4FB-E669-4FC6-BBF7-48E22328B6E9}" destId="{6436F34E-7592-43DB-AC00-EE80B7461114}" srcOrd="3" destOrd="0" parTransId="{92EA3C3D-6D76-4FEA-A262-66A8DBA6147F}" sibTransId="{9820153A-2AFF-4430-A6E3-3290727EA47E}"/>
    <dgm:cxn modelId="{0C00AF61-877A-4345-BDD5-629DDC959D15}" type="presOf" srcId="{A36E5636-76B3-469D-BAA3-199B897B198C}" destId="{6C378058-20F2-4FB9-B7B3-C11A1B5D2EC6}" srcOrd="0" destOrd="0" presId="urn:microsoft.com/office/officeart/2005/8/layout/chevron2"/>
    <dgm:cxn modelId="{09E56B62-112F-4FB2-82F6-A69D7D8E854D}" srcId="{CB81908D-5D2F-46F2-BD5D-7540B02EC4FF}" destId="{479998B7-4F52-4D77-BAC7-B2AB37BC0C92}" srcOrd="0" destOrd="0" parTransId="{8E8DCAE9-3E1B-4DEE-8966-1902FB2D48AF}" sibTransId="{10A3B422-524C-42F9-8BBA-53BEB6FADD8D}"/>
    <dgm:cxn modelId="{537DD469-6EA8-4826-9061-6350A26E1F0B}" srcId="{D39A36F2-80FB-4892-AF47-1504DEE19663}" destId="{FCD0407B-93DA-4CCF-99F2-0B6888EC65A4}" srcOrd="0" destOrd="0" parTransId="{64E8125A-44F3-43FD-91ED-E6304E99B74F}" sibTransId="{59189D4A-E535-4DB4-BCD5-C881CE28ED18}"/>
    <dgm:cxn modelId="{90627E6D-B5E9-4C57-B6F7-F3C4CD1C8F53}" type="presOf" srcId="{D39A36F2-80FB-4892-AF47-1504DEE19663}" destId="{350FAA67-7FE7-4A91-98CD-A2BFD90DBCFF}" srcOrd="0" destOrd="0" presId="urn:microsoft.com/office/officeart/2005/8/layout/chevron2"/>
    <dgm:cxn modelId="{F9B91A84-56DD-4F95-AA0E-309F7EDC9800}" srcId="{81661883-3229-4245-B094-315A41506E0E}" destId="{A36E5636-76B3-469D-BAA3-199B897B198C}" srcOrd="0" destOrd="0" parTransId="{EED91BC1-72B7-4789-A6B7-BFB346CC48FC}" sibTransId="{E7DB174C-BA2F-48A6-8CCA-A30A88DF7B3C}"/>
    <dgm:cxn modelId="{73F13FA6-9A10-4DB2-BE10-3C67D7B5E302}" srcId="{9860BBDC-16B4-4BE5-8892-278AA8052933}" destId="{C6A84B57-9BCF-4769-BCBF-7DEBE4D20FA1}" srcOrd="0" destOrd="0" parTransId="{6378D93D-573A-43F5-8D65-50693F728C8B}" sibTransId="{3CB4564A-E6B1-4BD9-BC1D-FBFAECB00DB9}"/>
    <dgm:cxn modelId="{E952B2AC-4D96-42B7-BBFE-3CBAA6D3D366}" type="presOf" srcId="{CB81908D-5D2F-46F2-BD5D-7540B02EC4FF}" destId="{F0197CAE-E50E-4B5F-AE42-D2AABA0304B1}" srcOrd="0" destOrd="0" presId="urn:microsoft.com/office/officeart/2005/8/layout/chevron2"/>
    <dgm:cxn modelId="{B54A20B0-809F-4D06-8A38-943396000235}" type="presOf" srcId="{9860BBDC-16B4-4BE5-8892-278AA8052933}" destId="{6ADAE9F0-3284-4F30-B964-A5E6F4B6AEF3}" srcOrd="0" destOrd="0" presId="urn:microsoft.com/office/officeart/2005/8/layout/chevron2"/>
    <dgm:cxn modelId="{51B4CDB4-76E7-4004-8D2C-75C319548D40}" type="presOf" srcId="{267259A5-337E-4B98-BF6B-21B660024D33}" destId="{6E4C96D2-761D-4632-8BB5-6970C705C34B}" srcOrd="0" destOrd="0" presId="urn:microsoft.com/office/officeart/2005/8/layout/chevron2"/>
    <dgm:cxn modelId="{FAC22BB8-D3B4-4BA0-A4F1-2B61099B851F}" type="presOf" srcId="{C6A84B57-9BCF-4769-BCBF-7DEBE4D20FA1}" destId="{495216DB-1B33-4928-B291-B458794D9AE8}" srcOrd="0" destOrd="0" presId="urn:microsoft.com/office/officeart/2005/8/layout/chevron2"/>
    <dgm:cxn modelId="{B1F20CBC-5503-4208-9F69-3623B974F336}" type="presOf" srcId="{479998B7-4F52-4D77-BAC7-B2AB37BC0C92}" destId="{1F955979-91CF-4EA9-98A6-D7E620300670}" srcOrd="0" destOrd="0" presId="urn:microsoft.com/office/officeart/2005/8/layout/chevron2"/>
    <dgm:cxn modelId="{93573CC5-834C-4EDB-BEAD-FB9ABCAE508A}" type="presOf" srcId="{583AA4FB-E669-4FC6-BBF7-48E22328B6E9}" destId="{D0B99889-C3A2-4786-81F5-12415A604A56}" srcOrd="0" destOrd="0" presId="urn:microsoft.com/office/officeart/2005/8/layout/chevron2"/>
    <dgm:cxn modelId="{675E5DC6-23CF-461C-A4A9-DD7414A534BB}" srcId="{583AA4FB-E669-4FC6-BBF7-48E22328B6E9}" destId="{CB81908D-5D2F-46F2-BD5D-7540B02EC4FF}" srcOrd="4" destOrd="0" parTransId="{636622EE-2F84-4D1D-A6A9-43A54CC7110C}" sibTransId="{9A23F573-2F00-4686-B329-A18ABB9845E8}"/>
    <dgm:cxn modelId="{6D6BC5D4-A81C-42E0-B6C5-6A195FFDF008}" srcId="{583AA4FB-E669-4FC6-BBF7-48E22328B6E9}" destId="{267259A5-337E-4B98-BF6B-21B660024D33}" srcOrd="0" destOrd="0" parTransId="{0113FBD8-5721-478F-A69B-0B4BED5ECDAF}" sibTransId="{13D66730-F3BF-4C46-9887-30666FF77ED5}"/>
    <dgm:cxn modelId="{F77C9DD8-A99D-4C9F-8CCA-25F6FD41710C}" srcId="{583AA4FB-E669-4FC6-BBF7-48E22328B6E9}" destId="{81661883-3229-4245-B094-315A41506E0E}" srcOrd="5" destOrd="0" parTransId="{F4459CB3-C973-4FDE-8EBF-9F709B9BA1B5}" sibTransId="{F598DB8D-5AF6-445B-9E17-79B9D6C26320}"/>
    <dgm:cxn modelId="{F06F5DE8-6B36-4F38-B102-0381AA126221}" type="presOf" srcId="{FCD0407B-93DA-4CCF-99F2-0B6888EC65A4}" destId="{769D67FB-F683-4D30-994B-263C4ECF39B1}" srcOrd="0" destOrd="0" presId="urn:microsoft.com/office/officeart/2005/8/layout/chevron2"/>
    <dgm:cxn modelId="{8F6EA5F0-5050-42E3-B5FF-800EE3E0ECA5}" type="presOf" srcId="{0A0B6779-8808-4B2E-9D00-63435C5AFA6A}" destId="{474C388A-64CC-4491-A25C-67B8A4916B0E}" srcOrd="0" destOrd="0" presId="urn:microsoft.com/office/officeart/2005/8/layout/chevron2"/>
    <dgm:cxn modelId="{6B173B55-778A-4FE6-8485-36838C8C797B}" type="presParOf" srcId="{D0B99889-C3A2-4786-81F5-12415A604A56}" destId="{F76034FC-87CB-4E7D-96C8-DF7B03BE779B}" srcOrd="0" destOrd="0" presId="urn:microsoft.com/office/officeart/2005/8/layout/chevron2"/>
    <dgm:cxn modelId="{283D79F2-0A0C-474F-B153-1B275B58FF91}" type="presParOf" srcId="{F76034FC-87CB-4E7D-96C8-DF7B03BE779B}" destId="{6E4C96D2-761D-4632-8BB5-6970C705C34B}" srcOrd="0" destOrd="0" presId="urn:microsoft.com/office/officeart/2005/8/layout/chevron2"/>
    <dgm:cxn modelId="{116BEBB4-E0C6-44FF-95B4-53800F893726}" type="presParOf" srcId="{F76034FC-87CB-4E7D-96C8-DF7B03BE779B}" destId="{474C388A-64CC-4491-A25C-67B8A4916B0E}" srcOrd="1" destOrd="0" presId="urn:microsoft.com/office/officeart/2005/8/layout/chevron2"/>
    <dgm:cxn modelId="{A5B7912A-92C0-4DC8-ABA4-EB0F8BA910BC}" type="presParOf" srcId="{D0B99889-C3A2-4786-81F5-12415A604A56}" destId="{848D833E-351B-4192-9E12-7B4462297A75}" srcOrd="1" destOrd="0" presId="urn:microsoft.com/office/officeart/2005/8/layout/chevron2"/>
    <dgm:cxn modelId="{2A1BD2A6-CE1A-428B-8E75-FADD6F0EDCA8}" type="presParOf" srcId="{D0B99889-C3A2-4786-81F5-12415A604A56}" destId="{89D7358A-752D-4B9C-8C83-3DF094D4CE90}" srcOrd="2" destOrd="0" presId="urn:microsoft.com/office/officeart/2005/8/layout/chevron2"/>
    <dgm:cxn modelId="{5C6D1179-E899-462E-8B67-A3843594F490}" type="presParOf" srcId="{89D7358A-752D-4B9C-8C83-3DF094D4CE90}" destId="{350FAA67-7FE7-4A91-98CD-A2BFD90DBCFF}" srcOrd="0" destOrd="0" presId="urn:microsoft.com/office/officeart/2005/8/layout/chevron2"/>
    <dgm:cxn modelId="{BB25EC8A-7575-4255-A514-132C6E1C4CB0}" type="presParOf" srcId="{89D7358A-752D-4B9C-8C83-3DF094D4CE90}" destId="{769D67FB-F683-4D30-994B-263C4ECF39B1}" srcOrd="1" destOrd="0" presId="urn:microsoft.com/office/officeart/2005/8/layout/chevron2"/>
    <dgm:cxn modelId="{A7F4ED0E-4F5A-4E2D-9BAB-AF1857217C4D}" type="presParOf" srcId="{D0B99889-C3A2-4786-81F5-12415A604A56}" destId="{12AB4654-A0C5-42AC-AAC4-35D46353960D}" srcOrd="3" destOrd="0" presId="urn:microsoft.com/office/officeart/2005/8/layout/chevron2"/>
    <dgm:cxn modelId="{76B0432C-877A-471B-827A-384F6ADF23AC}" type="presParOf" srcId="{D0B99889-C3A2-4786-81F5-12415A604A56}" destId="{87A9F8BE-1A2C-4C58-A39D-7D281A54CFAA}" srcOrd="4" destOrd="0" presId="urn:microsoft.com/office/officeart/2005/8/layout/chevron2"/>
    <dgm:cxn modelId="{2AC907E9-0BDE-4129-8329-9C1ED3DCDF05}" type="presParOf" srcId="{87A9F8BE-1A2C-4C58-A39D-7D281A54CFAA}" destId="{6ADAE9F0-3284-4F30-B964-A5E6F4B6AEF3}" srcOrd="0" destOrd="0" presId="urn:microsoft.com/office/officeart/2005/8/layout/chevron2"/>
    <dgm:cxn modelId="{C09739D1-62CA-4DC8-9653-EC24A906E5A1}" type="presParOf" srcId="{87A9F8BE-1A2C-4C58-A39D-7D281A54CFAA}" destId="{495216DB-1B33-4928-B291-B458794D9AE8}" srcOrd="1" destOrd="0" presId="urn:microsoft.com/office/officeart/2005/8/layout/chevron2"/>
    <dgm:cxn modelId="{2F6A114F-8605-40A6-8324-A12A927E7283}" type="presParOf" srcId="{D0B99889-C3A2-4786-81F5-12415A604A56}" destId="{086A67B4-DA4E-47F4-9618-847F50B94DC9}" srcOrd="5" destOrd="0" presId="urn:microsoft.com/office/officeart/2005/8/layout/chevron2"/>
    <dgm:cxn modelId="{491BC823-E765-4250-B2C6-C31B09826D28}" type="presParOf" srcId="{D0B99889-C3A2-4786-81F5-12415A604A56}" destId="{5B62BFE5-297A-4DC5-BC42-58F5EBBE0DE2}" srcOrd="6" destOrd="0" presId="urn:microsoft.com/office/officeart/2005/8/layout/chevron2"/>
    <dgm:cxn modelId="{6B01F326-CA11-49F7-BB02-433424317F9B}" type="presParOf" srcId="{5B62BFE5-297A-4DC5-BC42-58F5EBBE0DE2}" destId="{98770919-12EB-4B94-B2C2-27F2C4366D5B}" srcOrd="0" destOrd="0" presId="urn:microsoft.com/office/officeart/2005/8/layout/chevron2"/>
    <dgm:cxn modelId="{49D48174-2C2B-4C9D-9DF4-0EE5B97B2644}" type="presParOf" srcId="{5B62BFE5-297A-4DC5-BC42-58F5EBBE0DE2}" destId="{81EC476C-E863-4840-8193-B0504DFC5CE8}" srcOrd="1" destOrd="0" presId="urn:microsoft.com/office/officeart/2005/8/layout/chevron2"/>
    <dgm:cxn modelId="{599B65CE-8945-4B47-8F3F-3972E96BF55E}" type="presParOf" srcId="{D0B99889-C3A2-4786-81F5-12415A604A56}" destId="{49526727-0418-4FEF-A192-86194CA90E5A}" srcOrd="7" destOrd="0" presId="urn:microsoft.com/office/officeart/2005/8/layout/chevron2"/>
    <dgm:cxn modelId="{7FBDEB81-14C1-4AB4-B4A6-F174131220A3}" type="presParOf" srcId="{D0B99889-C3A2-4786-81F5-12415A604A56}" destId="{5C77B215-FBA3-40A0-A909-70BCE92BC26D}" srcOrd="8" destOrd="0" presId="urn:microsoft.com/office/officeart/2005/8/layout/chevron2"/>
    <dgm:cxn modelId="{1323EF48-80AE-4C65-B050-A748AC7F0632}" type="presParOf" srcId="{5C77B215-FBA3-40A0-A909-70BCE92BC26D}" destId="{F0197CAE-E50E-4B5F-AE42-D2AABA0304B1}" srcOrd="0" destOrd="0" presId="urn:microsoft.com/office/officeart/2005/8/layout/chevron2"/>
    <dgm:cxn modelId="{A52A71EF-8EED-4457-A651-FB7B8EB7F6D4}" type="presParOf" srcId="{5C77B215-FBA3-40A0-A909-70BCE92BC26D}" destId="{1F955979-91CF-4EA9-98A6-D7E620300670}" srcOrd="1" destOrd="0" presId="urn:microsoft.com/office/officeart/2005/8/layout/chevron2"/>
    <dgm:cxn modelId="{01DAA74A-0D86-4D72-B0CD-175EEC3CDDF5}" type="presParOf" srcId="{D0B99889-C3A2-4786-81F5-12415A604A56}" destId="{2818AADB-5CDB-4F91-8C33-D26DC979A047}" srcOrd="9" destOrd="0" presId="urn:microsoft.com/office/officeart/2005/8/layout/chevron2"/>
    <dgm:cxn modelId="{4430902E-FEDC-456D-AE9B-4576A78E9247}" type="presParOf" srcId="{D0B99889-C3A2-4786-81F5-12415A604A56}" destId="{DA22325F-2EF6-4A12-BA62-94001CB0B673}" srcOrd="10" destOrd="0" presId="urn:microsoft.com/office/officeart/2005/8/layout/chevron2"/>
    <dgm:cxn modelId="{41369EF4-8301-4D03-A6E0-848C66B2C707}" type="presParOf" srcId="{DA22325F-2EF6-4A12-BA62-94001CB0B673}" destId="{05499133-F2EE-472B-9689-C835F7D90E5F}" srcOrd="0" destOrd="0" presId="urn:microsoft.com/office/officeart/2005/8/layout/chevron2"/>
    <dgm:cxn modelId="{25C29464-E298-40BC-B040-60484C248F35}" type="presParOf" srcId="{DA22325F-2EF6-4A12-BA62-94001CB0B673}" destId="{6C378058-20F2-4FB9-B7B3-C11A1B5D2EC6}"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4C96D2-761D-4632-8BB5-6970C705C34B}">
      <dsp:nvSpPr>
        <dsp:cNvPr id="0" name=""/>
        <dsp:cNvSpPr/>
      </dsp:nvSpPr>
      <dsp:spPr>
        <a:xfrm rot="5400000">
          <a:off x="-121615" y="122601"/>
          <a:ext cx="810771" cy="56754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Neue Haas Grotesk Text Pro"/>
            </a:rPr>
            <a:t>Start</a:t>
          </a:r>
          <a:endParaRPr lang="en-US" sz="1100" kern="1200" dirty="0"/>
        </a:p>
      </dsp:txBody>
      <dsp:txXfrm rot="-5400000">
        <a:off x="1" y="284755"/>
        <a:ext cx="567540" cy="243231"/>
      </dsp:txXfrm>
    </dsp:sp>
    <dsp:sp modelId="{474C388A-64CC-4491-A25C-67B8A4916B0E}">
      <dsp:nvSpPr>
        <dsp:cNvPr id="0" name=""/>
        <dsp:cNvSpPr/>
      </dsp:nvSpPr>
      <dsp:spPr>
        <a:xfrm rot="5400000">
          <a:off x="2718498" y="-2149973"/>
          <a:ext cx="527001" cy="48289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rtl="0">
            <a:lnSpc>
              <a:spcPct val="90000"/>
            </a:lnSpc>
            <a:spcBef>
              <a:spcPct val="0"/>
            </a:spcBef>
            <a:spcAft>
              <a:spcPct val="15000"/>
            </a:spcAft>
            <a:buChar char="•"/>
          </a:pPr>
          <a:r>
            <a:rPr lang="en-US" sz="2300" kern="1200" dirty="0">
              <a:latin typeface="Neue Haas Grotesk Text Pro"/>
            </a:rPr>
            <a:t>Identify Requirements</a:t>
          </a:r>
          <a:endParaRPr lang="en-US" sz="2300" kern="1200" dirty="0"/>
        </a:p>
      </dsp:txBody>
      <dsp:txXfrm rot="-5400000">
        <a:off x="567540" y="26711"/>
        <a:ext cx="4803192" cy="475549"/>
      </dsp:txXfrm>
    </dsp:sp>
    <dsp:sp modelId="{350FAA67-7FE7-4A91-98CD-A2BFD90DBCFF}">
      <dsp:nvSpPr>
        <dsp:cNvPr id="0" name=""/>
        <dsp:cNvSpPr/>
      </dsp:nvSpPr>
      <dsp:spPr>
        <a:xfrm rot="5400000">
          <a:off x="-121615" y="833979"/>
          <a:ext cx="810771" cy="56754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Neue Haas Grotesk Text Pro"/>
            </a:rPr>
            <a:t>Stage 1</a:t>
          </a:r>
          <a:endParaRPr lang="en-US" sz="1100" kern="1200" dirty="0"/>
        </a:p>
      </dsp:txBody>
      <dsp:txXfrm rot="-5400000">
        <a:off x="1" y="996133"/>
        <a:ext cx="567540" cy="243231"/>
      </dsp:txXfrm>
    </dsp:sp>
    <dsp:sp modelId="{769D67FB-F683-4D30-994B-263C4ECF39B1}">
      <dsp:nvSpPr>
        <dsp:cNvPr id="0" name=""/>
        <dsp:cNvSpPr/>
      </dsp:nvSpPr>
      <dsp:spPr>
        <a:xfrm rot="5400000">
          <a:off x="2718498" y="-1438595"/>
          <a:ext cx="527001" cy="48289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US" sz="2300" kern="1200" dirty="0">
              <a:latin typeface="Neue Haas Grotesk Text Pro"/>
            </a:rPr>
            <a:t>Planning</a:t>
          </a:r>
          <a:endParaRPr lang="en-US" sz="2300" kern="1200" dirty="0"/>
        </a:p>
      </dsp:txBody>
      <dsp:txXfrm rot="-5400000">
        <a:off x="567540" y="738089"/>
        <a:ext cx="4803192" cy="475549"/>
      </dsp:txXfrm>
    </dsp:sp>
    <dsp:sp modelId="{6ADAE9F0-3284-4F30-B964-A5E6F4B6AEF3}">
      <dsp:nvSpPr>
        <dsp:cNvPr id="0" name=""/>
        <dsp:cNvSpPr/>
      </dsp:nvSpPr>
      <dsp:spPr>
        <a:xfrm rot="5400000">
          <a:off x="-121615" y="1545357"/>
          <a:ext cx="810771" cy="56754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Neue Haas Grotesk Text Pro"/>
            </a:rPr>
            <a:t>Stage 2</a:t>
          </a:r>
          <a:endParaRPr lang="en-US" sz="1100" kern="1200" dirty="0"/>
        </a:p>
      </dsp:txBody>
      <dsp:txXfrm rot="-5400000">
        <a:off x="1" y="1707511"/>
        <a:ext cx="567540" cy="243231"/>
      </dsp:txXfrm>
    </dsp:sp>
    <dsp:sp modelId="{495216DB-1B33-4928-B291-B458794D9AE8}">
      <dsp:nvSpPr>
        <dsp:cNvPr id="0" name=""/>
        <dsp:cNvSpPr/>
      </dsp:nvSpPr>
      <dsp:spPr>
        <a:xfrm rot="5400000">
          <a:off x="2718498" y="-727217"/>
          <a:ext cx="527001" cy="48289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rtl="0">
            <a:lnSpc>
              <a:spcPct val="90000"/>
            </a:lnSpc>
            <a:spcBef>
              <a:spcPct val="0"/>
            </a:spcBef>
            <a:spcAft>
              <a:spcPct val="15000"/>
            </a:spcAft>
            <a:buChar char="•"/>
          </a:pPr>
          <a:r>
            <a:rPr lang="en-US" sz="2300" kern="1200" dirty="0">
              <a:latin typeface="Neue Haas Grotesk Text Pro"/>
            </a:rPr>
            <a:t>Development (Processing Time)</a:t>
          </a:r>
          <a:endParaRPr lang="en-US" sz="2300" kern="1200" dirty="0"/>
        </a:p>
      </dsp:txBody>
      <dsp:txXfrm rot="-5400000">
        <a:off x="567540" y="1449467"/>
        <a:ext cx="4803192" cy="475549"/>
      </dsp:txXfrm>
    </dsp:sp>
    <dsp:sp modelId="{98770919-12EB-4B94-B2C2-27F2C4366D5B}">
      <dsp:nvSpPr>
        <dsp:cNvPr id="0" name=""/>
        <dsp:cNvSpPr/>
      </dsp:nvSpPr>
      <dsp:spPr>
        <a:xfrm rot="5400000">
          <a:off x="-121615" y="2256734"/>
          <a:ext cx="810771" cy="56754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Neue Haas Grotesk Text Pro"/>
            </a:rPr>
            <a:t>Stage 3</a:t>
          </a:r>
        </a:p>
      </dsp:txBody>
      <dsp:txXfrm rot="-5400000">
        <a:off x="1" y="2418888"/>
        <a:ext cx="567540" cy="243231"/>
      </dsp:txXfrm>
    </dsp:sp>
    <dsp:sp modelId="{81EC476C-E863-4840-8193-B0504DFC5CE8}">
      <dsp:nvSpPr>
        <dsp:cNvPr id="0" name=""/>
        <dsp:cNvSpPr/>
      </dsp:nvSpPr>
      <dsp:spPr>
        <a:xfrm rot="5400000">
          <a:off x="2718498" y="-15839"/>
          <a:ext cx="527001" cy="48289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US" sz="2300" kern="1200" dirty="0">
              <a:latin typeface="Neue Haas Grotesk Text Pro"/>
            </a:rPr>
            <a:t>Testing</a:t>
          </a:r>
          <a:endParaRPr lang="en-US" sz="2300" kern="1200" dirty="0"/>
        </a:p>
      </dsp:txBody>
      <dsp:txXfrm rot="-5400000">
        <a:off x="567540" y="2160845"/>
        <a:ext cx="4803192" cy="475549"/>
      </dsp:txXfrm>
    </dsp:sp>
    <dsp:sp modelId="{F0197CAE-E50E-4B5F-AE42-D2AABA0304B1}">
      <dsp:nvSpPr>
        <dsp:cNvPr id="0" name=""/>
        <dsp:cNvSpPr/>
      </dsp:nvSpPr>
      <dsp:spPr>
        <a:xfrm rot="5400000">
          <a:off x="-121615" y="2968112"/>
          <a:ext cx="810771" cy="56754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rtl="0">
            <a:lnSpc>
              <a:spcPct val="90000"/>
            </a:lnSpc>
            <a:spcBef>
              <a:spcPct val="0"/>
            </a:spcBef>
            <a:spcAft>
              <a:spcPct val="35000"/>
            </a:spcAft>
            <a:buNone/>
          </a:pPr>
          <a:r>
            <a:rPr lang="en-US" sz="1100" kern="1200" dirty="0">
              <a:latin typeface="Neue Haas Grotesk Text Pro"/>
            </a:rPr>
            <a:t>Stage 4</a:t>
          </a:r>
        </a:p>
      </dsp:txBody>
      <dsp:txXfrm rot="-5400000">
        <a:off x="1" y="3130266"/>
        <a:ext cx="567540" cy="243231"/>
      </dsp:txXfrm>
    </dsp:sp>
    <dsp:sp modelId="{1F955979-91CF-4EA9-98A6-D7E620300670}">
      <dsp:nvSpPr>
        <dsp:cNvPr id="0" name=""/>
        <dsp:cNvSpPr/>
      </dsp:nvSpPr>
      <dsp:spPr>
        <a:xfrm rot="5400000">
          <a:off x="2718498" y="695538"/>
          <a:ext cx="527001" cy="48289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US" sz="2300" kern="1200" dirty="0">
              <a:latin typeface="Neue Haas Grotesk Text Pro"/>
            </a:rPr>
            <a:t>Deployment</a:t>
          </a:r>
        </a:p>
      </dsp:txBody>
      <dsp:txXfrm rot="-5400000">
        <a:off x="567540" y="2872222"/>
        <a:ext cx="4803192" cy="475549"/>
      </dsp:txXfrm>
    </dsp:sp>
    <dsp:sp modelId="{05499133-F2EE-472B-9689-C835F7D90E5F}">
      <dsp:nvSpPr>
        <dsp:cNvPr id="0" name=""/>
        <dsp:cNvSpPr/>
      </dsp:nvSpPr>
      <dsp:spPr>
        <a:xfrm rot="5400000">
          <a:off x="-121615" y="3679490"/>
          <a:ext cx="810771" cy="56754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latin typeface="Neue Haas Grotesk Text Pro"/>
            </a:rPr>
            <a:t>End</a:t>
          </a:r>
        </a:p>
      </dsp:txBody>
      <dsp:txXfrm rot="-5400000">
        <a:off x="1" y="3841644"/>
        <a:ext cx="567540" cy="243231"/>
      </dsp:txXfrm>
    </dsp:sp>
    <dsp:sp modelId="{6C378058-20F2-4FB9-B7B3-C11A1B5D2EC6}">
      <dsp:nvSpPr>
        <dsp:cNvPr id="0" name=""/>
        <dsp:cNvSpPr/>
      </dsp:nvSpPr>
      <dsp:spPr>
        <a:xfrm rot="5400000">
          <a:off x="2718498" y="1406916"/>
          <a:ext cx="527001" cy="4828918"/>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3576" tIns="14605" rIns="14605" bIns="14605" numCol="1" spcCol="1270" anchor="ctr" anchorCtr="0">
          <a:noAutofit/>
        </a:bodyPr>
        <a:lstStyle/>
        <a:p>
          <a:pPr marL="228600" lvl="1" indent="-228600" algn="l" defTabSz="1022350">
            <a:lnSpc>
              <a:spcPct val="90000"/>
            </a:lnSpc>
            <a:spcBef>
              <a:spcPct val="0"/>
            </a:spcBef>
            <a:spcAft>
              <a:spcPct val="15000"/>
            </a:spcAft>
            <a:buChar char="•"/>
          </a:pPr>
          <a:r>
            <a:rPr lang="en-US" sz="2300" kern="1200" dirty="0">
              <a:latin typeface="Neue Haas Grotesk Text Pro"/>
            </a:rPr>
            <a:t>Delivery</a:t>
          </a:r>
        </a:p>
      </dsp:txBody>
      <dsp:txXfrm rot="-5400000">
        <a:off x="567540" y="3583600"/>
        <a:ext cx="4803192" cy="475549"/>
      </dsp:txXfrm>
    </dsp:sp>
  </dsp:spTree>
</dsp:drawing>
</file>

<file path=ppt/diagrams/layout1.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2D05EE-1874-40CA-ACBB-AAFE8CEAEC56}" type="datetimeFigureOut">
              <a:t>3/22/25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9B9498-FDEE-4498-AC3A-C83DFCC8A50A}" type="slidenum">
              <a:t>‹#›</a:t>
            </a:fld>
            <a:endParaRPr lang="en-US" dirty="0"/>
          </a:p>
        </p:txBody>
      </p:sp>
    </p:spTree>
    <p:extLst>
      <p:ext uri="{BB962C8B-B14F-4D97-AF65-F5344CB8AC3E}">
        <p14:creationId xmlns:p14="http://schemas.microsoft.com/office/powerpoint/2010/main" val="9007769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965C32D-63EE-4133-9108-A2BD34E475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71621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FDD6F49-EBB7-4CCF-97A8-E526BB28BB69}" type="slidenum">
              <a:rPr lang="en-US" smtClean="0"/>
              <a:t>6</a:t>
            </a:fld>
            <a:endParaRPr lang="en-US" dirty="0"/>
          </a:p>
        </p:txBody>
      </p:sp>
    </p:spTree>
    <p:extLst>
      <p:ext uri="{BB962C8B-B14F-4D97-AF65-F5344CB8AC3E}">
        <p14:creationId xmlns:p14="http://schemas.microsoft.com/office/powerpoint/2010/main" val="17610727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431172" y="3425399"/>
            <a:ext cx="7685140" cy="2621154"/>
          </a:xfrm>
        </p:spPr>
        <p:txBody>
          <a:bodyPr anchor="b">
            <a:noAutofit/>
          </a:bodyPr>
          <a:lstStyle>
            <a:lvl1pPr algn="l">
              <a:defRPr sz="7200">
                <a:solidFill>
                  <a:schemeClr val="bg2"/>
                </a:solidFill>
              </a:defRPr>
            </a:lvl1pPr>
          </a:lstStyle>
          <a:p>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431172" y="415057"/>
            <a:ext cx="7685139" cy="1414091"/>
          </a:xfrm>
        </p:spPr>
        <p:txBody>
          <a:bodyPr>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bg1"/>
                </a:solidFill>
              </a:defRPr>
            </a:lvl1pPr>
          </a:lstStyle>
          <a:p>
            <a:fld id="{B04EF954-66B1-4168-AF40-97F3DAF43FC4}" type="datetime1">
              <a:rPr lang="en-US" smtClean="0"/>
              <a:t>3/22/25</a:t>
            </a:fld>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bg1"/>
                </a:solidFill>
              </a:defRPr>
            </a:lvl1pPr>
          </a:lstStyle>
          <a:p>
            <a:r>
              <a:rPr lang="en-US" dirty="0"/>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bg1"/>
                </a:solidFill>
              </a:defRPr>
            </a:lvl1pPr>
          </a:lstStyle>
          <a:p>
            <a:fld id="{84C450F2-3BB4-4AE4-8A35-A9D7AEA4C850}" type="slidenum">
              <a:rPr lang="en-US" smtClean="0"/>
              <a:pPr/>
              <a:t>‹#›</a:t>
            </a:fld>
            <a:endParaRPr lang="en-US" dirty="0"/>
          </a:p>
        </p:txBody>
      </p:sp>
    </p:spTree>
    <p:extLst>
      <p:ext uri="{BB962C8B-B14F-4D97-AF65-F5344CB8AC3E}">
        <p14:creationId xmlns:p14="http://schemas.microsoft.com/office/powerpoint/2010/main" val="611351099"/>
      </p:ext>
    </p:extLst>
  </p:cSld>
  <p:clrMapOvr>
    <a:masterClrMapping/>
  </p:clrMapOvr>
  <p:extLst>
    <p:ext uri="{DCECCB84-F9BA-43D5-87BE-67443E8EF086}">
      <p15:sldGuideLst xmlns:p15="http://schemas.microsoft.com/office/powerpoint/2012/main">
        <p15:guide id="3" orient="horz" pos="2160">
          <p15:clr>
            <a:srgbClr val="FBAE40"/>
          </p15:clr>
        </p15:guide>
        <p15:guide id="4"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691006" y="998230"/>
            <a:ext cx="3951469" cy="1947672"/>
          </a:xfrm>
        </p:spPr>
        <p:txBody>
          <a:bodyPr anchor="b">
            <a:noAutofit/>
          </a:bodyPr>
          <a:lstStyle>
            <a:lvl1pPr>
              <a:defRPr sz="4400"/>
            </a:lvl1pPr>
          </a:lstStyle>
          <a:p>
            <a:r>
              <a:rPr lang="en-US" dirty="0"/>
              <a:t>Click to edit Master title style</a:t>
            </a:r>
          </a:p>
        </p:txBody>
      </p:sp>
      <p:sp>
        <p:nvSpPr>
          <p:cNvPr id="9" name="Picture Placeholder 3">
            <a:extLst>
              <a:ext uri="{FF2B5EF4-FFF2-40B4-BE49-F238E27FC236}">
                <a16:creationId xmlns:a16="http://schemas.microsoft.com/office/drawing/2014/main" id="{DD60ACDC-1760-F721-E270-0D2FC4872DF2}"/>
              </a:ext>
            </a:extLst>
          </p:cNvPr>
          <p:cNvSpPr>
            <a:spLocks noGrp="1"/>
          </p:cNvSpPr>
          <p:nvPr>
            <p:ph type="pic" sz="quarter" idx="15"/>
          </p:nvPr>
        </p:nvSpPr>
        <p:spPr>
          <a:xfrm>
            <a:off x="0" y="0"/>
            <a:ext cx="7002464" cy="6399152"/>
          </a:xfrm>
          <a:custGeom>
            <a:avLst/>
            <a:gdLst>
              <a:gd name="connsiteX0" fmla="*/ 0 w 7002464"/>
              <a:gd name="connsiteY0" fmla="*/ 0 h 6399152"/>
              <a:gd name="connsiteX1" fmla="*/ 7002464 w 7002464"/>
              <a:gd name="connsiteY1" fmla="*/ 0 h 6399152"/>
              <a:gd name="connsiteX2" fmla="*/ 7002464 w 7002464"/>
              <a:gd name="connsiteY2" fmla="*/ 5797156 h 6399152"/>
              <a:gd name="connsiteX3" fmla="*/ 6400468 w 7002464"/>
              <a:gd name="connsiteY3" fmla="*/ 6399152 h 6399152"/>
              <a:gd name="connsiteX4" fmla="*/ 0 w 7002464"/>
              <a:gd name="connsiteY4" fmla="*/ 6399152 h 6399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02464" h="6399152">
                <a:moveTo>
                  <a:pt x="0" y="0"/>
                </a:moveTo>
                <a:lnTo>
                  <a:pt x="7002464" y="0"/>
                </a:lnTo>
                <a:lnTo>
                  <a:pt x="7002464" y="5797156"/>
                </a:lnTo>
                <a:cubicBezTo>
                  <a:pt x="7002464" y="6129629"/>
                  <a:pt x="6732941" y="6399152"/>
                  <a:pt x="6400468" y="6399152"/>
                </a:cubicBezTo>
                <a:lnTo>
                  <a:pt x="0" y="6399152"/>
                </a:lnTo>
                <a:close/>
              </a:path>
            </a:pathLst>
          </a:custGeom>
          <a:blipFill dpi="0" rotWithShape="1">
            <a:blip r:embed="rId2" cstate="screen">
              <a:extLst>
                <a:ext uri="{28A0092B-C50C-407E-A947-70E740481C1C}">
                  <a14:useLocalDpi xmlns:a14="http://schemas.microsoft.com/office/drawing/2010/main"/>
                </a:ext>
              </a:extLst>
            </a:blip>
            <a:srcRect/>
            <a:stretch>
              <a:fillRect/>
            </a:stretch>
          </a:blipFill>
        </p:spPr>
        <p:txBody>
          <a:bodyPr wrap="square">
            <a:noAutofit/>
          </a:bodyPr>
          <a:lstStyle>
            <a:lvl1pPr marL="0" indent="0">
              <a:buNone/>
              <a:defRPr/>
            </a:lvl1pPr>
          </a:lstStyle>
          <a:p>
            <a:endParaRPr lang="en-US" dirty="0"/>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7691007" y="3099815"/>
            <a:ext cx="3951469" cy="3084599"/>
          </a:xfrm>
        </p:spPr>
        <p:txBody>
          <a:bodyPr>
            <a:normAutofit/>
          </a:bodyPr>
          <a:lstStyle>
            <a:lvl1pPr marL="342900" indent="-342900">
              <a:buFont typeface="+mj-lt"/>
              <a:buAutoNum type="arabicPeriod"/>
              <a:defRPr sz="1800"/>
            </a:lvl1pPr>
            <a:lvl2pPr marL="571500" indent="-342900">
              <a:buFont typeface="+mj-lt"/>
              <a:buAutoNum type="alphaLcPeriod"/>
              <a:defRPr sz="1600"/>
            </a:lvl2pPr>
            <a:lvl3pPr marL="800100" indent="-342900">
              <a:buFont typeface="+mj-lt"/>
              <a:buAutoNum type="romanLcPeriod"/>
              <a:defRPr sz="1400"/>
            </a:lvl3pPr>
            <a:lvl4pPr marL="914400" indent="-228600">
              <a:buFont typeface="+mj-lt"/>
              <a:buAutoNum type="arabicParenR"/>
              <a:defRPr sz="1200"/>
            </a:lvl4pPr>
            <a:lvl5pPr marL="1143000" indent="-228600">
              <a:buFont typeface="+mj-lt"/>
              <a:buAutoNum type="alphaLcParen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effectLst/>
              </a:defRPr>
            </a:lvl1pPr>
          </a:lstStyle>
          <a:p>
            <a:fld id="{C747D10D-DAA6-49BD-BCDC-42DE71F72A89}" type="datetime1">
              <a:rPr lang="en-US" smtClean="0"/>
              <a:t>3/22/25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418281630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14984" y="2478024"/>
            <a:ext cx="4325112" cy="2454796"/>
          </a:xfrm>
        </p:spPr>
        <p:txBody>
          <a:bodyPr anchor="t">
            <a:normAutofit/>
          </a:bodyPr>
          <a:lstStyle>
            <a:lvl1pPr>
              <a:defRPr sz="4400"/>
            </a:lvl1pPr>
          </a:lstStyle>
          <a:p>
            <a:r>
              <a:rPr lang="en-US"/>
              <a:t>Click to edit Master title style</a:t>
            </a:r>
          </a:p>
        </p:txBody>
      </p:sp>
      <p:sp>
        <p:nvSpPr>
          <p:cNvPr id="8" name="Content Placeholder 7">
            <a:extLst>
              <a:ext uri="{FF2B5EF4-FFF2-40B4-BE49-F238E27FC236}">
                <a16:creationId xmlns:a16="http://schemas.microsoft.com/office/drawing/2014/main" id="{7D633F00-464B-3088-812A-40496FD1021A}"/>
              </a:ext>
            </a:extLst>
          </p:cNvPr>
          <p:cNvSpPr>
            <a:spLocks noGrp="1"/>
          </p:cNvSpPr>
          <p:nvPr>
            <p:ph sz="quarter" idx="13"/>
          </p:nvPr>
        </p:nvSpPr>
        <p:spPr>
          <a:xfrm>
            <a:off x="6273800" y="2478024"/>
            <a:ext cx="4325112" cy="2454796"/>
          </a:xfrm>
        </p:spPr>
        <p:txBody>
          <a:bodyPr vert="horz" lIns="91440" tIns="45720" rIns="91440" bIns="45720" rtlCol="0">
            <a:normAutofit/>
          </a:bodyPr>
          <a:lstStyle>
            <a:lvl1pPr marL="0" indent="0">
              <a:buNone/>
              <a:defRPr lang="en-US" dirty="0"/>
            </a:lvl1pPr>
            <a:lvl2pPr marL="228600" indent="0">
              <a:buNone/>
              <a:defRPr lang="en-US" dirty="0"/>
            </a:lvl2pPr>
            <a:lvl3pPr marL="457200" indent="0">
              <a:buNone/>
              <a:defRPr lang="en-US" dirty="0"/>
            </a:lvl3pPr>
            <a:lvl4pPr marL="685800" indent="0">
              <a:buNone/>
              <a:defRPr lang="en-US" dirty="0"/>
            </a:lvl4pPr>
            <a:lvl5pPr marL="914400" indent="0">
              <a:buNone/>
              <a:defRPr lang="en-US" dirty="0"/>
            </a:lvl5pPr>
          </a:lstStyle>
          <a:p>
            <a:pPr marL="228600" marR="0" lvl="0" indent="-228600" algn="l" defTabSz="914400" rtl="0" eaLnBrk="1" fontAlgn="auto" latinLnBrk="0" hangingPunct="1">
              <a:lnSpc>
                <a:spcPct val="120000"/>
              </a:lnSpc>
              <a:spcBef>
                <a:spcPts val="10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srgbClr val="131313"/>
                </a:solidFill>
                <a:effectLst/>
                <a:uLnTx/>
                <a:uFillTx/>
                <a:latin typeface="Neue Haas Grotesk Text Pro"/>
                <a:ea typeface="+mn-ea"/>
                <a:cs typeface="+mn-cs"/>
              </a:rPr>
              <a:t>Click to edit Master text styles</a:t>
            </a:r>
          </a:p>
          <a:p>
            <a:pPr marL="457200" marR="0" lvl="1" indent="-228600" algn="l" defTabSz="914400" rtl="0" eaLnBrk="1" fontAlgn="auto" latinLnBrk="0" hangingPunct="1">
              <a:lnSpc>
                <a:spcPct val="120000"/>
              </a:lnSpc>
              <a:spcBef>
                <a:spcPts val="500"/>
              </a:spcBef>
              <a:spcAft>
                <a:spcPts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131313"/>
                </a:solidFill>
                <a:effectLst/>
                <a:uLnTx/>
                <a:uFillTx/>
                <a:latin typeface="Neue Haas Grotesk Text Pro"/>
                <a:ea typeface="+mn-ea"/>
                <a:cs typeface="+mn-cs"/>
              </a:rPr>
              <a:t>Second level</a:t>
            </a:r>
          </a:p>
          <a:p>
            <a:pPr marL="685800" marR="0" lvl="2" indent="-228600" algn="l" defTabSz="914400" rtl="0" eaLnBrk="1" fontAlgn="auto" latinLnBrk="0" hangingPunct="1">
              <a:lnSpc>
                <a:spcPct val="120000"/>
              </a:lnSpc>
              <a:spcBef>
                <a:spcPts val="500"/>
              </a:spcBef>
              <a:spcAft>
                <a:spcPts val="0"/>
              </a:spcAft>
              <a:buClrTx/>
              <a:buSzTx/>
              <a:buFont typeface="Arial" panose="020B0604020202020204" pitchFamily="34" charset="0"/>
              <a:buChar char="•"/>
              <a:tabLst/>
              <a:defRPr/>
            </a:pPr>
            <a:r>
              <a:rPr kumimoji="0" lang="en-US" sz="1400" b="0" i="0" u="none" strike="noStrike" kern="1200" cap="none" spc="0" normalizeH="0" baseline="0" noProof="0" dirty="0">
                <a:ln>
                  <a:noFill/>
                </a:ln>
                <a:solidFill>
                  <a:srgbClr val="131313"/>
                </a:solidFill>
                <a:effectLst/>
                <a:uLnTx/>
                <a:uFillTx/>
                <a:latin typeface="Neue Haas Grotesk Text Pro"/>
                <a:ea typeface="+mn-ea"/>
                <a:cs typeface="+mn-cs"/>
              </a:rPr>
              <a:t>Third level</a:t>
            </a:r>
          </a:p>
          <a:p>
            <a:pPr marL="914400" marR="0" lvl="3" indent="-228600" algn="l" defTabSz="914400" rtl="0" eaLnBrk="1" fontAlgn="auto" latinLnBrk="0" hangingPunct="1">
              <a:lnSpc>
                <a:spcPct val="120000"/>
              </a:lnSpc>
              <a:spcBef>
                <a:spcPts val="500"/>
              </a:spcBef>
              <a:spcAft>
                <a:spcPts val="0"/>
              </a:spcAft>
              <a:buClrTx/>
              <a:buSzTx/>
              <a:buFont typeface="Arial" panose="020B0604020202020204" pitchFamily="34" charset="0"/>
              <a:buChar char="•"/>
              <a:tabLst/>
              <a:defRPr/>
            </a:pPr>
            <a:r>
              <a:rPr kumimoji="0" lang="en-US" sz="1200" b="0" i="0" u="none" strike="noStrike" kern="1200" cap="none" spc="0" normalizeH="0" baseline="0" noProof="0" dirty="0">
                <a:ln>
                  <a:noFill/>
                </a:ln>
                <a:solidFill>
                  <a:srgbClr val="131313"/>
                </a:solidFill>
                <a:effectLst/>
                <a:uLnTx/>
                <a:uFillTx/>
                <a:latin typeface="Neue Haas Grotesk Text Pro"/>
                <a:ea typeface="+mn-ea"/>
                <a:cs typeface="+mn-cs"/>
              </a:rPr>
              <a:t>Fourth level</a:t>
            </a:r>
          </a:p>
          <a:p>
            <a:pPr marL="1143000" marR="0" lvl="4" indent="-228600" algn="l" defTabSz="914400" rtl="0" eaLnBrk="1" fontAlgn="auto" latinLnBrk="0" hangingPunct="1">
              <a:lnSpc>
                <a:spcPct val="120000"/>
              </a:lnSpc>
              <a:spcBef>
                <a:spcPts val="500"/>
              </a:spcBef>
              <a:spcAft>
                <a:spcPts val="0"/>
              </a:spcAft>
              <a:buClrTx/>
              <a:buSzTx/>
              <a:buFont typeface="Arial" panose="020B0604020202020204" pitchFamily="34" charset="0"/>
              <a:buChar char="•"/>
              <a:tabLst/>
              <a:defRPr/>
            </a:pPr>
            <a:r>
              <a:rPr kumimoji="0" lang="en-US" sz="1100" b="0" i="0" u="none" strike="noStrike" kern="1200" cap="none" spc="0" normalizeH="0" baseline="0" noProof="0" dirty="0">
                <a:ln>
                  <a:noFill/>
                </a:ln>
                <a:solidFill>
                  <a:srgbClr val="131313"/>
                </a:solidFill>
                <a:effectLst/>
                <a:uLnTx/>
                <a:uFillTx/>
                <a:latin typeface="Neue Haas Grotesk Text Pro"/>
                <a:ea typeface="+mn-ea"/>
                <a:cs typeface="+mn-cs"/>
              </a:rPr>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9A99C55D-C47D-42B9-AD20-3E2CCE08596C}" type="datetime1">
              <a:rPr lang="en-US" smtClean="0"/>
              <a:t>3/22/25</a:t>
            </a:fld>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6831644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14984" y="2039112"/>
            <a:ext cx="3813048" cy="3538728"/>
          </a:xfrm>
        </p:spPr>
        <p:txBody>
          <a:bodyPr anchor="t">
            <a:normAutofit/>
          </a:bodyPr>
          <a:lstStyle>
            <a:lvl1pPr>
              <a:defRPr sz="3200"/>
            </a:lvl1pPr>
          </a:lstStyle>
          <a:p>
            <a:r>
              <a:rPr lang="en-US"/>
              <a:t>Click to edit Master title style</a:t>
            </a:r>
          </a:p>
        </p:txBody>
      </p:sp>
      <p:sp>
        <p:nvSpPr>
          <p:cNvPr id="8" name="Content Placeholder 7">
            <a:extLst>
              <a:ext uri="{FF2B5EF4-FFF2-40B4-BE49-F238E27FC236}">
                <a16:creationId xmlns:a16="http://schemas.microsoft.com/office/drawing/2014/main" id="{D42D62A0-8127-CE86-0633-0D65E1E136F7}"/>
              </a:ext>
            </a:extLst>
          </p:cNvPr>
          <p:cNvSpPr>
            <a:spLocks noGrp="1"/>
          </p:cNvSpPr>
          <p:nvPr>
            <p:ph sz="quarter" idx="13"/>
          </p:nvPr>
        </p:nvSpPr>
        <p:spPr>
          <a:xfrm>
            <a:off x="5422392" y="2039112"/>
            <a:ext cx="5047488" cy="3538728"/>
          </a:xfrm>
        </p:spPr>
        <p:txBody>
          <a:bodyPr vert="horz" lIns="91440" tIns="45720" rIns="91440" bIns="45720" rtlCol="0">
            <a:normAutofit/>
          </a:bodyPr>
          <a:lstStyle>
            <a:lvl1pPr>
              <a:defRPr lang="en-US"/>
            </a:lvl1pPr>
            <a:lvl2pPr>
              <a:defRPr lang="en-US"/>
            </a:lvl2pPr>
            <a:lvl3pPr>
              <a:defRPr lang="en-US"/>
            </a:lvl3pPr>
            <a:lvl4pPr>
              <a:defRPr lang="en-US"/>
            </a:lvl4pPr>
            <a:lvl5pPr>
              <a:defRPr lang="en-US"/>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01EA44AD-1FB0-4882-B380-D102D5E41B49}" type="datetime1">
              <a:rPr lang="en-US" smtClean="0"/>
              <a:t>3/22/25</a:t>
            </a:fld>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123031706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29768" y="1600200"/>
            <a:ext cx="4142232" cy="4636008"/>
          </a:xfrm>
        </p:spPr>
        <p:txBody>
          <a:bodyPr anchor="t">
            <a:normAutofit/>
          </a:bodyPr>
          <a:lstStyle>
            <a:lvl1pPr>
              <a:defRPr sz="3200"/>
            </a:lvl1pPr>
          </a:lstStyle>
          <a:p>
            <a:r>
              <a:rPr lang="en-US"/>
              <a:t>Click to edit Master title style</a:t>
            </a:r>
          </a:p>
        </p:txBody>
      </p:sp>
      <p:sp>
        <p:nvSpPr>
          <p:cNvPr id="8" name="Content Placeholder 7">
            <a:extLst>
              <a:ext uri="{FF2B5EF4-FFF2-40B4-BE49-F238E27FC236}">
                <a16:creationId xmlns:a16="http://schemas.microsoft.com/office/drawing/2014/main" id="{FFB4667A-FE47-8556-FD3A-55FDBA801D76}"/>
              </a:ext>
            </a:extLst>
          </p:cNvPr>
          <p:cNvSpPr>
            <a:spLocks noGrp="1"/>
          </p:cNvSpPr>
          <p:nvPr>
            <p:ph sz="quarter" idx="13"/>
          </p:nvPr>
        </p:nvSpPr>
        <p:spPr>
          <a:xfrm>
            <a:off x="5422392" y="1600200"/>
            <a:ext cx="5788152" cy="4636008"/>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C21FD0E9-BB2A-40F4-9FCA-339953EA9BCB}" type="datetime1">
              <a:rPr lang="en-US" smtClean="0"/>
              <a:t>3/22/25</a:t>
            </a:fld>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7645397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29767" y="640079"/>
            <a:ext cx="4032505" cy="3621024"/>
          </a:xfrm>
        </p:spPr>
        <p:txBody>
          <a:bodyPr anchor="t">
            <a:normAutofit/>
          </a:bodyPr>
          <a:lstStyle>
            <a:lvl1pPr>
              <a:defRPr sz="3600"/>
            </a:lvl1pPr>
          </a:lstStyle>
          <a:p>
            <a:r>
              <a:rPr lang="en-US"/>
              <a:t>Click to edit Master title style</a:t>
            </a:r>
          </a:p>
        </p:txBody>
      </p:sp>
      <p:sp>
        <p:nvSpPr>
          <p:cNvPr id="8" name="Content Placeholder 7">
            <a:extLst>
              <a:ext uri="{FF2B5EF4-FFF2-40B4-BE49-F238E27FC236}">
                <a16:creationId xmlns:a16="http://schemas.microsoft.com/office/drawing/2014/main" id="{8C71126E-AEFA-B45A-CD39-AC1315E03339}"/>
              </a:ext>
            </a:extLst>
          </p:cNvPr>
          <p:cNvSpPr>
            <a:spLocks noGrp="1"/>
          </p:cNvSpPr>
          <p:nvPr>
            <p:ph sz="quarter" idx="13"/>
          </p:nvPr>
        </p:nvSpPr>
        <p:spPr>
          <a:xfrm>
            <a:off x="5422392" y="640715"/>
            <a:ext cx="5968098" cy="5719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B82DCE86-7B4C-43EC-801D-4B957536C306}" type="datetime1">
              <a:rPr lang="en-US" smtClean="0"/>
              <a:t>3/22/25</a:t>
            </a:fld>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772960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Content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29768" y="640080"/>
            <a:ext cx="3493008" cy="3621024"/>
          </a:xfrm>
        </p:spPr>
        <p:txBody>
          <a:bodyPr anchor="t">
            <a:normAutofit/>
          </a:bodyPr>
          <a:lstStyle>
            <a:lvl1pPr>
              <a:defRPr sz="3200"/>
            </a:lvl1pPr>
          </a:lstStyle>
          <a:p>
            <a:r>
              <a:rPr lang="en-US"/>
              <a:t>Click to edit Master title style</a:t>
            </a:r>
          </a:p>
        </p:txBody>
      </p:sp>
      <p:sp>
        <p:nvSpPr>
          <p:cNvPr id="8" name="Content Placeholder 7">
            <a:extLst>
              <a:ext uri="{FF2B5EF4-FFF2-40B4-BE49-F238E27FC236}">
                <a16:creationId xmlns:a16="http://schemas.microsoft.com/office/drawing/2014/main" id="{C6F072A2-EBC7-B7EA-DA98-BAC0AA46E7A4}"/>
              </a:ext>
            </a:extLst>
          </p:cNvPr>
          <p:cNvSpPr>
            <a:spLocks noGrp="1"/>
          </p:cNvSpPr>
          <p:nvPr>
            <p:ph sz="quarter" idx="13"/>
          </p:nvPr>
        </p:nvSpPr>
        <p:spPr>
          <a:xfrm>
            <a:off x="4425696" y="640080"/>
            <a:ext cx="7159752" cy="5724144"/>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1FD3FCD9-BE24-4676-9D2E-63D9ED82EDA2}" type="datetime1">
              <a:rPr lang="en-US" smtClean="0"/>
              <a:t>3/22/25</a:t>
            </a:fld>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29242227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Only (Ma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841248" y="-1325880"/>
            <a:ext cx="10515600" cy="1325880"/>
          </a:xfrm>
        </p:spPr>
        <p:txBody>
          <a:bodyPr anchor="b">
            <a:normAutofit/>
          </a:bodyPr>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137159" y="329450"/>
            <a:ext cx="11924209" cy="6199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21CA290A-121B-47D5-B4CD-63E70D76A5D5}" type="datetime1">
              <a:rPr lang="en-US" smtClean="0"/>
              <a:t>3/22/25</a:t>
            </a:fld>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7166298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Content Photo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29768" y="603504"/>
            <a:ext cx="4480560" cy="1527048"/>
          </a:xfrm>
        </p:spPr>
        <p:txBody>
          <a:bodyPr anchor="b"/>
          <a:lstStyle/>
          <a:p>
            <a:r>
              <a:rPr lang="en-US"/>
              <a:t>Click to edit Master title style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429767" y="2276856"/>
            <a:ext cx="4480560" cy="4041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3">
            <a:extLst>
              <a:ext uri="{FF2B5EF4-FFF2-40B4-BE49-F238E27FC236}">
                <a16:creationId xmlns:a16="http://schemas.microsoft.com/office/drawing/2014/main" id="{CE823DF8-AABE-3B17-254E-81CD7CA2B5BF}"/>
              </a:ext>
            </a:extLst>
          </p:cNvPr>
          <p:cNvSpPr>
            <a:spLocks noGrp="1"/>
          </p:cNvSpPr>
          <p:nvPr>
            <p:ph type="pic" sz="quarter" idx="15"/>
          </p:nvPr>
        </p:nvSpPr>
        <p:spPr>
          <a:xfrm>
            <a:off x="5737594" y="0"/>
            <a:ext cx="6454406" cy="6399152"/>
          </a:xfrm>
          <a:custGeom>
            <a:avLst/>
            <a:gdLst>
              <a:gd name="connsiteX0" fmla="*/ 0 w 6454406"/>
              <a:gd name="connsiteY0" fmla="*/ 0 h 6399152"/>
              <a:gd name="connsiteX1" fmla="*/ 6454406 w 6454406"/>
              <a:gd name="connsiteY1" fmla="*/ 0 h 6399152"/>
              <a:gd name="connsiteX2" fmla="*/ 6454406 w 6454406"/>
              <a:gd name="connsiteY2" fmla="*/ 6399152 h 6399152"/>
              <a:gd name="connsiteX3" fmla="*/ 601995 w 6454406"/>
              <a:gd name="connsiteY3" fmla="*/ 6399152 h 6399152"/>
              <a:gd name="connsiteX4" fmla="*/ 0 w 6454406"/>
              <a:gd name="connsiteY4" fmla="*/ 5797156 h 6399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54406" h="6399152">
                <a:moveTo>
                  <a:pt x="0" y="0"/>
                </a:moveTo>
                <a:lnTo>
                  <a:pt x="6454406" y="0"/>
                </a:lnTo>
                <a:lnTo>
                  <a:pt x="6454406" y="6399152"/>
                </a:lnTo>
                <a:lnTo>
                  <a:pt x="601995" y="6399152"/>
                </a:lnTo>
                <a:cubicBezTo>
                  <a:pt x="269522" y="6399152"/>
                  <a:pt x="0" y="6129629"/>
                  <a:pt x="0" y="5797156"/>
                </a:cubicBez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260A58D8-7EDF-40A6-A98C-8CBDF59A319E}" type="datetime1">
              <a:rPr lang="en-US" smtClean="0"/>
              <a:t>3/22/25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lvl1pPr>
              <a:defRPr>
                <a:solidFill>
                  <a:schemeClr val="tx1"/>
                </a:solidFill>
                <a:effectLst/>
              </a:defRPr>
            </a:lvl1p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lvl1pPr>
              <a:defRPr>
                <a:solidFill>
                  <a:schemeClr val="tx1"/>
                </a:solidFill>
                <a:effectLst/>
              </a:defRPr>
            </a:lvl1p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39848124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Content Photo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196328" y="601755"/>
            <a:ext cx="4389120" cy="1527048"/>
          </a:xfrm>
        </p:spPr>
        <p:txBody>
          <a:bodyPr anchor="b"/>
          <a:lstStyle/>
          <a:p>
            <a:r>
              <a:rPr lang="en-US"/>
              <a:t>Click to edit Master title style</a:t>
            </a:r>
          </a:p>
        </p:txBody>
      </p:sp>
      <p:sp>
        <p:nvSpPr>
          <p:cNvPr id="11" name="Picture Placeholder 3">
            <a:extLst>
              <a:ext uri="{FF2B5EF4-FFF2-40B4-BE49-F238E27FC236}">
                <a16:creationId xmlns:a16="http://schemas.microsoft.com/office/drawing/2014/main" id="{6F26914B-7405-10AB-A859-8165D7B1A93C}"/>
              </a:ext>
            </a:extLst>
          </p:cNvPr>
          <p:cNvSpPr>
            <a:spLocks noGrp="1"/>
          </p:cNvSpPr>
          <p:nvPr>
            <p:ph type="pic" sz="quarter" idx="15"/>
          </p:nvPr>
        </p:nvSpPr>
        <p:spPr>
          <a:xfrm>
            <a:off x="0" y="1"/>
            <a:ext cx="6591300" cy="6410303"/>
          </a:xfrm>
          <a:custGeom>
            <a:avLst/>
            <a:gdLst>
              <a:gd name="connsiteX0" fmla="*/ 0 w 6591300"/>
              <a:gd name="connsiteY0" fmla="*/ 0 h 6410303"/>
              <a:gd name="connsiteX1" fmla="*/ 6591300 w 6591300"/>
              <a:gd name="connsiteY1" fmla="*/ 0 h 6410303"/>
              <a:gd name="connsiteX2" fmla="*/ 6591300 w 6591300"/>
              <a:gd name="connsiteY2" fmla="*/ 5807073 h 6410303"/>
              <a:gd name="connsiteX3" fmla="*/ 5988070 w 6591300"/>
              <a:gd name="connsiteY3" fmla="*/ 6410303 h 6410303"/>
              <a:gd name="connsiteX4" fmla="*/ 0 w 6591300"/>
              <a:gd name="connsiteY4" fmla="*/ 6410303 h 64103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91300" h="6410303">
                <a:moveTo>
                  <a:pt x="0" y="0"/>
                </a:moveTo>
                <a:lnTo>
                  <a:pt x="6591300" y="0"/>
                </a:lnTo>
                <a:lnTo>
                  <a:pt x="6591300" y="5807073"/>
                </a:lnTo>
                <a:cubicBezTo>
                  <a:pt x="6591300" y="6140228"/>
                  <a:pt x="6321225" y="6410303"/>
                  <a:pt x="5988070" y="6410303"/>
                </a:cubicBezTo>
                <a:lnTo>
                  <a:pt x="0" y="6410303"/>
                </a:ln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endParaRPr lang="en-US" dirty="0"/>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7196328" y="2276856"/>
            <a:ext cx="4389120" cy="40416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effectLst/>
              </a:defRPr>
            </a:lvl1pPr>
          </a:lstStyle>
          <a:p>
            <a:fld id="{16DF7C3E-B5DF-4043-B2F9-CD94B277B81B}" type="datetime1">
              <a:rPr lang="en-US" smtClean="0"/>
              <a:t>3/22/25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2370250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Content Photo 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29768" y="603504"/>
            <a:ext cx="3401568" cy="1527048"/>
          </a:xfrm>
        </p:spPr>
        <p:txBody>
          <a:bodyPr anchor="b"/>
          <a:lstStyle/>
          <a:p>
            <a:r>
              <a:rPr lang="en-US"/>
              <a:t>Click to edit Master title style</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429768" y="2276856"/>
            <a:ext cx="3401568" cy="4041648"/>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3">
            <a:extLst>
              <a:ext uri="{FF2B5EF4-FFF2-40B4-BE49-F238E27FC236}">
                <a16:creationId xmlns:a16="http://schemas.microsoft.com/office/drawing/2014/main" id="{58FA1BA0-D099-705F-F85E-3FBC782F7651}"/>
              </a:ext>
            </a:extLst>
          </p:cNvPr>
          <p:cNvSpPr>
            <a:spLocks noGrp="1"/>
          </p:cNvSpPr>
          <p:nvPr>
            <p:ph type="pic" sz="quarter" idx="15"/>
          </p:nvPr>
        </p:nvSpPr>
        <p:spPr>
          <a:xfrm>
            <a:off x="4502843" y="2"/>
            <a:ext cx="7689157" cy="6399151"/>
          </a:xfrm>
          <a:custGeom>
            <a:avLst/>
            <a:gdLst>
              <a:gd name="connsiteX0" fmla="*/ 0 w 7689157"/>
              <a:gd name="connsiteY0" fmla="*/ 0 h 6399151"/>
              <a:gd name="connsiteX1" fmla="*/ 7689157 w 7689157"/>
              <a:gd name="connsiteY1" fmla="*/ 0 h 6399151"/>
              <a:gd name="connsiteX2" fmla="*/ 7689157 w 7689157"/>
              <a:gd name="connsiteY2" fmla="*/ 6399151 h 6399151"/>
              <a:gd name="connsiteX3" fmla="*/ 601997 w 7689157"/>
              <a:gd name="connsiteY3" fmla="*/ 6399151 h 6399151"/>
              <a:gd name="connsiteX4" fmla="*/ 0 w 7689157"/>
              <a:gd name="connsiteY4" fmla="*/ 5797155 h 639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9157" h="6399151">
                <a:moveTo>
                  <a:pt x="0" y="0"/>
                </a:moveTo>
                <a:lnTo>
                  <a:pt x="7689157" y="0"/>
                </a:lnTo>
                <a:lnTo>
                  <a:pt x="7689157" y="6399151"/>
                </a:lnTo>
                <a:lnTo>
                  <a:pt x="601997" y="6399151"/>
                </a:lnTo>
                <a:cubicBezTo>
                  <a:pt x="269523" y="6399151"/>
                  <a:pt x="0" y="6129628"/>
                  <a:pt x="0" y="5797155"/>
                </a:cubicBez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effectLst/>
              </a:defRPr>
            </a:lvl1pPr>
          </a:lstStyle>
          <a:p>
            <a:fld id="{84F04B89-F088-43E2-8F95-5A2E5E9F612E}" type="datetime1">
              <a:rPr lang="en-US" smtClean="0"/>
              <a:t>3/22/25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155760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431172" y="553616"/>
            <a:ext cx="7914087" cy="4008859"/>
          </a:xfrm>
        </p:spPr>
        <p:txBody>
          <a:bodyPr anchor="t">
            <a:normAutofit/>
          </a:bodyPr>
          <a:lstStyle>
            <a:lvl1pPr>
              <a:defRPr sz="6000" cap="all" baseline="0"/>
            </a:lvl1pPr>
          </a:lstStyle>
          <a:p>
            <a:r>
              <a:rPr lang="en-US"/>
              <a:t>Click to edit Master title style</a:t>
            </a:r>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431172" y="5088156"/>
            <a:ext cx="7914087" cy="1166648"/>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a:xfrm>
            <a:off x="431172" y="6490524"/>
            <a:ext cx="2841959" cy="336141"/>
          </a:xfrm>
        </p:spPr>
        <p:txBody>
          <a:bodyPr/>
          <a:lstStyle/>
          <a:p>
            <a:fld id="{26233410-150A-4A72-BF63-6D3ACBC30148}" type="datetime1">
              <a:rPr lang="en-US" smtClean="0"/>
              <a:t>3/22/25</a:t>
            </a:fld>
            <a:endParaRPr lang="en-US" dirty="0"/>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a:xfrm>
            <a:off x="8893370" y="6490524"/>
            <a:ext cx="2662834" cy="336141"/>
          </a:xfrm>
        </p:spPr>
        <p:txBody>
          <a:bodyPr/>
          <a:lstStyle/>
          <a:p>
            <a:r>
              <a:rPr lang="en-US" dirty="0"/>
              <a:t>Sample Footer Text</a:t>
            </a:r>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84C450F2-3BB4-4AE4-8A35-A9D7AEA4C850}" type="slidenum">
              <a:rPr lang="en-US" smtClean="0"/>
              <a:t>‹#›</a:t>
            </a:fld>
            <a:endParaRPr lang="en-US" dirty="0"/>
          </a:p>
        </p:txBody>
      </p:sp>
    </p:spTree>
    <p:extLst>
      <p:ext uri="{BB962C8B-B14F-4D97-AF65-F5344CB8AC3E}">
        <p14:creationId xmlns:p14="http://schemas.microsoft.com/office/powerpoint/2010/main" val="28941002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Content Photo 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321040" y="603504"/>
            <a:ext cx="3401568" cy="1527048"/>
          </a:xfrm>
        </p:spPr>
        <p:txBody>
          <a:bodyPr anchor="b"/>
          <a:lstStyle/>
          <a:p>
            <a:r>
              <a:rPr lang="en-US"/>
              <a:t>Click to edit Master title style</a:t>
            </a:r>
          </a:p>
        </p:txBody>
      </p:sp>
      <p:sp>
        <p:nvSpPr>
          <p:cNvPr id="11" name="Picture Placeholder 3">
            <a:extLst>
              <a:ext uri="{FF2B5EF4-FFF2-40B4-BE49-F238E27FC236}">
                <a16:creationId xmlns:a16="http://schemas.microsoft.com/office/drawing/2014/main" id="{F44EE1A0-D83B-FE6C-4495-F55C5070D5D1}"/>
              </a:ext>
            </a:extLst>
          </p:cNvPr>
          <p:cNvSpPr>
            <a:spLocks noGrp="1"/>
          </p:cNvSpPr>
          <p:nvPr>
            <p:ph type="pic" sz="quarter" idx="15"/>
          </p:nvPr>
        </p:nvSpPr>
        <p:spPr>
          <a:xfrm>
            <a:off x="0" y="0"/>
            <a:ext cx="7734300" cy="6399152"/>
          </a:xfrm>
          <a:custGeom>
            <a:avLst/>
            <a:gdLst>
              <a:gd name="connsiteX0" fmla="*/ 0 w 7734300"/>
              <a:gd name="connsiteY0" fmla="*/ 0 h 6399152"/>
              <a:gd name="connsiteX1" fmla="*/ 7734300 w 7734300"/>
              <a:gd name="connsiteY1" fmla="*/ 0 h 6399152"/>
              <a:gd name="connsiteX2" fmla="*/ 7734300 w 7734300"/>
              <a:gd name="connsiteY2" fmla="*/ 5797156 h 6399152"/>
              <a:gd name="connsiteX3" fmla="*/ 7132304 w 7734300"/>
              <a:gd name="connsiteY3" fmla="*/ 6399152 h 6399152"/>
              <a:gd name="connsiteX4" fmla="*/ 0 w 7734300"/>
              <a:gd name="connsiteY4" fmla="*/ 6399152 h 6399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34300" h="6399152">
                <a:moveTo>
                  <a:pt x="0" y="0"/>
                </a:moveTo>
                <a:lnTo>
                  <a:pt x="7734300" y="0"/>
                </a:lnTo>
                <a:lnTo>
                  <a:pt x="7734300" y="5797156"/>
                </a:lnTo>
                <a:cubicBezTo>
                  <a:pt x="7734300" y="6129629"/>
                  <a:pt x="7464777" y="6399152"/>
                  <a:pt x="7132304" y="6399152"/>
                </a:cubicBezTo>
                <a:lnTo>
                  <a:pt x="0" y="6399152"/>
                </a:ln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endParaRPr lang="en-US" dirty="0"/>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8321040" y="2276856"/>
            <a:ext cx="3401568" cy="4041648"/>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effectLst/>
              </a:defRPr>
            </a:lvl1pPr>
          </a:lstStyle>
          <a:p>
            <a:fld id="{A0FCFF8D-E3E3-4D6C-85D1-1D24204FD961}" type="datetime1">
              <a:rPr lang="en-US" smtClean="0"/>
              <a:t>3/22/25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10657172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Content Photo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321733" y="4162318"/>
            <a:ext cx="2953618" cy="1892808"/>
          </a:xfrm>
        </p:spPr>
        <p:txBody>
          <a:bodyPr anchor="t">
            <a:normAutofit/>
          </a:bodyPr>
          <a:lstStyle>
            <a:lvl1pPr>
              <a:defRPr sz="3200"/>
            </a:lvl1pPr>
          </a:lstStyle>
          <a:p>
            <a:r>
              <a:rPr lang="en-US"/>
              <a:t>Click to edit Master title style</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3977640" y="4162318"/>
            <a:ext cx="7772400" cy="2240280"/>
          </a:xfrm>
        </p:spPr>
        <p:txBody>
          <a:bodyPr>
            <a:noAutofit/>
          </a:bodyPr>
          <a:lstStyle>
            <a:lvl1pPr marL="285750" indent="-285750">
              <a:buFont typeface="Arial" panose="020B0604020202020204" pitchFamily="34" charset="0"/>
              <a:buChar char="•"/>
              <a:defRPr sz="1800"/>
            </a:lvl1pPr>
            <a:lvl2pPr marL="514350" indent="-285750">
              <a:buFont typeface="Arial" panose="020B0604020202020204" pitchFamily="34" charset="0"/>
              <a:buChar char="•"/>
              <a:defRPr sz="1600"/>
            </a:lvl2pPr>
            <a:lvl3pPr marL="742950" indent="-285750">
              <a:buFont typeface="Arial" panose="020B0604020202020204" pitchFamily="34" charset="0"/>
              <a:buChar char="•"/>
              <a:defRPr sz="1400"/>
            </a:lvl3pPr>
            <a:lvl4pPr marL="857250" indent="-171450">
              <a:buFont typeface="Arial" panose="020B0604020202020204" pitchFamily="34" charset="0"/>
              <a:buChar char="•"/>
              <a:defRPr sz="1200"/>
            </a:lvl4pPr>
            <a:lvl5pPr marL="1085850" indent="-171450">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0696DEB7-ADC8-3E90-7A63-F11D6535D0E4}"/>
              </a:ext>
            </a:extLst>
          </p:cNvPr>
          <p:cNvSpPr>
            <a:spLocks noGrp="1"/>
          </p:cNvSpPr>
          <p:nvPr>
            <p:ph type="pic" sz="quarter" idx="15"/>
          </p:nvPr>
        </p:nvSpPr>
        <p:spPr>
          <a:xfrm>
            <a:off x="0" y="0"/>
            <a:ext cx="11750040" cy="3806246"/>
          </a:xfrm>
          <a:custGeom>
            <a:avLst/>
            <a:gdLst>
              <a:gd name="connsiteX0" fmla="*/ 0 w 11733150"/>
              <a:gd name="connsiteY0" fmla="*/ 0 h 3806246"/>
              <a:gd name="connsiteX1" fmla="*/ 11733150 w 11733150"/>
              <a:gd name="connsiteY1" fmla="*/ 0 h 3806246"/>
              <a:gd name="connsiteX2" fmla="*/ 11733150 w 11733150"/>
              <a:gd name="connsiteY2" fmla="*/ 3204250 h 3806246"/>
              <a:gd name="connsiteX3" fmla="*/ 11131154 w 11733150"/>
              <a:gd name="connsiteY3" fmla="*/ 3806246 h 3806246"/>
              <a:gd name="connsiteX4" fmla="*/ 0 w 11733150"/>
              <a:gd name="connsiteY4" fmla="*/ 3806246 h 38062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33150" h="3806246">
                <a:moveTo>
                  <a:pt x="0" y="0"/>
                </a:moveTo>
                <a:lnTo>
                  <a:pt x="11733150" y="0"/>
                </a:lnTo>
                <a:lnTo>
                  <a:pt x="11733150" y="3204250"/>
                </a:lnTo>
                <a:cubicBezTo>
                  <a:pt x="11733150" y="3536723"/>
                  <a:pt x="11463627" y="3806246"/>
                  <a:pt x="11131154" y="3806246"/>
                </a:cubicBezTo>
                <a:lnTo>
                  <a:pt x="0" y="3806246"/>
                </a:ln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1479AD81-0F74-4052-9D15-1FCBE10FF531}" type="datetime1">
              <a:rPr lang="en-US" smtClean="0"/>
              <a:t>3/22/25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244043956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Content Photo 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321733" y="561425"/>
            <a:ext cx="2953618" cy="1892808"/>
          </a:xfrm>
        </p:spPr>
        <p:txBody>
          <a:bodyPr anchor="t">
            <a:normAutofit/>
          </a:bodyPr>
          <a:lstStyle>
            <a:lvl1pPr>
              <a:defRPr sz="3200"/>
            </a:lvl1pPr>
          </a:lstStyle>
          <a:p>
            <a:r>
              <a:rPr lang="en-US"/>
              <a:t>Click to edit Master title style</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3977640" y="561425"/>
            <a:ext cx="7772400" cy="2240280"/>
          </a:xfrm>
        </p:spPr>
        <p:txBody>
          <a:bodyPr>
            <a:noAutofit/>
          </a:bodyPr>
          <a:lstStyle>
            <a:lvl1pPr marL="285750" indent="-285750">
              <a:buFont typeface="Arial" panose="020B0604020202020204" pitchFamily="34" charset="0"/>
              <a:buChar char="•"/>
              <a:defRPr sz="1800"/>
            </a:lvl1pPr>
            <a:lvl2pPr marL="514350" indent="-285750">
              <a:buFont typeface="Arial" panose="020B0604020202020204" pitchFamily="34" charset="0"/>
              <a:buChar char="•"/>
              <a:defRPr sz="1600"/>
            </a:lvl2pPr>
            <a:lvl3pPr marL="742950" indent="-285750">
              <a:buFont typeface="Arial" panose="020B0604020202020204" pitchFamily="34" charset="0"/>
              <a:buChar char="•"/>
              <a:defRPr sz="1400"/>
            </a:lvl3pPr>
            <a:lvl4pPr marL="857250" indent="-171450">
              <a:buFont typeface="Arial" panose="020B0604020202020204" pitchFamily="34" charset="0"/>
              <a:buChar char="•"/>
              <a:defRPr sz="1200"/>
            </a:lvl4pPr>
            <a:lvl5pPr marL="1085850" indent="-171450">
              <a:buFont typeface="Arial" panose="020B0604020202020204" pitchFamily="34" charset="0"/>
              <a:buChar char="•"/>
              <a:defRPr sz="11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Picture Placeholder 11">
            <a:extLst>
              <a:ext uri="{FF2B5EF4-FFF2-40B4-BE49-F238E27FC236}">
                <a16:creationId xmlns:a16="http://schemas.microsoft.com/office/drawing/2014/main" id="{20558516-7088-BB33-D6DC-15ED4C60CBAF}"/>
              </a:ext>
            </a:extLst>
          </p:cNvPr>
          <p:cNvSpPr>
            <a:spLocks noGrp="1"/>
          </p:cNvSpPr>
          <p:nvPr>
            <p:ph type="pic" sz="quarter" idx="15"/>
          </p:nvPr>
        </p:nvSpPr>
        <p:spPr>
          <a:xfrm>
            <a:off x="441960" y="3067414"/>
            <a:ext cx="11750040" cy="3790586"/>
          </a:xfrm>
          <a:custGeom>
            <a:avLst/>
            <a:gdLst>
              <a:gd name="connsiteX0" fmla="*/ 603695 w 11750040"/>
              <a:gd name="connsiteY0" fmla="*/ 0 h 3790586"/>
              <a:gd name="connsiteX1" fmla="*/ 11750040 w 11750040"/>
              <a:gd name="connsiteY1" fmla="*/ 0 h 3790586"/>
              <a:gd name="connsiteX2" fmla="*/ 11750040 w 11750040"/>
              <a:gd name="connsiteY2" fmla="*/ 3790586 h 3790586"/>
              <a:gd name="connsiteX3" fmla="*/ 0 w 11750040"/>
              <a:gd name="connsiteY3" fmla="*/ 3790586 h 3790586"/>
              <a:gd name="connsiteX4" fmla="*/ 0 w 11750040"/>
              <a:gd name="connsiteY4" fmla="*/ 603695 h 3790586"/>
              <a:gd name="connsiteX5" fmla="*/ 603695 w 11750040"/>
              <a:gd name="connsiteY5" fmla="*/ 0 h 379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750040" h="3790586">
                <a:moveTo>
                  <a:pt x="603695" y="0"/>
                </a:moveTo>
                <a:lnTo>
                  <a:pt x="11750040" y="0"/>
                </a:lnTo>
                <a:lnTo>
                  <a:pt x="11750040" y="3790586"/>
                </a:lnTo>
                <a:lnTo>
                  <a:pt x="0" y="3790586"/>
                </a:lnTo>
                <a:lnTo>
                  <a:pt x="0" y="603695"/>
                </a:lnTo>
                <a:cubicBezTo>
                  <a:pt x="0" y="270283"/>
                  <a:pt x="270283" y="0"/>
                  <a:pt x="603695" y="0"/>
                </a:cubicBez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137160" y="40460"/>
            <a:ext cx="3494314" cy="338328"/>
          </a:xfrm>
        </p:spPr>
        <p:txBody>
          <a:bodyPr/>
          <a:lstStyle/>
          <a:p>
            <a:fld id="{58567813-D47B-4BA9-A366-45E7794B6608}" type="datetime1">
              <a:rPr lang="en-US" smtClean="0"/>
              <a:t>3/22/25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8876521" y="40460"/>
            <a:ext cx="2805405" cy="338328"/>
          </a:xfrm>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11632162" y="40460"/>
            <a:ext cx="429207" cy="338328"/>
          </a:xfrm>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2260155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Content Photo 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311896" y="1078992"/>
            <a:ext cx="3273552" cy="1947672"/>
          </a:xfrm>
        </p:spPr>
        <p:txBody>
          <a:bodyPr anchor="b"/>
          <a:lstStyle/>
          <a:p>
            <a:r>
              <a:rPr lang="en-US"/>
              <a:t>Click to edit Master title style</a:t>
            </a:r>
          </a:p>
        </p:txBody>
      </p:sp>
      <p:sp>
        <p:nvSpPr>
          <p:cNvPr id="11" name="Picture Placeholder 3">
            <a:extLst>
              <a:ext uri="{FF2B5EF4-FFF2-40B4-BE49-F238E27FC236}">
                <a16:creationId xmlns:a16="http://schemas.microsoft.com/office/drawing/2014/main" id="{8073E866-A871-62F7-1E54-F2A44278F834}"/>
              </a:ext>
            </a:extLst>
          </p:cNvPr>
          <p:cNvSpPr>
            <a:spLocks noGrp="1"/>
          </p:cNvSpPr>
          <p:nvPr>
            <p:ph type="pic" sz="quarter" idx="15"/>
          </p:nvPr>
        </p:nvSpPr>
        <p:spPr>
          <a:xfrm>
            <a:off x="0" y="0"/>
            <a:ext cx="7734300" cy="6399152"/>
          </a:xfrm>
          <a:custGeom>
            <a:avLst/>
            <a:gdLst>
              <a:gd name="connsiteX0" fmla="*/ 0 w 7734300"/>
              <a:gd name="connsiteY0" fmla="*/ 0 h 6399152"/>
              <a:gd name="connsiteX1" fmla="*/ 7734300 w 7734300"/>
              <a:gd name="connsiteY1" fmla="*/ 0 h 6399152"/>
              <a:gd name="connsiteX2" fmla="*/ 7734300 w 7734300"/>
              <a:gd name="connsiteY2" fmla="*/ 5797156 h 6399152"/>
              <a:gd name="connsiteX3" fmla="*/ 7132304 w 7734300"/>
              <a:gd name="connsiteY3" fmla="*/ 6399152 h 6399152"/>
              <a:gd name="connsiteX4" fmla="*/ 0 w 7734300"/>
              <a:gd name="connsiteY4" fmla="*/ 6399152 h 6399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34300" h="6399152">
                <a:moveTo>
                  <a:pt x="0" y="0"/>
                </a:moveTo>
                <a:lnTo>
                  <a:pt x="7734300" y="0"/>
                </a:lnTo>
                <a:lnTo>
                  <a:pt x="7734300" y="5797156"/>
                </a:lnTo>
                <a:cubicBezTo>
                  <a:pt x="7734300" y="6129629"/>
                  <a:pt x="7464777" y="6399152"/>
                  <a:pt x="7132304" y="6399152"/>
                </a:cubicBezTo>
                <a:lnTo>
                  <a:pt x="0" y="6399152"/>
                </a:ln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endParaRPr lang="en-US" dirty="0"/>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8311896" y="3099816"/>
            <a:ext cx="3273552" cy="2953512"/>
          </a:xfrm>
        </p:spPr>
        <p:txBody>
          <a:bodyPr>
            <a:normAutofit/>
          </a:bodyPr>
          <a:lstStyle>
            <a:lvl1pPr marL="285750" indent="-285750">
              <a:buFont typeface="Arial" panose="020B0604020202020204" pitchFamily="34" charset="0"/>
              <a:buChar char="•"/>
              <a:defRPr sz="1600"/>
            </a:lvl1pPr>
            <a:lvl2pPr marL="514350" indent="-285750">
              <a:buFont typeface="Arial" panose="020B0604020202020204" pitchFamily="34" charset="0"/>
              <a:buChar char="•"/>
              <a:defRPr sz="1400"/>
            </a:lvl2pPr>
            <a:lvl3pPr marL="628650" indent="-171450">
              <a:buFont typeface="Arial" panose="020B0604020202020204" pitchFamily="34" charset="0"/>
              <a:buChar char="•"/>
              <a:defRPr sz="1200"/>
            </a:lvl3pPr>
            <a:lvl4pPr marL="857250" indent="-171450">
              <a:buFont typeface="Arial" panose="020B0604020202020204" pitchFamily="34" charset="0"/>
              <a:buChar char="•"/>
              <a:defRPr sz="1100"/>
            </a:lvl4pPr>
            <a:lvl5pPr marL="1085850" indent="-171450">
              <a:buFont typeface="Arial" panose="020B0604020202020204" pitchFamily="34" charset="0"/>
              <a:buChar char="•"/>
              <a:defRPr sz="105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effectLst/>
              </a:defRPr>
            </a:lvl1pPr>
          </a:lstStyle>
          <a:p>
            <a:fld id="{D3C75A4F-7395-44C0-9A76-83F0F6EA512A}" type="datetime1">
              <a:rPr lang="en-US" smtClean="0"/>
              <a:t>3/22/25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22782712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Content Photo 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321733" y="5111854"/>
            <a:ext cx="3945468" cy="1389888"/>
          </a:xfrm>
        </p:spPr>
        <p:txBody>
          <a:bodyPr anchor="t">
            <a:normAutofit/>
          </a:bodyPr>
          <a:lstStyle>
            <a:lvl1pPr>
              <a:defRPr sz="3200"/>
            </a:lvl1pPr>
          </a:lstStyle>
          <a:p>
            <a:r>
              <a:rPr lang="en-US"/>
              <a:t>Click to edit Master title style</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5584372" y="5111854"/>
            <a:ext cx="6168356" cy="1389888"/>
          </a:xfrm>
        </p:spPr>
        <p:txBody>
          <a:bodyPr>
            <a:noAutofit/>
          </a:bodyPr>
          <a:lstStyle>
            <a:lvl1pPr marL="0" indent="0">
              <a:buFont typeface="Arial" panose="020B0604020202020204" pitchFamily="34" charset="0"/>
              <a:buNone/>
              <a:defRPr sz="1400"/>
            </a:lvl1pPr>
            <a:lvl2pPr marL="228600" indent="0">
              <a:buFont typeface="Arial" panose="020B0604020202020204" pitchFamily="34" charset="0"/>
              <a:buNone/>
              <a:defRPr sz="1200"/>
            </a:lvl2pPr>
            <a:lvl3pPr marL="457200" indent="0">
              <a:buFont typeface="Arial" panose="020B0604020202020204" pitchFamily="34" charset="0"/>
              <a:buNone/>
              <a:defRPr sz="1100"/>
            </a:lvl3pPr>
            <a:lvl4pPr marL="685800" indent="0">
              <a:buFont typeface="Arial" panose="020B0604020202020204" pitchFamily="34" charset="0"/>
              <a:buNone/>
              <a:defRPr sz="1050"/>
            </a:lvl4pPr>
            <a:lvl5pPr marL="914400" indent="0">
              <a:buFont typeface="Arial" panose="020B0604020202020204" pitchFamily="34" charset="0"/>
              <a:buNone/>
              <a:defRPr sz="1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icture Placeholder 8">
            <a:extLst>
              <a:ext uri="{FF2B5EF4-FFF2-40B4-BE49-F238E27FC236}">
                <a16:creationId xmlns:a16="http://schemas.microsoft.com/office/drawing/2014/main" id="{815B30A2-D0D1-DED2-1133-A673CEA16AE9}"/>
              </a:ext>
            </a:extLst>
          </p:cNvPr>
          <p:cNvSpPr>
            <a:spLocks noGrp="1"/>
          </p:cNvSpPr>
          <p:nvPr>
            <p:ph type="pic" sz="quarter" idx="15"/>
          </p:nvPr>
        </p:nvSpPr>
        <p:spPr>
          <a:xfrm>
            <a:off x="0" y="0"/>
            <a:ext cx="11750040" cy="4724868"/>
          </a:xfrm>
          <a:custGeom>
            <a:avLst/>
            <a:gdLst>
              <a:gd name="connsiteX0" fmla="*/ 0 w 11750040"/>
              <a:gd name="connsiteY0" fmla="*/ 0 h 4724868"/>
              <a:gd name="connsiteX1" fmla="*/ 11750040 w 11750040"/>
              <a:gd name="connsiteY1" fmla="*/ 0 h 4724868"/>
              <a:gd name="connsiteX2" fmla="*/ 11750040 w 11750040"/>
              <a:gd name="connsiteY2" fmla="*/ 4122872 h 4724868"/>
              <a:gd name="connsiteX3" fmla="*/ 11148044 w 11750040"/>
              <a:gd name="connsiteY3" fmla="*/ 4724868 h 4724868"/>
              <a:gd name="connsiteX4" fmla="*/ 0 w 11750040"/>
              <a:gd name="connsiteY4" fmla="*/ 4724868 h 4724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50040" h="4724868">
                <a:moveTo>
                  <a:pt x="0" y="0"/>
                </a:moveTo>
                <a:lnTo>
                  <a:pt x="11750040" y="0"/>
                </a:lnTo>
                <a:lnTo>
                  <a:pt x="11750040" y="4122872"/>
                </a:lnTo>
                <a:cubicBezTo>
                  <a:pt x="11750040" y="4455345"/>
                  <a:pt x="11480517" y="4724868"/>
                  <a:pt x="11148044" y="4724868"/>
                </a:cubicBezTo>
                <a:lnTo>
                  <a:pt x="0" y="4724868"/>
                </a:ln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1B2EEDCC-520A-464B-900A-5F7E0E1FFC43}" type="datetime1">
              <a:rPr lang="en-US" smtClean="0"/>
              <a:t>3/22/25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41236097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Content Photo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5550408" y="548640"/>
            <a:ext cx="6035040" cy="1143000"/>
          </a:xfrm>
        </p:spPr>
        <p:txBody>
          <a:bodyPr anchor="b"/>
          <a:lstStyle/>
          <a:p>
            <a:r>
              <a:rPr lang="en-US"/>
              <a:t>Click to edit Master title style</a:t>
            </a:r>
          </a:p>
        </p:txBody>
      </p:sp>
      <p:sp>
        <p:nvSpPr>
          <p:cNvPr id="11" name="Picture Placeholder 3">
            <a:extLst>
              <a:ext uri="{FF2B5EF4-FFF2-40B4-BE49-F238E27FC236}">
                <a16:creationId xmlns:a16="http://schemas.microsoft.com/office/drawing/2014/main" id="{C1AB8ED2-AD91-CB22-5624-BD41AB32529E}"/>
              </a:ext>
            </a:extLst>
          </p:cNvPr>
          <p:cNvSpPr>
            <a:spLocks noGrp="1"/>
          </p:cNvSpPr>
          <p:nvPr>
            <p:ph type="pic" sz="quarter" idx="15"/>
          </p:nvPr>
        </p:nvSpPr>
        <p:spPr>
          <a:xfrm>
            <a:off x="0" y="0"/>
            <a:ext cx="4844052" cy="6399152"/>
          </a:xfrm>
          <a:custGeom>
            <a:avLst/>
            <a:gdLst>
              <a:gd name="connsiteX0" fmla="*/ 0 w 4844052"/>
              <a:gd name="connsiteY0" fmla="*/ 0 h 6399152"/>
              <a:gd name="connsiteX1" fmla="*/ 4844052 w 4844052"/>
              <a:gd name="connsiteY1" fmla="*/ 0 h 6399152"/>
              <a:gd name="connsiteX2" fmla="*/ 4844052 w 4844052"/>
              <a:gd name="connsiteY2" fmla="*/ 5795922 h 6399152"/>
              <a:gd name="connsiteX3" fmla="*/ 4240822 w 4844052"/>
              <a:gd name="connsiteY3" fmla="*/ 6399152 h 6399152"/>
              <a:gd name="connsiteX4" fmla="*/ 0 w 4844052"/>
              <a:gd name="connsiteY4" fmla="*/ 6399152 h 6399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44052" h="6399152">
                <a:moveTo>
                  <a:pt x="0" y="0"/>
                </a:moveTo>
                <a:lnTo>
                  <a:pt x="4844052" y="0"/>
                </a:lnTo>
                <a:lnTo>
                  <a:pt x="4844052" y="5795922"/>
                </a:lnTo>
                <a:cubicBezTo>
                  <a:pt x="4844052" y="6129077"/>
                  <a:pt x="4573977" y="6399152"/>
                  <a:pt x="4240822" y="6399152"/>
                </a:cubicBezTo>
                <a:lnTo>
                  <a:pt x="0" y="6399152"/>
                </a:ln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endParaRPr lang="en-US" dirty="0"/>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5550408" y="1828800"/>
            <a:ext cx="6035040" cy="44897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effectLst/>
              </a:defRPr>
            </a:lvl1pPr>
          </a:lstStyle>
          <a:p>
            <a:fld id="{B36C1D43-E95A-44CE-BF39-AC264176BC74}" type="datetime1">
              <a:rPr lang="en-US" smtClean="0"/>
              <a:t>3/22/25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1321362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Content Photo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29768" y="548640"/>
            <a:ext cx="6135624" cy="1143000"/>
          </a:xfrm>
        </p:spPr>
        <p:txBody>
          <a:bodyPr anchor="b"/>
          <a:lstStyle/>
          <a:p>
            <a:r>
              <a:rPr lang="en-US"/>
              <a:t>Click to edit Master title style</a:t>
            </a:r>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429768" y="1828800"/>
            <a:ext cx="6135624" cy="44897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3">
            <a:extLst>
              <a:ext uri="{FF2B5EF4-FFF2-40B4-BE49-F238E27FC236}">
                <a16:creationId xmlns:a16="http://schemas.microsoft.com/office/drawing/2014/main" id="{D436AA50-FCF9-9A32-68F8-A124C794908D}"/>
              </a:ext>
            </a:extLst>
          </p:cNvPr>
          <p:cNvSpPr>
            <a:spLocks noGrp="1"/>
          </p:cNvSpPr>
          <p:nvPr>
            <p:ph type="pic" sz="quarter" idx="15"/>
          </p:nvPr>
        </p:nvSpPr>
        <p:spPr>
          <a:xfrm>
            <a:off x="7353304" y="0"/>
            <a:ext cx="4838696" cy="6399152"/>
          </a:xfrm>
          <a:custGeom>
            <a:avLst/>
            <a:gdLst>
              <a:gd name="connsiteX0" fmla="*/ 0 w 4838696"/>
              <a:gd name="connsiteY0" fmla="*/ 0 h 6399152"/>
              <a:gd name="connsiteX1" fmla="*/ 4838696 w 4838696"/>
              <a:gd name="connsiteY1" fmla="*/ 0 h 6399152"/>
              <a:gd name="connsiteX2" fmla="*/ 4838696 w 4838696"/>
              <a:gd name="connsiteY2" fmla="*/ 6399152 h 6399152"/>
              <a:gd name="connsiteX3" fmla="*/ 603230 w 4838696"/>
              <a:gd name="connsiteY3" fmla="*/ 6399152 h 6399152"/>
              <a:gd name="connsiteX4" fmla="*/ 0 w 4838696"/>
              <a:gd name="connsiteY4" fmla="*/ 5795922 h 6399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38696" h="6399152">
                <a:moveTo>
                  <a:pt x="0" y="0"/>
                </a:moveTo>
                <a:lnTo>
                  <a:pt x="4838696" y="0"/>
                </a:lnTo>
                <a:lnTo>
                  <a:pt x="4838696" y="6399152"/>
                </a:lnTo>
                <a:lnTo>
                  <a:pt x="603230" y="6399152"/>
                </a:lnTo>
                <a:cubicBezTo>
                  <a:pt x="270075" y="6399152"/>
                  <a:pt x="0" y="6129077"/>
                  <a:pt x="0" y="5795922"/>
                </a:cubicBez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6F84395D-714C-468A-B505-16E3BDC41D6C}" type="datetime1">
              <a:rPr lang="en-US" smtClean="0"/>
              <a:t>3/22/25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lvl1pPr>
              <a:defRPr>
                <a:solidFill>
                  <a:schemeClr val="tx1"/>
                </a:solidFill>
                <a:effectLst/>
              </a:defRPr>
            </a:lvl1p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lvl1pPr>
              <a:defRPr>
                <a:solidFill>
                  <a:schemeClr val="tx1"/>
                </a:solidFill>
                <a:effectLst/>
              </a:defRPr>
            </a:lvl1p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405594400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Content Photo 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196328" y="320040"/>
            <a:ext cx="4389120" cy="932688"/>
          </a:xfrm>
        </p:spPr>
        <p:txBody>
          <a:bodyPr anchor="b"/>
          <a:lstStyle/>
          <a:p>
            <a:r>
              <a:rPr lang="en-US"/>
              <a:t>Click to edit Master title style</a:t>
            </a:r>
          </a:p>
        </p:txBody>
      </p:sp>
      <p:sp>
        <p:nvSpPr>
          <p:cNvPr id="11" name="Picture Placeholder 9">
            <a:extLst>
              <a:ext uri="{FF2B5EF4-FFF2-40B4-BE49-F238E27FC236}">
                <a16:creationId xmlns:a16="http://schemas.microsoft.com/office/drawing/2014/main" id="{6B8A8E1B-B99E-8C69-154E-2FAADB07D510}"/>
              </a:ext>
            </a:extLst>
          </p:cNvPr>
          <p:cNvSpPr>
            <a:spLocks noGrp="1"/>
          </p:cNvSpPr>
          <p:nvPr>
            <p:ph type="pic" sz="quarter" idx="15"/>
          </p:nvPr>
        </p:nvSpPr>
        <p:spPr>
          <a:xfrm>
            <a:off x="0" y="0"/>
            <a:ext cx="6591300" cy="6399152"/>
          </a:xfrm>
          <a:custGeom>
            <a:avLst/>
            <a:gdLst>
              <a:gd name="connsiteX0" fmla="*/ 0 w 6591300"/>
              <a:gd name="connsiteY0" fmla="*/ 0 h 6399152"/>
              <a:gd name="connsiteX1" fmla="*/ 6591300 w 6591300"/>
              <a:gd name="connsiteY1" fmla="*/ 0 h 6399152"/>
              <a:gd name="connsiteX2" fmla="*/ 6591300 w 6591300"/>
              <a:gd name="connsiteY2" fmla="*/ 5797156 h 6399152"/>
              <a:gd name="connsiteX3" fmla="*/ 5989304 w 6591300"/>
              <a:gd name="connsiteY3" fmla="*/ 6399152 h 6399152"/>
              <a:gd name="connsiteX4" fmla="*/ 0 w 6591300"/>
              <a:gd name="connsiteY4" fmla="*/ 6399152 h 6399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91300" h="6399152">
                <a:moveTo>
                  <a:pt x="0" y="0"/>
                </a:moveTo>
                <a:lnTo>
                  <a:pt x="6591300" y="0"/>
                </a:lnTo>
                <a:lnTo>
                  <a:pt x="6591300" y="5797156"/>
                </a:lnTo>
                <a:cubicBezTo>
                  <a:pt x="6591300" y="6129629"/>
                  <a:pt x="6321777" y="6399152"/>
                  <a:pt x="5989304" y="6399152"/>
                </a:cubicBezTo>
                <a:lnTo>
                  <a:pt x="0" y="6399152"/>
                </a:ln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endParaRPr lang="en-US" dirty="0"/>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7196328" y="1380744"/>
            <a:ext cx="4389120" cy="4983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effectLst/>
              </a:defRPr>
            </a:lvl1pPr>
          </a:lstStyle>
          <a:p>
            <a:fld id="{4009D615-5030-44BE-B1E7-FCAF557FFC34}" type="datetime1">
              <a:rPr lang="en-US" smtClean="0"/>
              <a:t>3/22/25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26958866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Content Photo 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29767" y="320040"/>
            <a:ext cx="4573413" cy="932688"/>
          </a:xfrm>
        </p:spPr>
        <p:txBody>
          <a:bodyPr anchor="b"/>
          <a:lstStyle/>
          <a:p>
            <a:r>
              <a:rPr lang="en-US"/>
              <a:t>Click to edit Master title style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429766" y="1380744"/>
            <a:ext cx="4573413" cy="4983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3">
            <a:extLst>
              <a:ext uri="{FF2B5EF4-FFF2-40B4-BE49-F238E27FC236}">
                <a16:creationId xmlns:a16="http://schemas.microsoft.com/office/drawing/2014/main" id="{2BD82EEA-7278-1A73-C95C-473F75B54048}"/>
              </a:ext>
            </a:extLst>
          </p:cNvPr>
          <p:cNvSpPr>
            <a:spLocks noGrp="1"/>
          </p:cNvSpPr>
          <p:nvPr>
            <p:ph type="pic" sz="quarter" idx="15"/>
          </p:nvPr>
        </p:nvSpPr>
        <p:spPr>
          <a:xfrm>
            <a:off x="5737593" y="0"/>
            <a:ext cx="6454407" cy="6399152"/>
          </a:xfrm>
          <a:custGeom>
            <a:avLst/>
            <a:gdLst>
              <a:gd name="connsiteX0" fmla="*/ 0 w 6454407"/>
              <a:gd name="connsiteY0" fmla="*/ 0 h 6399152"/>
              <a:gd name="connsiteX1" fmla="*/ 6454407 w 6454407"/>
              <a:gd name="connsiteY1" fmla="*/ 0 h 6399152"/>
              <a:gd name="connsiteX2" fmla="*/ 6454407 w 6454407"/>
              <a:gd name="connsiteY2" fmla="*/ 6399152 h 6399152"/>
              <a:gd name="connsiteX3" fmla="*/ 601996 w 6454407"/>
              <a:gd name="connsiteY3" fmla="*/ 6399152 h 6399152"/>
              <a:gd name="connsiteX4" fmla="*/ 0 w 6454407"/>
              <a:gd name="connsiteY4" fmla="*/ 5797156 h 6399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454407" h="6399152">
                <a:moveTo>
                  <a:pt x="0" y="0"/>
                </a:moveTo>
                <a:lnTo>
                  <a:pt x="6454407" y="0"/>
                </a:lnTo>
                <a:lnTo>
                  <a:pt x="6454407" y="6399152"/>
                </a:lnTo>
                <a:lnTo>
                  <a:pt x="601996" y="6399152"/>
                </a:lnTo>
                <a:cubicBezTo>
                  <a:pt x="269523" y="6399152"/>
                  <a:pt x="0" y="6129629"/>
                  <a:pt x="0" y="5797156"/>
                </a:cubicBez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A65D8DDD-BB5E-4F5B-81F2-5E5F98B403C0}" type="datetime1">
              <a:rPr lang="en-US" smtClean="0"/>
              <a:t>3/22/25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lvl1pPr>
              <a:defRPr>
                <a:solidFill>
                  <a:schemeClr val="tx1"/>
                </a:solidFill>
                <a:effectLst/>
              </a:defRPr>
            </a:lvl1p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lvl1pPr>
              <a:defRPr>
                <a:solidFill>
                  <a:schemeClr val="tx1"/>
                </a:solidFill>
                <a:effectLst/>
              </a:defRPr>
            </a:lvl1p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118971442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Content Photo 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29768" y="603504"/>
            <a:ext cx="11155680" cy="970463"/>
          </a:xfrm>
        </p:spPr>
        <p:txBody>
          <a:bodyPr anchor="ctr"/>
          <a:lstStyle/>
          <a:p>
            <a:r>
              <a:rPr lang="en-US"/>
              <a:t>Click to edit Master title style</a:t>
            </a:r>
          </a:p>
        </p:txBody>
      </p:sp>
      <p:sp>
        <p:nvSpPr>
          <p:cNvPr id="9" name="Picture Placeholder 8">
            <a:extLst>
              <a:ext uri="{FF2B5EF4-FFF2-40B4-BE49-F238E27FC236}">
                <a16:creationId xmlns:a16="http://schemas.microsoft.com/office/drawing/2014/main" id="{19C22D85-D675-737B-9F54-B9D7FC819199}"/>
              </a:ext>
            </a:extLst>
          </p:cNvPr>
          <p:cNvSpPr>
            <a:spLocks noGrp="1"/>
          </p:cNvSpPr>
          <p:nvPr>
            <p:ph type="pic" sz="quarter" idx="15"/>
          </p:nvPr>
        </p:nvSpPr>
        <p:spPr>
          <a:xfrm>
            <a:off x="0" y="1828800"/>
            <a:ext cx="6707699" cy="5029200"/>
          </a:xfrm>
          <a:custGeom>
            <a:avLst/>
            <a:gdLst>
              <a:gd name="connsiteX0" fmla="*/ 0 w 6707699"/>
              <a:gd name="connsiteY0" fmla="*/ 0 h 5029200"/>
              <a:gd name="connsiteX1" fmla="*/ 6129259 w 6707699"/>
              <a:gd name="connsiteY1" fmla="*/ 0 h 5029200"/>
              <a:gd name="connsiteX2" fmla="*/ 6707699 w 6707699"/>
              <a:gd name="connsiteY2" fmla="*/ 578440 h 5029200"/>
              <a:gd name="connsiteX3" fmla="*/ 6707699 w 6707699"/>
              <a:gd name="connsiteY3" fmla="*/ 5029200 h 5029200"/>
              <a:gd name="connsiteX4" fmla="*/ 0 w 6707699"/>
              <a:gd name="connsiteY4" fmla="*/ 5029200 h 50292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07699" h="5029200">
                <a:moveTo>
                  <a:pt x="0" y="0"/>
                </a:moveTo>
                <a:lnTo>
                  <a:pt x="6129259" y="0"/>
                </a:lnTo>
                <a:cubicBezTo>
                  <a:pt x="6448723" y="0"/>
                  <a:pt x="6707699" y="258976"/>
                  <a:pt x="6707699" y="578440"/>
                </a:cubicBezTo>
                <a:lnTo>
                  <a:pt x="6707699" y="5029200"/>
                </a:lnTo>
                <a:lnTo>
                  <a:pt x="0" y="5029200"/>
                </a:ln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endParaRPr lang="en-US" dirty="0"/>
          </a:p>
        </p:txBody>
      </p:sp>
      <p:sp>
        <p:nvSpPr>
          <p:cNvPr id="8" name="Content Placeholder 7">
            <a:extLst>
              <a:ext uri="{FF2B5EF4-FFF2-40B4-BE49-F238E27FC236}">
                <a16:creationId xmlns:a16="http://schemas.microsoft.com/office/drawing/2014/main" id="{C1897688-419F-6EB2-5CC1-DC14924E5FC3}"/>
              </a:ext>
            </a:extLst>
          </p:cNvPr>
          <p:cNvSpPr>
            <a:spLocks noGrp="1"/>
          </p:cNvSpPr>
          <p:nvPr>
            <p:ph sz="quarter" idx="14"/>
          </p:nvPr>
        </p:nvSpPr>
        <p:spPr>
          <a:xfrm>
            <a:off x="7389302" y="1828800"/>
            <a:ext cx="4196146" cy="45037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7389302" y="6492240"/>
            <a:ext cx="1280160" cy="338328"/>
          </a:xfrm>
        </p:spPr>
        <p:txBody>
          <a:bodyPr/>
          <a:lstStyle/>
          <a:p>
            <a:fld id="{083588C5-4E32-4E6E-80AB-32A6125C957F}" type="datetime1">
              <a:rPr lang="en-US" smtClean="0"/>
              <a:t>3/22/25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8669462" y="6492240"/>
            <a:ext cx="2888554" cy="338328"/>
          </a:xfrm>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469786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1_Section Header">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431172" y="553616"/>
            <a:ext cx="7914087" cy="4008859"/>
          </a:xfrm>
        </p:spPr>
        <p:txBody>
          <a:bodyPr anchor="t">
            <a:normAutofit/>
          </a:bodyPr>
          <a:lstStyle>
            <a:lvl1pPr>
              <a:defRPr sz="6000" cap="all" baseline="0"/>
            </a:lvl1pPr>
          </a:lstStyle>
          <a:p>
            <a:r>
              <a:rPr lang="en-US"/>
              <a:t>Click to edit Master title style</a:t>
            </a:r>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431172" y="5088156"/>
            <a:ext cx="7914087" cy="1166648"/>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a:xfrm>
            <a:off x="431172" y="6490524"/>
            <a:ext cx="2841959" cy="336141"/>
          </a:xfrm>
        </p:spPr>
        <p:txBody>
          <a:bodyPr/>
          <a:lstStyle/>
          <a:p>
            <a:fld id="{91AF1D09-6B76-4716-AD3D-9F53166D3BF5}" type="datetime1">
              <a:rPr lang="en-US" smtClean="0"/>
              <a:t>3/22/25</a:t>
            </a:fld>
            <a:endParaRPr lang="en-US" dirty="0"/>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a:xfrm>
            <a:off x="8893370" y="6490524"/>
            <a:ext cx="2662834" cy="336141"/>
          </a:xfrm>
        </p:spPr>
        <p:txBody>
          <a:bodyPr/>
          <a:lstStyle/>
          <a:p>
            <a:r>
              <a:rPr lang="en-US" dirty="0"/>
              <a:t>Sample Footer Text</a:t>
            </a:r>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84C450F2-3BB4-4AE4-8A35-A9D7AEA4C850}" type="slidenum">
              <a:rPr lang="en-US" smtClean="0"/>
              <a:t>‹#›</a:t>
            </a:fld>
            <a:endParaRPr lang="en-US" dirty="0"/>
          </a:p>
        </p:txBody>
      </p:sp>
    </p:spTree>
    <p:extLst>
      <p:ext uri="{BB962C8B-B14F-4D97-AF65-F5344CB8AC3E}">
        <p14:creationId xmlns:p14="http://schemas.microsoft.com/office/powerpoint/2010/main" val="347720500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Content Photo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820076" y="320040"/>
            <a:ext cx="6766560" cy="932688"/>
          </a:xfrm>
        </p:spPr>
        <p:txBody>
          <a:bodyPr anchor="b"/>
          <a:lstStyle/>
          <a:p>
            <a:r>
              <a:rPr lang="en-US"/>
              <a:t>Click to edit Master title style</a:t>
            </a:r>
          </a:p>
        </p:txBody>
      </p:sp>
      <p:sp>
        <p:nvSpPr>
          <p:cNvPr id="11" name="Picture Placeholder 3">
            <a:extLst>
              <a:ext uri="{FF2B5EF4-FFF2-40B4-BE49-F238E27FC236}">
                <a16:creationId xmlns:a16="http://schemas.microsoft.com/office/drawing/2014/main" id="{1B32E518-8213-A79A-7E36-BA4D782F8ED4}"/>
              </a:ext>
            </a:extLst>
          </p:cNvPr>
          <p:cNvSpPr>
            <a:spLocks noGrp="1"/>
          </p:cNvSpPr>
          <p:nvPr>
            <p:ph type="pic" sz="quarter" idx="15"/>
          </p:nvPr>
        </p:nvSpPr>
        <p:spPr>
          <a:xfrm>
            <a:off x="0" y="0"/>
            <a:ext cx="4147926" cy="6399152"/>
          </a:xfrm>
          <a:custGeom>
            <a:avLst/>
            <a:gdLst>
              <a:gd name="connsiteX0" fmla="*/ 0 w 4147926"/>
              <a:gd name="connsiteY0" fmla="*/ 0 h 6399152"/>
              <a:gd name="connsiteX1" fmla="*/ 4147926 w 4147926"/>
              <a:gd name="connsiteY1" fmla="*/ 0 h 6399152"/>
              <a:gd name="connsiteX2" fmla="*/ 4147926 w 4147926"/>
              <a:gd name="connsiteY2" fmla="*/ 5795922 h 6399152"/>
              <a:gd name="connsiteX3" fmla="*/ 3544696 w 4147926"/>
              <a:gd name="connsiteY3" fmla="*/ 6399152 h 6399152"/>
              <a:gd name="connsiteX4" fmla="*/ 0 w 4147926"/>
              <a:gd name="connsiteY4" fmla="*/ 6399152 h 6399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7926" h="6399152">
                <a:moveTo>
                  <a:pt x="0" y="0"/>
                </a:moveTo>
                <a:lnTo>
                  <a:pt x="4147926" y="0"/>
                </a:lnTo>
                <a:lnTo>
                  <a:pt x="4147926" y="5795922"/>
                </a:lnTo>
                <a:cubicBezTo>
                  <a:pt x="4147926" y="6129077"/>
                  <a:pt x="3877851" y="6399152"/>
                  <a:pt x="3544696" y="6399152"/>
                </a:cubicBezTo>
                <a:lnTo>
                  <a:pt x="0" y="6399152"/>
                </a:ln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endParaRPr lang="en-US" dirty="0"/>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4820076" y="1380744"/>
            <a:ext cx="6766560" cy="4983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lvl1pPr>
              <a:defRPr>
                <a:solidFill>
                  <a:schemeClr val="tx1"/>
                </a:solidFill>
                <a:effectLst/>
              </a:defRPr>
            </a:lvl1pPr>
          </a:lstStyle>
          <a:p>
            <a:fld id="{B337EAFE-6A88-4B1F-9ABC-CA3CFB830DD6}" type="datetime1">
              <a:rPr lang="en-US" smtClean="0"/>
              <a:t>3/22/25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221811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Content Photo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29768" y="320040"/>
            <a:ext cx="6858000" cy="932688"/>
          </a:xfrm>
        </p:spPr>
        <p:txBody>
          <a:bodyPr anchor="b"/>
          <a:lstStyle/>
          <a:p>
            <a:r>
              <a:rPr lang="en-US"/>
              <a:t>Click to edit Master title style</a:t>
            </a:r>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429768" y="1380744"/>
            <a:ext cx="6858000" cy="49834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Picture Placeholder 3">
            <a:extLst>
              <a:ext uri="{FF2B5EF4-FFF2-40B4-BE49-F238E27FC236}">
                <a16:creationId xmlns:a16="http://schemas.microsoft.com/office/drawing/2014/main" id="{22444857-0BC3-ACAE-DBB1-5D530AA35ED8}"/>
              </a:ext>
            </a:extLst>
          </p:cNvPr>
          <p:cNvSpPr>
            <a:spLocks noGrp="1"/>
          </p:cNvSpPr>
          <p:nvPr>
            <p:ph type="pic" sz="quarter" idx="15"/>
          </p:nvPr>
        </p:nvSpPr>
        <p:spPr>
          <a:xfrm>
            <a:off x="8046768" y="0"/>
            <a:ext cx="4145232" cy="6399152"/>
          </a:xfrm>
          <a:custGeom>
            <a:avLst/>
            <a:gdLst>
              <a:gd name="connsiteX0" fmla="*/ 0 w 4145232"/>
              <a:gd name="connsiteY0" fmla="*/ 0 h 6399152"/>
              <a:gd name="connsiteX1" fmla="*/ 4145232 w 4145232"/>
              <a:gd name="connsiteY1" fmla="*/ 0 h 6399152"/>
              <a:gd name="connsiteX2" fmla="*/ 4145232 w 4145232"/>
              <a:gd name="connsiteY2" fmla="*/ 6399152 h 6399152"/>
              <a:gd name="connsiteX3" fmla="*/ 603230 w 4145232"/>
              <a:gd name="connsiteY3" fmla="*/ 6399152 h 6399152"/>
              <a:gd name="connsiteX4" fmla="*/ 0 w 4145232"/>
              <a:gd name="connsiteY4" fmla="*/ 5795922 h 6399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45232" h="6399152">
                <a:moveTo>
                  <a:pt x="0" y="0"/>
                </a:moveTo>
                <a:lnTo>
                  <a:pt x="4145232" y="0"/>
                </a:lnTo>
                <a:lnTo>
                  <a:pt x="4145232" y="6399152"/>
                </a:lnTo>
                <a:lnTo>
                  <a:pt x="603230" y="6399152"/>
                </a:lnTo>
                <a:cubicBezTo>
                  <a:pt x="270075" y="6399152"/>
                  <a:pt x="0" y="6129077"/>
                  <a:pt x="0" y="5795922"/>
                </a:cubicBez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9EF70683-5F2F-44F3-8B59-45258C4FD45A}" type="datetime1">
              <a:rPr lang="en-US" smtClean="0"/>
              <a:t>3/22/25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lvl1pPr>
              <a:defRPr>
                <a:solidFill>
                  <a:schemeClr val="tx1"/>
                </a:solidFill>
                <a:effectLst/>
              </a:defRPr>
            </a:lvl1p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lvl1pPr>
              <a:defRPr>
                <a:solidFill>
                  <a:schemeClr val="tx1"/>
                </a:solidFill>
                <a:effectLst/>
              </a:defRPr>
            </a:lvl1p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346706546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Content Photo 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29768" y="548639"/>
            <a:ext cx="4855464" cy="1453896"/>
          </a:xfrm>
        </p:spPr>
        <p:txBody>
          <a:bodyPr anchor="t"/>
          <a:lstStyle/>
          <a:p>
            <a:r>
              <a:rPr lang="en-US"/>
              <a:t>Click to edit Master title style</a:t>
            </a:r>
          </a:p>
        </p:txBody>
      </p:sp>
      <p:sp>
        <p:nvSpPr>
          <p:cNvPr id="11" name="Picture Placeholder 8">
            <a:extLst>
              <a:ext uri="{FF2B5EF4-FFF2-40B4-BE49-F238E27FC236}">
                <a16:creationId xmlns:a16="http://schemas.microsoft.com/office/drawing/2014/main" id="{C202BC3A-8633-9F03-1586-99447DA1CFF3}"/>
              </a:ext>
            </a:extLst>
          </p:cNvPr>
          <p:cNvSpPr>
            <a:spLocks noGrp="1"/>
          </p:cNvSpPr>
          <p:nvPr>
            <p:ph type="pic" sz="quarter" idx="15"/>
          </p:nvPr>
        </p:nvSpPr>
        <p:spPr>
          <a:xfrm>
            <a:off x="0" y="2293496"/>
            <a:ext cx="5285232" cy="4564504"/>
          </a:xfrm>
          <a:custGeom>
            <a:avLst/>
            <a:gdLst>
              <a:gd name="connsiteX0" fmla="*/ 0 w 5285232"/>
              <a:gd name="connsiteY0" fmla="*/ 0 h 4564504"/>
              <a:gd name="connsiteX1" fmla="*/ 4706792 w 5285232"/>
              <a:gd name="connsiteY1" fmla="*/ 0 h 4564504"/>
              <a:gd name="connsiteX2" fmla="*/ 5285232 w 5285232"/>
              <a:gd name="connsiteY2" fmla="*/ 578440 h 4564504"/>
              <a:gd name="connsiteX3" fmla="*/ 5285232 w 5285232"/>
              <a:gd name="connsiteY3" fmla="*/ 4564504 h 4564504"/>
              <a:gd name="connsiteX4" fmla="*/ 0 w 5285232"/>
              <a:gd name="connsiteY4" fmla="*/ 4564504 h 45645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5232" h="4564504">
                <a:moveTo>
                  <a:pt x="0" y="0"/>
                </a:moveTo>
                <a:lnTo>
                  <a:pt x="4706792" y="0"/>
                </a:lnTo>
                <a:cubicBezTo>
                  <a:pt x="5026256" y="0"/>
                  <a:pt x="5285232" y="258976"/>
                  <a:pt x="5285232" y="578440"/>
                </a:cubicBezTo>
                <a:lnTo>
                  <a:pt x="5285232" y="4564504"/>
                </a:lnTo>
                <a:lnTo>
                  <a:pt x="0" y="4564504"/>
                </a:ln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endParaRPr lang="en-US" dirty="0"/>
          </a:p>
        </p:txBody>
      </p:sp>
      <p:sp>
        <p:nvSpPr>
          <p:cNvPr id="8" name="Content Placeholder 7">
            <a:extLst>
              <a:ext uri="{FF2B5EF4-FFF2-40B4-BE49-F238E27FC236}">
                <a16:creationId xmlns:a16="http://schemas.microsoft.com/office/drawing/2014/main" id="{8BAC3300-BF12-B200-9F06-8D5AC45CB7EF}"/>
              </a:ext>
            </a:extLst>
          </p:cNvPr>
          <p:cNvSpPr>
            <a:spLocks noGrp="1"/>
          </p:cNvSpPr>
          <p:nvPr>
            <p:ph sz="quarter" idx="14"/>
          </p:nvPr>
        </p:nvSpPr>
        <p:spPr>
          <a:xfrm>
            <a:off x="6096000" y="549275"/>
            <a:ext cx="5585925" cy="57832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6096000" y="6492240"/>
            <a:ext cx="2651760" cy="338328"/>
          </a:xfrm>
        </p:spPr>
        <p:txBody>
          <a:bodyPr/>
          <a:lstStyle/>
          <a:p>
            <a:fld id="{813EDC87-0EBE-4D2E-8804-E5F0EDA0B797}" type="datetime1">
              <a:rPr lang="en-US" smtClean="0"/>
              <a:t>3/22/25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98820955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Content Photo 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29768" y="550218"/>
            <a:ext cx="3827439" cy="1453896"/>
          </a:xfrm>
        </p:spPr>
        <p:txBody>
          <a:bodyPr anchor="t">
            <a:normAutofit/>
          </a:bodyPr>
          <a:lstStyle>
            <a:lvl1pPr>
              <a:defRPr sz="3200"/>
            </a:lvl1pPr>
          </a:lstStyle>
          <a:p>
            <a:r>
              <a:rPr lang="en-US"/>
              <a:t>Click to edit Master title style</a:t>
            </a:r>
          </a:p>
        </p:txBody>
      </p:sp>
      <p:sp>
        <p:nvSpPr>
          <p:cNvPr id="10" name="Picture Placeholder 8">
            <a:extLst>
              <a:ext uri="{FF2B5EF4-FFF2-40B4-BE49-F238E27FC236}">
                <a16:creationId xmlns:a16="http://schemas.microsoft.com/office/drawing/2014/main" id="{E211327B-3880-6494-1C8F-EEE1BF913B81}"/>
              </a:ext>
            </a:extLst>
          </p:cNvPr>
          <p:cNvSpPr>
            <a:spLocks noGrp="1"/>
          </p:cNvSpPr>
          <p:nvPr>
            <p:ph type="pic" sz="quarter" idx="15"/>
          </p:nvPr>
        </p:nvSpPr>
        <p:spPr>
          <a:xfrm>
            <a:off x="0" y="2293494"/>
            <a:ext cx="4176819" cy="4564506"/>
          </a:xfrm>
          <a:custGeom>
            <a:avLst/>
            <a:gdLst>
              <a:gd name="connsiteX0" fmla="*/ 0 w 4176819"/>
              <a:gd name="connsiteY0" fmla="*/ 0 h 4564506"/>
              <a:gd name="connsiteX1" fmla="*/ 3598379 w 4176819"/>
              <a:gd name="connsiteY1" fmla="*/ 0 h 4564506"/>
              <a:gd name="connsiteX2" fmla="*/ 4176819 w 4176819"/>
              <a:gd name="connsiteY2" fmla="*/ 578440 h 4564506"/>
              <a:gd name="connsiteX3" fmla="*/ 4176819 w 4176819"/>
              <a:gd name="connsiteY3" fmla="*/ 4564506 h 4564506"/>
              <a:gd name="connsiteX4" fmla="*/ 0 w 4176819"/>
              <a:gd name="connsiteY4" fmla="*/ 4564506 h 45645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76819" h="4564506">
                <a:moveTo>
                  <a:pt x="0" y="0"/>
                </a:moveTo>
                <a:lnTo>
                  <a:pt x="3598379" y="0"/>
                </a:lnTo>
                <a:cubicBezTo>
                  <a:pt x="3917843" y="0"/>
                  <a:pt x="4176819" y="258976"/>
                  <a:pt x="4176819" y="578440"/>
                </a:cubicBezTo>
                <a:lnTo>
                  <a:pt x="4176819" y="4564506"/>
                </a:lnTo>
                <a:lnTo>
                  <a:pt x="0" y="4564506"/>
                </a:ln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endParaRPr lang="en-US" dirty="0"/>
          </a:p>
        </p:txBody>
      </p:sp>
      <p:sp>
        <p:nvSpPr>
          <p:cNvPr id="8" name="Content Placeholder 7">
            <a:extLst>
              <a:ext uri="{FF2B5EF4-FFF2-40B4-BE49-F238E27FC236}">
                <a16:creationId xmlns:a16="http://schemas.microsoft.com/office/drawing/2014/main" id="{83F7B03F-5EDA-605B-1A2E-F48896E48939}"/>
              </a:ext>
            </a:extLst>
          </p:cNvPr>
          <p:cNvSpPr>
            <a:spLocks noGrp="1"/>
          </p:cNvSpPr>
          <p:nvPr>
            <p:ph sz="quarter" idx="14"/>
          </p:nvPr>
        </p:nvSpPr>
        <p:spPr>
          <a:xfrm>
            <a:off x="5120787" y="549275"/>
            <a:ext cx="6561138" cy="57881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5115073" y="6492240"/>
            <a:ext cx="2843784" cy="338328"/>
          </a:xfrm>
        </p:spPr>
        <p:txBody>
          <a:bodyPr/>
          <a:lstStyle/>
          <a:p>
            <a:fld id="{51CF56A9-FD41-47F4-80A0-DA74EEEC2541}" type="datetime1">
              <a:rPr lang="en-US" smtClean="0"/>
              <a:t>3/22/25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96832620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ig Number">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B8561-D435-07DE-2456-79994CDFB83C}"/>
              </a:ext>
            </a:extLst>
          </p:cNvPr>
          <p:cNvSpPr>
            <a:spLocks noGrp="1"/>
          </p:cNvSpPr>
          <p:nvPr>
            <p:ph type="title" hasCustomPrompt="1"/>
          </p:nvPr>
        </p:nvSpPr>
        <p:spPr>
          <a:xfrm>
            <a:off x="493776" y="603504"/>
            <a:ext cx="11201400" cy="4206240"/>
          </a:xfrm>
        </p:spPr>
        <p:txBody>
          <a:bodyPr>
            <a:normAutofit/>
          </a:bodyPr>
          <a:lstStyle>
            <a:lvl1pPr algn="ctr">
              <a:defRPr sz="27800"/>
            </a:lvl1pPr>
          </a:lstStyle>
          <a:p>
            <a:r>
              <a:rPr lang="en-US"/>
              <a:t>##%</a:t>
            </a:r>
          </a:p>
        </p:txBody>
      </p:sp>
      <p:sp>
        <p:nvSpPr>
          <p:cNvPr id="3" name="Date Placeholder 2">
            <a:extLst>
              <a:ext uri="{FF2B5EF4-FFF2-40B4-BE49-F238E27FC236}">
                <a16:creationId xmlns:a16="http://schemas.microsoft.com/office/drawing/2014/main" id="{615DF3EE-4BB8-4215-E053-BF3ED1BB9F97}"/>
              </a:ext>
            </a:extLst>
          </p:cNvPr>
          <p:cNvSpPr>
            <a:spLocks noGrp="1"/>
          </p:cNvSpPr>
          <p:nvPr>
            <p:ph type="dt" sz="half" idx="10"/>
          </p:nvPr>
        </p:nvSpPr>
        <p:spPr/>
        <p:txBody>
          <a:bodyPr/>
          <a:lstStyle/>
          <a:p>
            <a:fld id="{A4CBD270-9BF1-4C68-A7FA-BA016D8BB959}" type="datetime1">
              <a:rPr lang="en-US" smtClean="0"/>
              <a:t>3/22/25</a:t>
            </a:fld>
            <a:endParaRPr lang="en-US" dirty="0"/>
          </a:p>
        </p:txBody>
      </p:sp>
      <p:sp>
        <p:nvSpPr>
          <p:cNvPr id="4" name="Footer Placeholder 3">
            <a:extLst>
              <a:ext uri="{FF2B5EF4-FFF2-40B4-BE49-F238E27FC236}">
                <a16:creationId xmlns:a16="http://schemas.microsoft.com/office/drawing/2014/main" id="{943AE6E7-0083-439C-3FBC-ADE4BE86C1A4}"/>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AF27A3B-009A-1790-7D93-9A1F6351D8BE}"/>
              </a:ext>
            </a:extLst>
          </p:cNvPr>
          <p:cNvSpPr>
            <a:spLocks noGrp="1"/>
          </p:cNvSpPr>
          <p:nvPr>
            <p:ph type="sldNum" sz="quarter" idx="12"/>
          </p:nvPr>
        </p:nvSpPr>
        <p:spPr/>
        <p:txBody>
          <a:bodyPr/>
          <a:lstStyle/>
          <a:p>
            <a:fld id="{CC057153-B650-4DEB-B370-79DDCFDCE934}" type="slidenum">
              <a:rPr lang="en-US" smtClean="0"/>
              <a:pPr/>
              <a:t>‹#›</a:t>
            </a:fld>
            <a:endParaRPr lang="en-US" dirty="0"/>
          </a:p>
        </p:txBody>
      </p:sp>
      <p:sp>
        <p:nvSpPr>
          <p:cNvPr id="7" name="Content Placeholder 6">
            <a:extLst>
              <a:ext uri="{FF2B5EF4-FFF2-40B4-BE49-F238E27FC236}">
                <a16:creationId xmlns:a16="http://schemas.microsoft.com/office/drawing/2014/main" id="{A42AC33E-6837-F850-DF64-4475DAA059EE}"/>
              </a:ext>
            </a:extLst>
          </p:cNvPr>
          <p:cNvSpPr>
            <a:spLocks noGrp="1"/>
          </p:cNvSpPr>
          <p:nvPr>
            <p:ph sz="quarter" idx="13"/>
          </p:nvPr>
        </p:nvSpPr>
        <p:spPr>
          <a:xfrm>
            <a:off x="1389888" y="4809744"/>
            <a:ext cx="9345168" cy="1225296"/>
          </a:xfrm>
        </p:spPr>
        <p:txBody>
          <a:bodyPr>
            <a:normAutofit/>
          </a:bodyPr>
          <a:lstStyle>
            <a:lvl1pPr marL="0" indent="0" algn="ctr">
              <a:buNone/>
              <a:defRPr sz="2800" cap="all" baseline="0"/>
            </a:lvl1pPr>
            <a:lvl2pPr marL="228600" indent="0" algn="ctr">
              <a:buNone/>
              <a:defRPr sz="2400" cap="all" baseline="0"/>
            </a:lvl2pPr>
            <a:lvl3pPr marL="457200" indent="0" algn="ctr">
              <a:buNone/>
              <a:defRPr sz="2000" cap="all" baseline="0"/>
            </a:lvl3pPr>
            <a:lvl4pPr marL="685800" indent="0" algn="ctr">
              <a:buNone/>
              <a:defRPr sz="1800" cap="all" baseline="0"/>
            </a:lvl4pPr>
            <a:lvl5pPr marL="914400" indent="0" algn="ctr">
              <a:buNone/>
              <a:defRPr sz="1600" cap="all"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021740340"/>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ig Number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B8561-D435-07DE-2456-79994CDFB83C}"/>
              </a:ext>
            </a:extLst>
          </p:cNvPr>
          <p:cNvSpPr>
            <a:spLocks noGrp="1"/>
          </p:cNvSpPr>
          <p:nvPr>
            <p:ph type="title" hasCustomPrompt="1"/>
          </p:nvPr>
        </p:nvSpPr>
        <p:spPr>
          <a:xfrm>
            <a:off x="539496" y="420624"/>
            <a:ext cx="11100816" cy="4334256"/>
          </a:xfrm>
        </p:spPr>
        <p:txBody>
          <a:bodyPr>
            <a:normAutofit/>
          </a:bodyPr>
          <a:lstStyle>
            <a:lvl1pPr algn="l">
              <a:defRPr sz="27800">
                <a:solidFill>
                  <a:schemeClr val="tx1"/>
                </a:solidFill>
              </a:defRPr>
            </a:lvl1pPr>
          </a:lstStyle>
          <a:p>
            <a:r>
              <a:rPr lang="en-US"/>
              <a:t>##%</a:t>
            </a:r>
          </a:p>
        </p:txBody>
      </p:sp>
      <p:sp>
        <p:nvSpPr>
          <p:cNvPr id="3" name="Date Placeholder 2">
            <a:extLst>
              <a:ext uri="{FF2B5EF4-FFF2-40B4-BE49-F238E27FC236}">
                <a16:creationId xmlns:a16="http://schemas.microsoft.com/office/drawing/2014/main" id="{615DF3EE-4BB8-4215-E053-BF3ED1BB9F97}"/>
              </a:ext>
            </a:extLst>
          </p:cNvPr>
          <p:cNvSpPr>
            <a:spLocks noGrp="1"/>
          </p:cNvSpPr>
          <p:nvPr>
            <p:ph type="dt" sz="half" idx="10"/>
          </p:nvPr>
        </p:nvSpPr>
        <p:spPr/>
        <p:txBody>
          <a:bodyPr/>
          <a:lstStyle>
            <a:lvl1pPr>
              <a:defRPr>
                <a:solidFill>
                  <a:schemeClr val="tx1"/>
                </a:solidFill>
              </a:defRPr>
            </a:lvl1pPr>
          </a:lstStyle>
          <a:p>
            <a:fld id="{E023AFB7-90A6-428C-A019-BBE6272496B8}" type="datetime1">
              <a:rPr lang="en-US" smtClean="0"/>
              <a:t>3/22/25</a:t>
            </a:fld>
            <a:endParaRPr lang="en-US" dirty="0"/>
          </a:p>
        </p:txBody>
      </p:sp>
      <p:sp>
        <p:nvSpPr>
          <p:cNvPr id="4" name="Footer Placeholder 3">
            <a:extLst>
              <a:ext uri="{FF2B5EF4-FFF2-40B4-BE49-F238E27FC236}">
                <a16:creationId xmlns:a16="http://schemas.microsoft.com/office/drawing/2014/main" id="{943AE6E7-0083-439C-3FBC-ADE4BE86C1A4}"/>
              </a:ext>
            </a:extLst>
          </p:cNvPr>
          <p:cNvSpPr>
            <a:spLocks noGrp="1"/>
          </p:cNvSpPr>
          <p:nvPr>
            <p:ph type="ftr" sz="quarter" idx="11"/>
          </p:nvPr>
        </p:nvSpPr>
        <p:spPr/>
        <p:txBody>
          <a:bodyPr/>
          <a:lstStyle>
            <a:lvl1pPr>
              <a:defRPr>
                <a:solidFill>
                  <a:schemeClr val="tx1"/>
                </a:solidFill>
              </a:defRPr>
            </a:lvl1pPr>
          </a:lstStyle>
          <a:p>
            <a:r>
              <a:rPr lang="en-US" dirty="0"/>
              <a:t>Sample Footer Text</a:t>
            </a:r>
          </a:p>
        </p:txBody>
      </p:sp>
      <p:sp>
        <p:nvSpPr>
          <p:cNvPr id="5" name="Slide Number Placeholder 4">
            <a:extLst>
              <a:ext uri="{FF2B5EF4-FFF2-40B4-BE49-F238E27FC236}">
                <a16:creationId xmlns:a16="http://schemas.microsoft.com/office/drawing/2014/main" id="{2AF27A3B-009A-1790-7D93-9A1F6351D8BE}"/>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dirty="0"/>
          </a:p>
        </p:txBody>
      </p:sp>
      <p:sp>
        <p:nvSpPr>
          <p:cNvPr id="7" name="Content Placeholder 6">
            <a:extLst>
              <a:ext uri="{FF2B5EF4-FFF2-40B4-BE49-F238E27FC236}">
                <a16:creationId xmlns:a16="http://schemas.microsoft.com/office/drawing/2014/main" id="{A42AC33E-6837-F850-DF64-4475DAA059EE}"/>
              </a:ext>
            </a:extLst>
          </p:cNvPr>
          <p:cNvSpPr>
            <a:spLocks noGrp="1"/>
          </p:cNvSpPr>
          <p:nvPr>
            <p:ph sz="quarter" idx="13" hasCustomPrompt="1"/>
          </p:nvPr>
        </p:nvSpPr>
        <p:spPr>
          <a:xfrm>
            <a:off x="621792" y="4873752"/>
            <a:ext cx="8439912" cy="1490472"/>
          </a:xfrm>
        </p:spPr>
        <p:txBody>
          <a:bodyPr>
            <a:normAutofit/>
          </a:bodyPr>
          <a:lstStyle>
            <a:lvl1pPr marL="0" indent="0" algn="l">
              <a:buNone/>
              <a:defRPr sz="2800" cap="all" baseline="0">
                <a:solidFill>
                  <a:schemeClr val="tx1"/>
                </a:solidFill>
              </a:defRPr>
            </a:lvl1pPr>
            <a:lvl2pPr marL="228600" indent="0" algn="l">
              <a:buNone/>
              <a:defRPr sz="2400" cap="all" baseline="0">
                <a:solidFill>
                  <a:schemeClr val="tx1"/>
                </a:solidFill>
              </a:defRPr>
            </a:lvl2pPr>
            <a:lvl3pPr marL="457200" indent="0" algn="l">
              <a:buNone/>
              <a:defRPr sz="2000" cap="all" baseline="0">
                <a:solidFill>
                  <a:schemeClr val="tx1"/>
                </a:solidFill>
              </a:defRPr>
            </a:lvl3pPr>
            <a:lvl4pPr marL="685800" indent="0" algn="l">
              <a:buNone/>
              <a:defRPr sz="1800" cap="all" baseline="0">
                <a:solidFill>
                  <a:schemeClr val="tx1"/>
                </a:solidFill>
              </a:defRPr>
            </a:lvl4pPr>
            <a:lvl5pPr marL="914400" indent="0" algn="l">
              <a:buNone/>
              <a:defRPr sz="1600" cap="all" baseline="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0170125"/>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ig Number 3">
    <p:bg>
      <p:bgRef idx="1001">
        <a:schemeClr val="bg1"/>
      </p:bgRef>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3193DB7D-955F-21DF-15DA-4285375617FC}"/>
              </a:ext>
            </a:extLst>
          </p:cNvPr>
          <p:cNvSpPr/>
          <p:nvPr userDrawn="1"/>
        </p:nvSpPr>
        <p:spPr>
          <a:xfrm>
            <a:off x="1" y="4783948"/>
            <a:ext cx="11762231" cy="2074052"/>
          </a:xfrm>
          <a:custGeom>
            <a:avLst/>
            <a:gdLst>
              <a:gd name="connsiteX0" fmla="*/ 0 w 11762231"/>
              <a:gd name="connsiteY0" fmla="*/ 0 h 2074052"/>
              <a:gd name="connsiteX1" fmla="*/ 112775 w 11762231"/>
              <a:gd name="connsiteY1" fmla="*/ 0 h 2074052"/>
              <a:gd name="connsiteX2" fmla="*/ 11102489 w 11762231"/>
              <a:gd name="connsiteY2" fmla="*/ 0 h 2074052"/>
              <a:gd name="connsiteX3" fmla="*/ 11437005 w 11762231"/>
              <a:gd name="connsiteY3" fmla="*/ 0 h 2074052"/>
              <a:gd name="connsiteX4" fmla="*/ 11762231 w 11762231"/>
              <a:gd name="connsiteY4" fmla="*/ 325226 h 2074052"/>
              <a:gd name="connsiteX5" fmla="*/ 11762231 w 11762231"/>
              <a:gd name="connsiteY5" fmla="*/ 2074052 h 2074052"/>
              <a:gd name="connsiteX6" fmla="*/ 11427715 w 11762231"/>
              <a:gd name="connsiteY6" fmla="*/ 2074052 h 2074052"/>
              <a:gd name="connsiteX7" fmla="*/ 112775 w 11762231"/>
              <a:gd name="connsiteY7" fmla="*/ 2074052 h 2074052"/>
              <a:gd name="connsiteX8" fmla="*/ 0 w 11762231"/>
              <a:gd name="connsiteY8" fmla="*/ 2074052 h 20740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762231" h="2074052">
                <a:moveTo>
                  <a:pt x="0" y="0"/>
                </a:moveTo>
                <a:lnTo>
                  <a:pt x="112775" y="0"/>
                </a:lnTo>
                <a:lnTo>
                  <a:pt x="11102489" y="0"/>
                </a:lnTo>
                <a:lnTo>
                  <a:pt x="11437005" y="0"/>
                </a:lnTo>
                <a:cubicBezTo>
                  <a:pt x="11616622" y="0"/>
                  <a:pt x="11762231" y="145609"/>
                  <a:pt x="11762231" y="325226"/>
                </a:cubicBezTo>
                <a:lnTo>
                  <a:pt x="11762231" y="2074052"/>
                </a:lnTo>
                <a:lnTo>
                  <a:pt x="11427715" y="2074052"/>
                </a:lnTo>
                <a:lnTo>
                  <a:pt x="112775" y="2074052"/>
                </a:lnTo>
                <a:lnTo>
                  <a:pt x="0" y="2074052"/>
                </a:lnTo>
                <a:close/>
              </a:path>
            </a:pathLst>
          </a:custGeom>
          <a:solidFill>
            <a:schemeClr val="bg2"/>
          </a:solidFill>
          <a:ln w="2540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EDE6"/>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0B5B8561-D435-07DE-2456-79994CDFB83C}"/>
              </a:ext>
            </a:extLst>
          </p:cNvPr>
          <p:cNvSpPr>
            <a:spLocks noGrp="1"/>
          </p:cNvSpPr>
          <p:nvPr>
            <p:ph type="title" hasCustomPrompt="1"/>
          </p:nvPr>
        </p:nvSpPr>
        <p:spPr>
          <a:xfrm>
            <a:off x="539496" y="420624"/>
            <a:ext cx="11100816" cy="4334256"/>
          </a:xfrm>
        </p:spPr>
        <p:txBody>
          <a:bodyPr>
            <a:normAutofit/>
          </a:bodyPr>
          <a:lstStyle>
            <a:lvl1pPr algn="l">
              <a:defRPr sz="27800">
                <a:solidFill>
                  <a:schemeClr val="tx1"/>
                </a:solidFill>
              </a:defRPr>
            </a:lvl1pPr>
          </a:lstStyle>
          <a:p>
            <a:r>
              <a:rPr lang="en-US"/>
              <a:t>##%</a:t>
            </a:r>
          </a:p>
        </p:txBody>
      </p:sp>
      <p:sp>
        <p:nvSpPr>
          <p:cNvPr id="3" name="Date Placeholder 2">
            <a:extLst>
              <a:ext uri="{FF2B5EF4-FFF2-40B4-BE49-F238E27FC236}">
                <a16:creationId xmlns:a16="http://schemas.microsoft.com/office/drawing/2014/main" id="{615DF3EE-4BB8-4215-E053-BF3ED1BB9F97}"/>
              </a:ext>
            </a:extLst>
          </p:cNvPr>
          <p:cNvSpPr>
            <a:spLocks noGrp="1"/>
          </p:cNvSpPr>
          <p:nvPr>
            <p:ph type="dt" sz="half" idx="10"/>
          </p:nvPr>
        </p:nvSpPr>
        <p:spPr/>
        <p:txBody>
          <a:bodyPr/>
          <a:lstStyle>
            <a:lvl1pPr>
              <a:defRPr>
                <a:solidFill>
                  <a:schemeClr val="tx1"/>
                </a:solidFill>
              </a:defRPr>
            </a:lvl1pPr>
          </a:lstStyle>
          <a:p>
            <a:fld id="{09E47A9E-7C3C-4663-841E-C89520FA85A3}" type="datetime1">
              <a:rPr lang="en-US" smtClean="0"/>
              <a:t>3/22/25</a:t>
            </a:fld>
            <a:endParaRPr lang="en-US" dirty="0"/>
          </a:p>
        </p:txBody>
      </p:sp>
      <p:sp>
        <p:nvSpPr>
          <p:cNvPr id="4" name="Footer Placeholder 3">
            <a:extLst>
              <a:ext uri="{FF2B5EF4-FFF2-40B4-BE49-F238E27FC236}">
                <a16:creationId xmlns:a16="http://schemas.microsoft.com/office/drawing/2014/main" id="{943AE6E7-0083-439C-3FBC-ADE4BE86C1A4}"/>
              </a:ext>
            </a:extLst>
          </p:cNvPr>
          <p:cNvSpPr>
            <a:spLocks noGrp="1"/>
          </p:cNvSpPr>
          <p:nvPr>
            <p:ph type="ftr" sz="quarter" idx="11"/>
          </p:nvPr>
        </p:nvSpPr>
        <p:spPr>
          <a:xfrm>
            <a:off x="8430768" y="6492240"/>
            <a:ext cx="2660904" cy="338328"/>
          </a:xfrm>
        </p:spPr>
        <p:txBody>
          <a:bodyPr/>
          <a:lstStyle>
            <a:lvl1pPr>
              <a:defRPr>
                <a:solidFill>
                  <a:schemeClr val="tx1"/>
                </a:solidFill>
              </a:defRPr>
            </a:lvl1pPr>
          </a:lstStyle>
          <a:p>
            <a:r>
              <a:rPr lang="en-US" dirty="0"/>
              <a:t>Sample Footer Text</a:t>
            </a:r>
          </a:p>
        </p:txBody>
      </p:sp>
      <p:sp>
        <p:nvSpPr>
          <p:cNvPr id="5" name="Slide Number Placeholder 4">
            <a:extLst>
              <a:ext uri="{FF2B5EF4-FFF2-40B4-BE49-F238E27FC236}">
                <a16:creationId xmlns:a16="http://schemas.microsoft.com/office/drawing/2014/main" id="{2AF27A3B-009A-1790-7D93-9A1F6351D8BE}"/>
              </a:ext>
            </a:extLst>
          </p:cNvPr>
          <p:cNvSpPr>
            <a:spLocks noGrp="1"/>
          </p:cNvSpPr>
          <p:nvPr>
            <p:ph type="sldNum" sz="quarter" idx="12"/>
          </p:nvPr>
        </p:nvSpPr>
        <p:spPr>
          <a:xfrm>
            <a:off x="11183112" y="6492240"/>
            <a:ext cx="457200" cy="338328"/>
          </a:xfrm>
        </p:spPr>
        <p:txBody>
          <a:bodyPr/>
          <a:lstStyle>
            <a:lvl1pPr>
              <a:defRPr>
                <a:solidFill>
                  <a:schemeClr val="tx1"/>
                </a:solidFill>
              </a:defRPr>
            </a:lvl1pPr>
          </a:lstStyle>
          <a:p>
            <a:fld id="{CC057153-B650-4DEB-B370-79DDCFDCE934}" type="slidenum">
              <a:rPr lang="en-US" smtClean="0"/>
              <a:pPr/>
              <a:t>‹#›</a:t>
            </a:fld>
            <a:endParaRPr lang="en-US" dirty="0"/>
          </a:p>
        </p:txBody>
      </p:sp>
      <p:sp>
        <p:nvSpPr>
          <p:cNvPr id="7" name="Content Placeholder 6">
            <a:extLst>
              <a:ext uri="{FF2B5EF4-FFF2-40B4-BE49-F238E27FC236}">
                <a16:creationId xmlns:a16="http://schemas.microsoft.com/office/drawing/2014/main" id="{A42AC33E-6837-F850-DF64-4475DAA059EE}"/>
              </a:ext>
            </a:extLst>
          </p:cNvPr>
          <p:cNvSpPr>
            <a:spLocks noGrp="1"/>
          </p:cNvSpPr>
          <p:nvPr>
            <p:ph sz="quarter" idx="13" hasCustomPrompt="1"/>
          </p:nvPr>
        </p:nvSpPr>
        <p:spPr>
          <a:xfrm>
            <a:off x="621792" y="4873752"/>
            <a:ext cx="8439912" cy="1589420"/>
          </a:xfrm>
        </p:spPr>
        <p:txBody>
          <a:bodyPr anchor="ctr">
            <a:normAutofit/>
          </a:bodyPr>
          <a:lstStyle>
            <a:lvl1pPr marL="0" indent="0" algn="l">
              <a:buNone/>
              <a:defRPr sz="2800" cap="all" baseline="0">
                <a:solidFill>
                  <a:schemeClr val="tx1"/>
                </a:solidFill>
              </a:defRPr>
            </a:lvl1pPr>
            <a:lvl2pPr marL="228600" indent="0" algn="l">
              <a:buNone/>
              <a:defRPr sz="2400" cap="all" baseline="0">
                <a:solidFill>
                  <a:schemeClr val="tx1"/>
                </a:solidFill>
              </a:defRPr>
            </a:lvl2pPr>
            <a:lvl3pPr marL="457200" indent="0" algn="l">
              <a:buNone/>
              <a:defRPr sz="2000" cap="all" baseline="0">
                <a:solidFill>
                  <a:schemeClr val="tx1"/>
                </a:solidFill>
              </a:defRPr>
            </a:lvl3pPr>
            <a:lvl4pPr marL="685800" indent="0" algn="l">
              <a:buNone/>
              <a:defRPr sz="1800" cap="all" baseline="0">
                <a:solidFill>
                  <a:schemeClr val="tx1"/>
                </a:solidFill>
              </a:defRPr>
            </a:lvl4pPr>
            <a:lvl5pPr marL="914400" indent="0" algn="l">
              <a:buNone/>
              <a:defRPr sz="1600" cap="all" baseline="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7767934"/>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tatem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1133856"/>
          </a:xfrm>
        </p:spPr>
        <p:txBody>
          <a:bodyPr/>
          <a:lstStyle/>
          <a:p>
            <a:r>
              <a:rPr lang="en-US"/>
              <a:t>Click to edit Master title style</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42FED8FD-3F8D-425F-9991-7FB6FCCEC5A2}" type="datetime1">
              <a:rPr lang="en-US" smtClean="0"/>
              <a:t>3/22/25</a:t>
            </a:fld>
            <a:endParaRPr lang="en-US" dirty="0"/>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CC057153-B650-4DEB-B370-79DDCFDCE934}" type="slidenum">
              <a:rPr lang="en-US" smtClean="0"/>
              <a:pPr/>
              <a:t>‹#›</a:t>
            </a:fld>
            <a:endParaRPr lang="en-US" dirty="0"/>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612648" y="630936"/>
            <a:ext cx="8266176" cy="5605272"/>
          </a:xfrm>
        </p:spPr>
        <p:txBody>
          <a:bodyPr anchor="ctr">
            <a:normAutofit/>
          </a:bodyPr>
          <a:lstStyle>
            <a:lvl1pPr marL="0" indent="0">
              <a:lnSpc>
                <a:spcPct val="100000"/>
              </a:lnSpc>
              <a:buNone/>
              <a:defRPr sz="5400" b="1"/>
            </a:lvl1pPr>
            <a:lvl2pPr marL="228600" indent="0">
              <a:lnSpc>
                <a:spcPct val="100000"/>
              </a:lnSpc>
              <a:buNone/>
              <a:defRPr sz="4800" b="1"/>
            </a:lvl2pPr>
            <a:lvl3pPr marL="457200" indent="0">
              <a:lnSpc>
                <a:spcPct val="100000"/>
              </a:lnSpc>
              <a:buNone/>
              <a:defRPr sz="4400" b="1"/>
            </a:lvl3pPr>
            <a:lvl4pPr marL="685800" indent="0">
              <a:lnSpc>
                <a:spcPct val="100000"/>
              </a:lnSpc>
              <a:buNone/>
              <a:defRPr sz="4000" b="1"/>
            </a:lvl4pPr>
            <a:lvl5pPr marL="914400" indent="0">
              <a:lnSpc>
                <a:spcPct val="100000"/>
              </a:lnSpc>
              <a:buNone/>
              <a:defRPr sz="36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536137"/>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tatement 2">
    <p:spTree>
      <p:nvGrpSpPr>
        <p:cNvPr id="1" name=""/>
        <p:cNvGrpSpPr/>
        <p:nvPr/>
      </p:nvGrpSpPr>
      <p:grpSpPr>
        <a:xfrm>
          <a:off x="0" y="0"/>
          <a:ext cx="0" cy="0"/>
          <a:chOff x="0" y="0"/>
          <a:chExt cx="0" cy="0"/>
        </a:xfrm>
      </p:grpSpPr>
      <p:sp>
        <p:nvSpPr>
          <p:cNvPr id="16" name="Freeform: Shape 15">
            <a:extLst>
              <a:ext uri="{FF2B5EF4-FFF2-40B4-BE49-F238E27FC236}">
                <a16:creationId xmlns:a16="http://schemas.microsoft.com/office/drawing/2014/main" id="{860B29AE-EBEF-71CC-AE38-3B2CD14FCA19}"/>
              </a:ext>
            </a:extLst>
          </p:cNvPr>
          <p:cNvSpPr/>
          <p:nvPr userDrawn="1"/>
        </p:nvSpPr>
        <p:spPr>
          <a:xfrm rot="5400000" flipV="1">
            <a:off x="-2566724" y="2566724"/>
            <a:ext cx="6399213" cy="1265765"/>
          </a:xfrm>
          <a:custGeom>
            <a:avLst/>
            <a:gdLst>
              <a:gd name="connsiteX0" fmla="*/ 0 w 6399213"/>
              <a:gd name="connsiteY0" fmla="*/ 0 h 1265765"/>
              <a:gd name="connsiteX1" fmla="*/ 0 w 6399213"/>
              <a:gd name="connsiteY1" fmla="*/ 1265765 h 1265765"/>
              <a:gd name="connsiteX2" fmla="*/ 5982881 w 6399213"/>
              <a:gd name="connsiteY2" fmla="*/ 1265765 h 1265765"/>
              <a:gd name="connsiteX3" fmla="*/ 6399213 w 6399213"/>
              <a:gd name="connsiteY3" fmla="*/ 849433 h 1265765"/>
              <a:gd name="connsiteX4" fmla="*/ 6399213 w 6399213"/>
              <a:gd name="connsiteY4" fmla="*/ 0 h 12657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99213" h="1265765">
                <a:moveTo>
                  <a:pt x="0" y="0"/>
                </a:moveTo>
                <a:lnTo>
                  <a:pt x="0" y="1265765"/>
                </a:lnTo>
                <a:lnTo>
                  <a:pt x="5982881" y="1265765"/>
                </a:lnTo>
                <a:cubicBezTo>
                  <a:pt x="6212815" y="1265765"/>
                  <a:pt x="6399213" y="1079367"/>
                  <a:pt x="6399213" y="849433"/>
                </a:cubicBezTo>
                <a:lnTo>
                  <a:pt x="6399213" y="0"/>
                </a:lnTo>
                <a:close/>
              </a:path>
            </a:pathLst>
          </a:custGeom>
          <a:solidFill>
            <a:schemeClr val="bg2"/>
          </a:solidFill>
          <a:ln w="2540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EDE6"/>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1133856"/>
          </a:xfrm>
        </p:spPr>
        <p:txBody>
          <a:bodyPr/>
          <a:lstStyle/>
          <a:p>
            <a:r>
              <a:rPr lang="en-US"/>
              <a:t>Click to edit Master title style</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5BD6B3E3-A05B-4311-9C9A-DA8A512CAB97}" type="datetime1">
              <a:rPr lang="en-US" smtClean="0"/>
              <a:t>3/22/25</a:t>
            </a:fld>
            <a:endParaRPr lang="en-US" dirty="0"/>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CC057153-B650-4DEB-B370-79DDCFDCE934}" type="slidenum">
              <a:rPr lang="en-US" smtClean="0"/>
              <a:pPr/>
              <a:t>‹#›</a:t>
            </a:fld>
            <a:endParaRPr lang="en-US" dirty="0"/>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798217" y="630935"/>
            <a:ext cx="8266176" cy="5605272"/>
          </a:xfrm>
        </p:spPr>
        <p:txBody>
          <a:bodyPr anchor="ctr">
            <a:normAutofit/>
          </a:bodyPr>
          <a:lstStyle>
            <a:lvl1pPr marL="0" indent="0">
              <a:lnSpc>
                <a:spcPct val="100000"/>
              </a:lnSpc>
              <a:buNone/>
              <a:defRPr sz="5400" b="1"/>
            </a:lvl1pPr>
            <a:lvl2pPr marL="228600" indent="0">
              <a:lnSpc>
                <a:spcPct val="100000"/>
              </a:lnSpc>
              <a:buNone/>
              <a:defRPr sz="4800" b="1"/>
            </a:lvl2pPr>
            <a:lvl3pPr marL="457200" indent="0">
              <a:lnSpc>
                <a:spcPct val="100000"/>
              </a:lnSpc>
              <a:buNone/>
              <a:defRPr sz="4400" b="1"/>
            </a:lvl3pPr>
            <a:lvl4pPr marL="685800" indent="0">
              <a:lnSpc>
                <a:spcPct val="100000"/>
              </a:lnSpc>
              <a:buNone/>
              <a:defRPr sz="4000" b="1"/>
            </a:lvl4pPr>
            <a:lvl5pPr marL="914400" indent="0">
              <a:lnSpc>
                <a:spcPct val="100000"/>
              </a:lnSpc>
              <a:buNone/>
              <a:defRPr sz="36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914536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tatement 3">
    <p:spTree>
      <p:nvGrpSpPr>
        <p:cNvPr id="1" name=""/>
        <p:cNvGrpSpPr/>
        <p:nvPr/>
      </p:nvGrpSpPr>
      <p:grpSpPr>
        <a:xfrm>
          <a:off x="0" y="0"/>
          <a:ext cx="0" cy="0"/>
          <a:chOff x="0" y="0"/>
          <a:chExt cx="0" cy="0"/>
        </a:xfrm>
      </p:grpSpPr>
      <p:sp>
        <p:nvSpPr>
          <p:cNvPr id="12" name="Freeform: Shape 11">
            <a:extLst>
              <a:ext uri="{FF2B5EF4-FFF2-40B4-BE49-F238E27FC236}">
                <a16:creationId xmlns:a16="http://schemas.microsoft.com/office/drawing/2014/main" id="{1CEC059F-651D-D540-DF60-D6361D9C716B}"/>
              </a:ext>
            </a:extLst>
          </p:cNvPr>
          <p:cNvSpPr/>
          <p:nvPr userDrawn="1"/>
        </p:nvSpPr>
        <p:spPr>
          <a:xfrm flipV="1">
            <a:off x="1" y="6099048"/>
            <a:ext cx="10487111" cy="758952"/>
          </a:xfrm>
          <a:custGeom>
            <a:avLst/>
            <a:gdLst>
              <a:gd name="connsiteX0" fmla="*/ 0 w 10487111"/>
              <a:gd name="connsiteY0" fmla="*/ 758952 h 758952"/>
              <a:gd name="connsiteX1" fmla="*/ 10070779 w 10487111"/>
              <a:gd name="connsiteY1" fmla="*/ 758952 h 758952"/>
              <a:gd name="connsiteX2" fmla="*/ 10487111 w 10487111"/>
              <a:gd name="connsiteY2" fmla="*/ 342620 h 758952"/>
              <a:gd name="connsiteX3" fmla="*/ 10487111 w 10487111"/>
              <a:gd name="connsiteY3" fmla="*/ 0 h 758952"/>
              <a:gd name="connsiteX4" fmla="*/ 0 w 10487111"/>
              <a:gd name="connsiteY4" fmla="*/ 0 h 7589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487111" h="758952">
                <a:moveTo>
                  <a:pt x="0" y="758952"/>
                </a:moveTo>
                <a:lnTo>
                  <a:pt x="10070779" y="758952"/>
                </a:lnTo>
                <a:cubicBezTo>
                  <a:pt x="10300713" y="758952"/>
                  <a:pt x="10487111" y="572554"/>
                  <a:pt x="10487111" y="342620"/>
                </a:cubicBezTo>
                <a:lnTo>
                  <a:pt x="10487111" y="0"/>
                </a:lnTo>
                <a:lnTo>
                  <a:pt x="0" y="0"/>
                </a:lnTo>
                <a:close/>
              </a:path>
            </a:pathLst>
          </a:custGeom>
          <a:solidFill>
            <a:schemeClr val="bg2"/>
          </a:solidFill>
          <a:ln w="2540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EDE6"/>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1133856"/>
          </a:xfrm>
        </p:spPr>
        <p:txBody>
          <a:bodyPr/>
          <a:lstStyle/>
          <a:p>
            <a:r>
              <a:rPr lang="en-US"/>
              <a:t>Click to edit Master title style</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FAEFBAE2-1C27-41D0-8DBA-D202F753417F}" type="datetime1">
              <a:rPr lang="en-US" smtClean="0"/>
              <a:t>3/22/25</a:t>
            </a:fld>
            <a:endParaRPr lang="en-US" dirty="0"/>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a:xfrm>
            <a:off x="7068312" y="6492240"/>
            <a:ext cx="2660904" cy="338328"/>
          </a:xfrm>
        </p:spPr>
        <p:txBody>
          <a:bodyPr/>
          <a:lstStyle/>
          <a:p>
            <a:r>
              <a:rPr lang="en-US" dirty="0"/>
              <a:t>Sample Footer Text</a:t>
            </a:r>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a:xfrm>
            <a:off x="9820656" y="6492240"/>
            <a:ext cx="457200" cy="338328"/>
          </a:xfrm>
        </p:spPr>
        <p:txBody>
          <a:bodyPr/>
          <a:lstStyle/>
          <a:p>
            <a:fld id="{CC057153-B650-4DEB-B370-79DDCFDCE934}" type="slidenum">
              <a:rPr lang="en-US" smtClean="0"/>
              <a:pPr/>
              <a:t>‹#›</a:t>
            </a:fld>
            <a:endParaRPr lang="en-US" dirty="0"/>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283464" y="1596767"/>
            <a:ext cx="9537192" cy="4142232"/>
          </a:xfrm>
        </p:spPr>
        <p:txBody>
          <a:bodyPr anchor="b">
            <a:normAutofit/>
          </a:bodyPr>
          <a:lstStyle>
            <a:lvl1pPr marL="0" indent="0">
              <a:lnSpc>
                <a:spcPct val="100000"/>
              </a:lnSpc>
              <a:buNone/>
              <a:defRPr sz="6000" b="1"/>
            </a:lvl1pPr>
            <a:lvl2pPr marL="228600" indent="0">
              <a:lnSpc>
                <a:spcPct val="100000"/>
              </a:lnSpc>
              <a:buNone/>
              <a:defRPr sz="5400" b="1"/>
            </a:lvl2pPr>
            <a:lvl3pPr marL="457200" indent="0">
              <a:lnSpc>
                <a:spcPct val="100000"/>
              </a:lnSpc>
              <a:buNone/>
              <a:defRPr sz="4800" b="1"/>
            </a:lvl3pPr>
            <a:lvl4pPr marL="685800" indent="0">
              <a:lnSpc>
                <a:spcPct val="100000"/>
              </a:lnSpc>
              <a:buNone/>
              <a:defRPr sz="4400" b="1"/>
            </a:lvl4pPr>
            <a:lvl5pPr marL="914400" indent="0">
              <a:lnSpc>
                <a:spcPct val="100000"/>
              </a:lnSpc>
              <a:buNone/>
              <a:defRPr sz="4000" b="1"/>
            </a:lvl5pPr>
          </a:lstStyle>
          <a:p>
            <a:pPr lvl="0"/>
            <a:r>
              <a:rPr lang="en-US"/>
              <a:t>Click to edit Statement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88597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31172" y="293302"/>
            <a:ext cx="11125032" cy="965101"/>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431172" y="1384847"/>
            <a:ext cx="11125032" cy="49051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FE21D4C7-8630-4B98-978C-30388BBD4EE8}" type="datetime1">
              <a:rPr lang="en-US" smtClean="0"/>
              <a:t>3/22/25</a:t>
            </a:fld>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84C450F2-3BB4-4AE4-8A35-A9D7AEA4C850}" type="slidenum">
              <a:rPr lang="en-US" smtClean="0"/>
              <a:t>‹#›</a:t>
            </a:fld>
            <a:endParaRPr lang="en-US" dirty="0"/>
          </a:p>
        </p:txBody>
      </p:sp>
    </p:spTree>
    <p:extLst>
      <p:ext uri="{BB962C8B-B14F-4D97-AF65-F5344CB8AC3E}">
        <p14:creationId xmlns:p14="http://schemas.microsoft.com/office/powerpoint/2010/main" val="383444325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F0761-EA67-F7D1-62E4-095EADA262F0}"/>
              </a:ext>
            </a:extLst>
          </p:cNvPr>
          <p:cNvSpPr>
            <a:spLocks noGrp="1"/>
          </p:cNvSpPr>
          <p:nvPr>
            <p:ph type="title" hasCustomPrompt="1"/>
          </p:nvPr>
        </p:nvSpPr>
        <p:spPr>
          <a:xfrm>
            <a:off x="1499616" y="1524002"/>
            <a:ext cx="9198864" cy="2871216"/>
          </a:xfrm>
        </p:spPr>
        <p:txBody>
          <a:bodyPr anchor="ctr">
            <a:normAutofit/>
          </a:bodyPr>
          <a:lstStyle>
            <a:lvl1pPr>
              <a:lnSpc>
                <a:spcPct val="110000"/>
              </a:lnSpc>
              <a:defRPr sz="4000" cap="none" baseline="0"/>
            </a:lvl1pPr>
          </a:lstStyle>
          <a:p>
            <a:r>
              <a:rPr lang="en-US"/>
              <a:t>Click to edit Quote</a:t>
            </a:r>
          </a:p>
        </p:txBody>
      </p:sp>
      <p:sp>
        <p:nvSpPr>
          <p:cNvPr id="3" name="Date Placeholder 2">
            <a:extLst>
              <a:ext uri="{FF2B5EF4-FFF2-40B4-BE49-F238E27FC236}">
                <a16:creationId xmlns:a16="http://schemas.microsoft.com/office/drawing/2014/main" id="{49A78CD0-57A9-DB86-E3A3-40628E6D68B7}"/>
              </a:ext>
            </a:extLst>
          </p:cNvPr>
          <p:cNvSpPr>
            <a:spLocks noGrp="1"/>
          </p:cNvSpPr>
          <p:nvPr>
            <p:ph type="dt" sz="half" idx="10"/>
          </p:nvPr>
        </p:nvSpPr>
        <p:spPr/>
        <p:txBody>
          <a:bodyPr/>
          <a:lstStyle/>
          <a:p>
            <a:fld id="{6A453612-8941-41EA-ABBA-F717A06C8346}" type="datetime1">
              <a:rPr lang="en-US" smtClean="0"/>
              <a:t>3/22/25</a:t>
            </a:fld>
            <a:endParaRPr lang="en-US" dirty="0"/>
          </a:p>
        </p:txBody>
      </p:sp>
      <p:sp>
        <p:nvSpPr>
          <p:cNvPr id="4" name="Footer Placeholder 3">
            <a:extLst>
              <a:ext uri="{FF2B5EF4-FFF2-40B4-BE49-F238E27FC236}">
                <a16:creationId xmlns:a16="http://schemas.microsoft.com/office/drawing/2014/main" id="{B54C2DF4-76B6-1299-74E1-66F403C01A3C}"/>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535CA15-3DFE-125B-C658-77179EDEA2F0}"/>
              </a:ext>
            </a:extLst>
          </p:cNvPr>
          <p:cNvSpPr>
            <a:spLocks noGrp="1"/>
          </p:cNvSpPr>
          <p:nvPr>
            <p:ph type="sldNum" sz="quarter" idx="12"/>
          </p:nvPr>
        </p:nvSpPr>
        <p:spPr/>
        <p:txBody>
          <a:bodyPr/>
          <a:lstStyle/>
          <a:p>
            <a:fld id="{CC057153-B650-4DEB-B370-79DDCFDCE934}" type="slidenum">
              <a:rPr lang="en-US" smtClean="0"/>
              <a:pPr/>
              <a:t>‹#›</a:t>
            </a:fld>
            <a:endParaRPr lang="en-US" dirty="0"/>
          </a:p>
        </p:txBody>
      </p:sp>
      <p:sp>
        <p:nvSpPr>
          <p:cNvPr id="7" name="Content Placeholder 6">
            <a:extLst>
              <a:ext uri="{FF2B5EF4-FFF2-40B4-BE49-F238E27FC236}">
                <a16:creationId xmlns:a16="http://schemas.microsoft.com/office/drawing/2014/main" id="{E5FAB025-061F-4B04-451A-37E42755863E}"/>
              </a:ext>
            </a:extLst>
          </p:cNvPr>
          <p:cNvSpPr>
            <a:spLocks noGrp="1"/>
          </p:cNvSpPr>
          <p:nvPr>
            <p:ph sz="quarter" idx="13" hasCustomPrompt="1"/>
          </p:nvPr>
        </p:nvSpPr>
        <p:spPr>
          <a:xfrm>
            <a:off x="1499616" y="5376672"/>
            <a:ext cx="9198864" cy="466344"/>
          </a:xfrm>
        </p:spPr>
        <p:txBody>
          <a:bodyPr>
            <a:normAutofit/>
          </a:bodyPr>
          <a:lstStyle>
            <a:lvl1pPr marL="0" indent="0">
              <a:buNone/>
              <a:defRPr sz="2200" b="1" cap="all" baseline="0">
                <a:solidFill>
                  <a:schemeClr val="accent1"/>
                </a:solidFill>
              </a:defRPr>
            </a:lvl1pPr>
            <a:lvl2pPr marL="228600" indent="0">
              <a:buNone/>
              <a:defRPr sz="2000" b="1" cap="all" baseline="0">
                <a:solidFill>
                  <a:schemeClr val="accent1"/>
                </a:solidFill>
              </a:defRPr>
            </a:lvl2pPr>
            <a:lvl3pPr marL="457200" indent="0">
              <a:buNone/>
              <a:defRPr sz="1800" b="1" cap="all" baseline="0">
                <a:solidFill>
                  <a:schemeClr val="accent1"/>
                </a:solidFill>
              </a:defRPr>
            </a:lvl3pPr>
            <a:lvl4pPr marL="685800" indent="0">
              <a:buNone/>
              <a:defRPr sz="1600" b="1" cap="all" baseline="0">
                <a:solidFill>
                  <a:schemeClr val="accent1"/>
                </a:solidFill>
              </a:defRPr>
            </a:lvl4pPr>
            <a:lvl5pPr marL="914400" indent="0">
              <a:buNone/>
              <a:defRPr sz="1400" b="1" cap="all" baseline="0">
                <a:solidFill>
                  <a:schemeClr val="accent1"/>
                </a:solidFill>
              </a:defRPr>
            </a:lvl5pPr>
          </a:lstStyle>
          <a:p>
            <a:pPr lvl="0"/>
            <a:r>
              <a:rPr lang="en-US"/>
              <a:t>Quote Author</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269020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2">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19D41517-889E-CBB7-FD17-C5FECA783B2A}"/>
              </a:ext>
            </a:extLst>
          </p:cNvPr>
          <p:cNvSpPr/>
          <p:nvPr userDrawn="1"/>
        </p:nvSpPr>
        <p:spPr>
          <a:xfrm flipV="1">
            <a:off x="0" y="823828"/>
            <a:ext cx="11385608" cy="6034172"/>
          </a:xfrm>
          <a:custGeom>
            <a:avLst/>
            <a:gdLst>
              <a:gd name="connsiteX0" fmla="*/ 0 w 11385608"/>
              <a:gd name="connsiteY0" fmla="*/ 6034172 h 6034172"/>
              <a:gd name="connsiteX1" fmla="*/ 10969276 w 11385608"/>
              <a:gd name="connsiteY1" fmla="*/ 6034172 h 6034172"/>
              <a:gd name="connsiteX2" fmla="*/ 11385608 w 11385608"/>
              <a:gd name="connsiteY2" fmla="*/ 5617840 h 6034172"/>
              <a:gd name="connsiteX3" fmla="*/ 11385608 w 11385608"/>
              <a:gd name="connsiteY3" fmla="*/ 0 h 6034172"/>
              <a:gd name="connsiteX4" fmla="*/ 0 w 11385608"/>
              <a:gd name="connsiteY4" fmla="*/ 0 h 60341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85608" h="6034172">
                <a:moveTo>
                  <a:pt x="0" y="6034172"/>
                </a:moveTo>
                <a:lnTo>
                  <a:pt x="10969276" y="6034172"/>
                </a:lnTo>
                <a:cubicBezTo>
                  <a:pt x="11199210" y="6034172"/>
                  <a:pt x="11385608" y="5847774"/>
                  <a:pt x="11385608" y="5617840"/>
                </a:cubicBezTo>
                <a:lnTo>
                  <a:pt x="11385608" y="0"/>
                </a:lnTo>
                <a:lnTo>
                  <a:pt x="0" y="0"/>
                </a:lnTo>
                <a:close/>
              </a:path>
            </a:pathLst>
          </a:custGeom>
          <a:solidFill>
            <a:schemeClr val="bg2"/>
          </a:solidFill>
          <a:ln w="25400">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0EDE6"/>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823F0761-EA67-F7D1-62E4-095EADA262F0}"/>
              </a:ext>
            </a:extLst>
          </p:cNvPr>
          <p:cNvSpPr>
            <a:spLocks noGrp="1"/>
          </p:cNvSpPr>
          <p:nvPr>
            <p:ph type="title" hasCustomPrompt="1"/>
          </p:nvPr>
        </p:nvSpPr>
        <p:spPr>
          <a:xfrm>
            <a:off x="429768" y="1783080"/>
            <a:ext cx="8499079" cy="2249424"/>
          </a:xfrm>
        </p:spPr>
        <p:txBody>
          <a:bodyPr anchor="t">
            <a:normAutofit/>
          </a:bodyPr>
          <a:lstStyle>
            <a:lvl1pPr>
              <a:lnSpc>
                <a:spcPct val="100000"/>
              </a:lnSpc>
              <a:defRPr sz="3600" cap="none" baseline="0"/>
            </a:lvl1pPr>
          </a:lstStyle>
          <a:p>
            <a:r>
              <a:rPr lang="en-US"/>
              <a:t>Click to edit Quote</a:t>
            </a:r>
          </a:p>
        </p:txBody>
      </p:sp>
      <p:sp>
        <p:nvSpPr>
          <p:cNvPr id="3" name="Date Placeholder 2">
            <a:extLst>
              <a:ext uri="{FF2B5EF4-FFF2-40B4-BE49-F238E27FC236}">
                <a16:creationId xmlns:a16="http://schemas.microsoft.com/office/drawing/2014/main" id="{49A78CD0-57A9-DB86-E3A3-40628E6D68B7}"/>
              </a:ext>
            </a:extLst>
          </p:cNvPr>
          <p:cNvSpPr>
            <a:spLocks noGrp="1"/>
          </p:cNvSpPr>
          <p:nvPr>
            <p:ph type="dt" sz="half" idx="10"/>
          </p:nvPr>
        </p:nvSpPr>
        <p:spPr/>
        <p:txBody>
          <a:bodyPr/>
          <a:lstStyle/>
          <a:p>
            <a:fld id="{73D6CD22-E4B3-48A1-94CA-B89DB574ED80}" type="datetime1">
              <a:rPr lang="en-US" smtClean="0"/>
              <a:t>3/22/25</a:t>
            </a:fld>
            <a:endParaRPr lang="en-US" dirty="0"/>
          </a:p>
        </p:txBody>
      </p:sp>
      <p:sp>
        <p:nvSpPr>
          <p:cNvPr id="4" name="Footer Placeholder 3">
            <a:extLst>
              <a:ext uri="{FF2B5EF4-FFF2-40B4-BE49-F238E27FC236}">
                <a16:creationId xmlns:a16="http://schemas.microsoft.com/office/drawing/2014/main" id="{B54C2DF4-76B6-1299-74E1-66F403C01A3C}"/>
              </a:ext>
            </a:extLst>
          </p:cNvPr>
          <p:cNvSpPr>
            <a:spLocks noGrp="1"/>
          </p:cNvSpPr>
          <p:nvPr>
            <p:ph type="ftr" sz="quarter" idx="11"/>
          </p:nvPr>
        </p:nvSpPr>
        <p:spPr>
          <a:xfrm>
            <a:off x="8669124" y="6492240"/>
            <a:ext cx="2660904" cy="338328"/>
          </a:xfrm>
        </p:spPr>
        <p:txBody>
          <a:bodyPr/>
          <a:lstStyle/>
          <a:p>
            <a:r>
              <a:rPr lang="en-US" dirty="0"/>
              <a:t>Sample Footer Text</a:t>
            </a:r>
          </a:p>
        </p:txBody>
      </p:sp>
      <p:sp>
        <p:nvSpPr>
          <p:cNvPr id="5" name="Slide Number Placeholder 4">
            <a:extLst>
              <a:ext uri="{FF2B5EF4-FFF2-40B4-BE49-F238E27FC236}">
                <a16:creationId xmlns:a16="http://schemas.microsoft.com/office/drawing/2014/main" id="{2535CA15-3DFE-125B-C658-77179EDEA2F0}"/>
              </a:ext>
            </a:extLst>
          </p:cNvPr>
          <p:cNvSpPr>
            <a:spLocks noGrp="1"/>
          </p:cNvSpPr>
          <p:nvPr>
            <p:ph type="sldNum" sz="quarter" idx="12"/>
          </p:nvPr>
        </p:nvSpPr>
        <p:spPr>
          <a:xfrm>
            <a:off x="11421468" y="6492240"/>
            <a:ext cx="457200" cy="338328"/>
          </a:xfrm>
        </p:spPr>
        <p:txBody>
          <a:bodyPr/>
          <a:lstStyle/>
          <a:p>
            <a:fld id="{CC057153-B650-4DEB-B370-79DDCFDCE934}" type="slidenum">
              <a:rPr lang="en-US" smtClean="0"/>
              <a:pPr/>
              <a:t>‹#›</a:t>
            </a:fld>
            <a:endParaRPr lang="en-US" dirty="0"/>
          </a:p>
        </p:txBody>
      </p:sp>
      <p:sp>
        <p:nvSpPr>
          <p:cNvPr id="7" name="Content Placeholder 6">
            <a:extLst>
              <a:ext uri="{FF2B5EF4-FFF2-40B4-BE49-F238E27FC236}">
                <a16:creationId xmlns:a16="http://schemas.microsoft.com/office/drawing/2014/main" id="{E5FAB025-061F-4B04-451A-37E42755863E}"/>
              </a:ext>
            </a:extLst>
          </p:cNvPr>
          <p:cNvSpPr>
            <a:spLocks noGrp="1"/>
          </p:cNvSpPr>
          <p:nvPr>
            <p:ph sz="quarter" idx="13" hasCustomPrompt="1"/>
          </p:nvPr>
        </p:nvSpPr>
        <p:spPr>
          <a:xfrm>
            <a:off x="429768" y="5120640"/>
            <a:ext cx="5431536" cy="1289304"/>
          </a:xfrm>
        </p:spPr>
        <p:txBody>
          <a:bodyPr vert="horz" lIns="91440" tIns="45720" rIns="91440" bIns="45720" rtlCol="0" anchor="ctr">
            <a:normAutofit/>
          </a:bodyPr>
          <a:lstStyle>
            <a:lvl1pPr marL="0" indent="0">
              <a:buNone/>
              <a:defRPr lang="en-US" b="1" cap="all" baseline="0" dirty="0"/>
            </a:lvl1pPr>
            <a:lvl2pPr marL="228600" indent="0">
              <a:buNone/>
              <a:defRPr lang="en-US" b="1" cap="all" baseline="0" dirty="0"/>
            </a:lvl2pPr>
            <a:lvl3pPr marL="457200" indent="0">
              <a:buNone/>
              <a:defRPr lang="en-US" b="1" cap="all" baseline="0" dirty="0"/>
            </a:lvl3pPr>
            <a:lvl4pPr marL="685800" indent="0">
              <a:buNone/>
              <a:defRPr lang="en-US" b="1" cap="all" baseline="0" dirty="0"/>
            </a:lvl4pPr>
            <a:lvl5pPr marL="914400" indent="0">
              <a:buNone/>
              <a:defRPr lang="en-US" b="1" cap="all" baseline="0" dirty="0"/>
            </a:lvl5pPr>
          </a:lstStyle>
          <a:p>
            <a:pPr lvl="0"/>
            <a:r>
              <a:rPr lang="en-US"/>
              <a:t>Quote Author</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0466918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onclusion">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29768" y="429768"/>
            <a:ext cx="10890374" cy="1627632"/>
          </a:xfrm>
        </p:spPr>
        <p:txBody>
          <a:bodyPr anchor="t">
            <a:normAutofit/>
          </a:bodyPr>
          <a:lstStyle>
            <a:lvl1pPr>
              <a:defRPr sz="5400"/>
            </a:lvl1pPr>
          </a:lstStyle>
          <a:p>
            <a:r>
              <a:rPr lang="en-US"/>
              <a:t>Click to edit Master title style</a:t>
            </a:r>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p:nvPr>
        </p:nvSpPr>
        <p:spPr>
          <a:xfrm>
            <a:off x="429768" y="3264408"/>
            <a:ext cx="10890374" cy="2834640"/>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97C38B47-093E-417D-A1C3-81EEF797AC69}" type="datetime1">
              <a:rPr lang="en-US" smtClean="0"/>
              <a:t>3/22/25</a:t>
            </a:fld>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692609295"/>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onclusion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29768" y="1627318"/>
            <a:ext cx="8430768" cy="1842020"/>
          </a:xfrm>
        </p:spPr>
        <p:txBody>
          <a:bodyPr anchor="b">
            <a:normAutofit/>
          </a:bodyPr>
          <a:lstStyle>
            <a:lvl1pPr>
              <a:defRPr sz="6000"/>
            </a:lvl1pPr>
          </a:lstStyle>
          <a:p>
            <a:r>
              <a:rPr lang="en-US"/>
              <a:t>Click to edit Master title style</a:t>
            </a:r>
          </a:p>
        </p:txBody>
      </p:sp>
      <p:sp>
        <p:nvSpPr>
          <p:cNvPr id="7" name="Content Placeholder 6">
            <a:extLst>
              <a:ext uri="{FF2B5EF4-FFF2-40B4-BE49-F238E27FC236}">
                <a16:creationId xmlns:a16="http://schemas.microsoft.com/office/drawing/2014/main" id="{053FFEDA-E57B-DF13-2394-A1514E15F85A}"/>
              </a:ext>
            </a:extLst>
          </p:cNvPr>
          <p:cNvSpPr>
            <a:spLocks noGrp="1"/>
          </p:cNvSpPr>
          <p:nvPr>
            <p:ph sz="quarter" idx="14"/>
          </p:nvPr>
        </p:nvSpPr>
        <p:spPr>
          <a:xfrm>
            <a:off x="429768" y="3622673"/>
            <a:ext cx="8430768" cy="1828800"/>
          </a:xfrm>
        </p:spPr>
        <p:txBody>
          <a:bodyPr vert="horz" lIns="91440" tIns="45720" rIns="91440" bIns="45720" rtlCol="0">
            <a:normAutofit/>
          </a:bodyPr>
          <a:lstStyle>
            <a:lvl1pPr marL="0" indent="0">
              <a:buNone/>
              <a:defRPr lang="en-US" dirty="0"/>
            </a:lvl1pPr>
            <a:lvl2pPr marL="228600" indent="0">
              <a:buNone/>
              <a:defRPr lang="en-US" dirty="0"/>
            </a:lvl2pPr>
            <a:lvl3pPr marL="457200" indent="0">
              <a:buNone/>
              <a:defRPr lang="en-US" dirty="0"/>
            </a:lvl3pPr>
            <a:lvl4pPr marL="685800" indent="0">
              <a:buNone/>
              <a:defRPr lang="en-US" dirty="0"/>
            </a:lvl4pPr>
            <a:lvl5pPr marL="914400" indent="0">
              <a:buNone/>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A250925D-4314-49E4-A383-289640FEB5E3}" type="datetime1">
              <a:rPr lang="en-US" smtClean="0"/>
              <a:t>3/22/25</a:t>
            </a:fld>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393871806"/>
      </p:ext>
    </p:extLst>
  </p:cSld>
  <p:clrMapOvr>
    <a:overrideClrMapping bg1="lt1" tx1="dk1" bg2="lt2" tx2="dk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29767" y="294248"/>
            <a:ext cx="11164825" cy="958480"/>
          </a:xfrm>
        </p:spPr>
        <p:txBody>
          <a:bodyPr/>
          <a:lstStyle/>
          <a:p>
            <a:r>
              <a:rPr lang="en-US"/>
              <a:t>Click to edit Master title style</a:t>
            </a:r>
          </a:p>
        </p:txBody>
      </p:sp>
      <p:sp>
        <p:nvSpPr>
          <p:cNvPr id="9" name="Text Placeholder 8">
            <a:extLst>
              <a:ext uri="{FF2B5EF4-FFF2-40B4-BE49-F238E27FC236}">
                <a16:creationId xmlns:a16="http://schemas.microsoft.com/office/drawing/2014/main" id="{778C515B-8D5A-0268-9044-7B2013C87E02}"/>
              </a:ext>
            </a:extLst>
          </p:cNvPr>
          <p:cNvSpPr>
            <a:spLocks noGrp="1"/>
          </p:cNvSpPr>
          <p:nvPr>
            <p:ph type="body" sz="quarter" idx="13"/>
          </p:nvPr>
        </p:nvSpPr>
        <p:spPr>
          <a:xfrm>
            <a:off x="429767" y="2020825"/>
            <a:ext cx="5212208" cy="428472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0">
            <a:extLst>
              <a:ext uri="{FF2B5EF4-FFF2-40B4-BE49-F238E27FC236}">
                <a16:creationId xmlns:a16="http://schemas.microsoft.com/office/drawing/2014/main" id="{13C7061A-8ED7-8B72-BD2B-2DF67F8C7A75}"/>
              </a:ext>
            </a:extLst>
          </p:cNvPr>
          <p:cNvSpPr>
            <a:spLocks noGrp="1"/>
          </p:cNvSpPr>
          <p:nvPr>
            <p:ph type="body" sz="quarter" idx="14"/>
          </p:nvPr>
        </p:nvSpPr>
        <p:spPr>
          <a:xfrm>
            <a:off x="6381622" y="2020822"/>
            <a:ext cx="5212208" cy="428472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EE2C59E0-667A-459A-BBD1-70DA72C3C576}" type="datetime1">
              <a:rPr lang="en-US" smtClean="0"/>
              <a:t>3/22/25</a:t>
            </a:fld>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00664005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429768" y="276166"/>
            <a:ext cx="11164824" cy="976562"/>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429767" y="1380744"/>
            <a:ext cx="5212080"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0">
            <a:extLst>
              <a:ext uri="{FF2B5EF4-FFF2-40B4-BE49-F238E27FC236}">
                <a16:creationId xmlns:a16="http://schemas.microsoft.com/office/drawing/2014/main" id="{A211279F-0D05-3637-19CD-29468F4DD2F3}"/>
              </a:ext>
            </a:extLst>
          </p:cNvPr>
          <p:cNvSpPr>
            <a:spLocks noGrp="1"/>
          </p:cNvSpPr>
          <p:nvPr>
            <p:ph type="body" sz="quarter" idx="13"/>
          </p:nvPr>
        </p:nvSpPr>
        <p:spPr>
          <a:xfrm>
            <a:off x="430213" y="2021134"/>
            <a:ext cx="5211762" cy="43431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382512" y="1380744"/>
            <a:ext cx="5212080"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Text Placeholder 12">
            <a:extLst>
              <a:ext uri="{FF2B5EF4-FFF2-40B4-BE49-F238E27FC236}">
                <a16:creationId xmlns:a16="http://schemas.microsoft.com/office/drawing/2014/main" id="{F1B170DE-636A-B1A9-2EAB-C426DBFB3E51}"/>
              </a:ext>
            </a:extLst>
          </p:cNvPr>
          <p:cNvSpPr>
            <a:spLocks noGrp="1"/>
          </p:cNvSpPr>
          <p:nvPr>
            <p:ph type="body" sz="quarter" idx="14"/>
          </p:nvPr>
        </p:nvSpPr>
        <p:spPr>
          <a:xfrm>
            <a:off x="6381750" y="2020888"/>
            <a:ext cx="5213350" cy="4343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706CC00B-2F01-4379-B0FD-8DA094C16FA4}" type="datetime1">
              <a:rPr lang="en-US" smtClean="0"/>
              <a:t>3/22/25</a:t>
            </a:fld>
            <a:endParaRPr lang="en-US" dirty="0"/>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61834677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429768" y="557784"/>
            <a:ext cx="3713996" cy="2212313"/>
          </a:xfrm>
        </p:spPr>
        <p:txBody>
          <a:bodyPr anchor="t">
            <a:normAutofit/>
          </a:bodyPr>
          <a:lstStyle>
            <a:lvl1pPr>
              <a:defRPr sz="3200"/>
            </a:lvl1pPr>
          </a:lstStyle>
          <a:p>
            <a:r>
              <a:rPr lang="en-US"/>
              <a:t>Click to edit Master title style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429767" y="2826137"/>
            <a:ext cx="3310128"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3" name="Picture Placeholder 8">
            <a:extLst>
              <a:ext uri="{FF2B5EF4-FFF2-40B4-BE49-F238E27FC236}">
                <a16:creationId xmlns:a16="http://schemas.microsoft.com/office/drawing/2014/main" id="{FA23F0E6-EDAF-3A7F-5EC8-F911E9AE48EF}"/>
              </a:ext>
            </a:extLst>
          </p:cNvPr>
          <p:cNvSpPr>
            <a:spLocks noGrp="1"/>
          </p:cNvSpPr>
          <p:nvPr>
            <p:ph type="pic" sz="quarter" idx="13"/>
          </p:nvPr>
        </p:nvSpPr>
        <p:spPr>
          <a:xfrm>
            <a:off x="4502843" y="0"/>
            <a:ext cx="7689157" cy="6399152"/>
          </a:xfrm>
          <a:custGeom>
            <a:avLst/>
            <a:gdLst>
              <a:gd name="connsiteX0" fmla="*/ 0 w 7689157"/>
              <a:gd name="connsiteY0" fmla="*/ 0 h 6399152"/>
              <a:gd name="connsiteX1" fmla="*/ 7689157 w 7689157"/>
              <a:gd name="connsiteY1" fmla="*/ 0 h 6399152"/>
              <a:gd name="connsiteX2" fmla="*/ 7689157 w 7689157"/>
              <a:gd name="connsiteY2" fmla="*/ 6399152 h 6399152"/>
              <a:gd name="connsiteX3" fmla="*/ 578440 w 7689157"/>
              <a:gd name="connsiteY3" fmla="*/ 6399152 h 6399152"/>
              <a:gd name="connsiteX4" fmla="*/ 0 w 7689157"/>
              <a:gd name="connsiteY4" fmla="*/ 5820712 h 6399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89157" h="6399152">
                <a:moveTo>
                  <a:pt x="0" y="0"/>
                </a:moveTo>
                <a:lnTo>
                  <a:pt x="7689157" y="0"/>
                </a:lnTo>
                <a:lnTo>
                  <a:pt x="7689157" y="6399152"/>
                </a:lnTo>
                <a:lnTo>
                  <a:pt x="578440" y="6399152"/>
                </a:lnTo>
                <a:cubicBezTo>
                  <a:pt x="258976" y="6399152"/>
                  <a:pt x="0" y="6140176"/>
                  <a:pt x="0" y="5820712"/>
                </a:cubicBez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endParaRPr lang="en-US" dirty="0"/>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5019F103-9E7C-4D5A-827C-0D2D66EE1CD2}" type="datetime1">
              <a:rPr lang="en-US" smtClean="0"/>
              <a:t>3/22/25</a:t>
            </a:fld>
            <a:endParaRPr lang="en-US" dirty="0"/>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8214638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Photo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429768" y="5276088"/>
            <a:ext cx="11347704" cy="786384"/>
          </a:xfrm>
        </p:spPr>
        <p:txBody>
          <a:bodyPr anchor="b">
            <a:normAutofit/>
          </a:bodyPr>
          <a:lstStyle>
            <a:lvl1pPr algn="l">
              <a:defRPr sz="4400">
                <a:solidFill>
                  <a:schemeClr val="bg1"/>
                </a:solidFill>
              </a:defRPr>
            </a:lvl1pPr>
          </a:lstStyle>
          <a:p>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429768" y="5980176"/>
            <a:ext cx="11347704" cy="530352"/>
          </a:xfrm>
        </p:spPr>
        <p:txBody>
          <a:bodyPr anchor="ctr">
            <a:normAutofit/>
          </a:bodyPr>
          <a:lstStyle>
            <a:lvl1pPr marL="0" indent="0" algn="l">
              <a:buNone/>
              <a:defRPr sz="1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9" name="Picture Placeholder 8">
            <a:extLst>
              <a:ext uri="{FF2B5EF4-FFF2-40B4-BE49-F238E27FC236}">
                <a16:creationId xmlns:a16="http://schemas.microsoft.com/office/drawing/2014/main" id="{A9E06FED-92D3-C4D6-28D7-600D842F7AC3}"/>
              </a:ext>
            </a:extLst>
          </p:cNvPr>
          <p:cNvSpPr>
            <a:spLocks noGrp="1"/>
          </p:cNvSpPr>
          <p:nvPr>
            <p:ph type="pic" sz="quarter" idx="13"/>
          </p:nvPr>
        </p:nvSpPr>
        <p:spPr>
          <a:xfrm>
            <a:off x="0" y="0"/>
            <a:ext cx="11733150" cy="5135804"/>
          </a:xfrm>
          <a:custGeom>
            <a:avLst/>
            <a:gdLst>
              <a:gd name="connsiteX0" fmla="*/ 0 w 11733150"/>
              <a:gd name="connsiteY0" fmla="*/ 0 h 5135804"/>
              <a:gd name="connsiteX1" fmla="*/ 11733150 w 11733150"/>
              <a:gd name="connsiteY1" fmla="*/ 0 h 5135804"/>
              <a:gd name="connsiteX2" fmla="*/ 11733150 w 11733150"/>
              <a:gd name="connsiteY2" fmla="*/ 4533808 h 5135804"/>
              <a:gd name="connsiteX3" fmla="*/ 11131154 w 11733150"/>
              <a:gd name="connsiteY3" fmla="*/ 5135804 h 5135804"/>
              <a:gd name="connsiteX4" fmla="*/ 0 w 11733150"/>
              <a:gd name="connsiteY4" fmla="*/ 5135804 h 51358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733150" h="5135804">
                <a:moveTo>
                  <a:pt x="0" y="0"/>
                </a:moveTo>
                <a:lnTo>
                  <a:pt x="11733150" y="0"/>
                </a:lnTo>
                <a:lnTo>
                  <a:pt x="11733150" y="4533808"/>
                </a:lnTo>
                <a:cubicBezTo>
                  <a:pt x="11733150" y="4866281"/>
                  <a:pt x="11463627" y="5135804"/>
                  <a:pt x="11131154" y="5135804"/>
                </a:cubicBezTo>
                <a:lnTo>
                  <a:pt x="0" y="5135804"/>
                </a:ln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137160" y="6519672"/>
            <a:ext cx="3494314" cy="365125"/>
          </a:xfrm>
        </p:spPr>
        <p:txBody>
          <a:bodyPr/>
          <a:lstStyle>
            <a:lvl1pPr>
              <a:defRPr>
                <a:solidFill>
                  <a:schemeClr val="bg1"/>
                </a:solidFill>
                <a:effectLst/>
              </a:defRPr>
            </a:lvl1pPr>
          </a:lstStyle>
          <a:p>
            <a:fld id="{8C13480A-5F85-4A30-80F2-F92581C6474C}" type="datetime1">
              <a:rPr lang="en-US" smtClean="0"/>
              <a:t>3/22/25</a:t>
            </a:fld>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8876521" y="6519672"/>
            <a:ext cx="2805405" cy="365125"/>
          </a:xfrm>
        </p:spPr>
        <p:txBody>
          <a:bodyPr/>
          <a:lstStyle>
            <a:lvl1pPr>
              <a:defRPr>
                <a:solidFill>
                  <a:schemeClr val="bg1"/>
                </a:solidFill>
                <a:effectLst/>
              </a:defRPr>
            </a:lvl1pPr>
          </a:lstStyle>
          <a:p>
            <a:r>
              <a:rPr lang="en-US" dirty="0"/>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11632162" y="6519672"/>
            <a:ext cx="429207" cy="365125"/>
          </a:xfrm>
        </p:spPr>
        <p:txBody>
          <a:bodyPr vert="horz" lIns="91440" tIns="45720" rIns="91440" bIns="45720" rtlCol="0" anchor="ctr"/>
          <a:lstStyle>
            <a:lvl1pPr>
              <a:defRPr lang="en-US" smtClean="0">
                <a:solidFill>
                  <a:schemeClr val="bg2"/>
                </a:solidFill>
              </a:defRPr>
            </a:lvl1p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236618478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429768" y="411480"/>
            <a:ext cx="4590288" cy="3739896"/>
          </a:xfrm>
        </p:spPr>
        <p:txBody>
          <a:bodyPr anchor="t">
            <a:normAutofit/>
          </a:bodyPr>
          <a:lstStyle>
            <a:lvl1pPr algn="l">
              <a:defRPr sz="5200">
                <a:solidFill>
                  <a:schemeClr val="tx2"/>
                </a:solidFill>
              </a:defRPr>
            </a:lvl1pPr>
          </a:lstStyle>
          <a:p>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429768" y="4873752"/>
            <a:ext cx="4206240" cy="1380744"/>
          </a:xfrm>
        </p:spPr>
        <p:txBody>
          <a:bodyPr anchor="b">
            <a:normAutofit/>
          </a:bodyPr>
          <a:lstStyle>
            <a:lvl1pPr marL="0" indent="0" algn="l">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5" name="Picture Placeholder 6">
            <a:extLst>
              <a:ext uri="{FF2B5EF4-FFF2-40B4-BE49-F238E27FC236}">
                <a16:creationId xmlns:a16="http://schemas.microsoft.com/office/drawing/2014/main" id="{3D161DAC-42AF-C3D9-37A1-04B90F30DEED}"/>
              </a:ext>
            </a:extLst>
          </p:cNvPr>
          <p:cNvSpPr>
            <a:spLocks noGrp="1"/>
          </p:cNvSpPr>
          <p:nvPr>
            <p:ph type="pic" sz="quarter" idx="13"/>
          </p:nvPr>
        </p:nvSpPr>
        <p:spPr>
          <a:xfrm>
            <a:off x="5586160" y="0"/>
            <a:ext cx="6605841" cy="6399152"/>
          </a:xfrm>
          <a:custGeom>
            <a:avLst/>
            <a:gdLst>
              <a:gd name="connsiteX0" fmla="*/ 0 w 6605841"/>
              <a:gd name="connsiteY0" fmla="*/ 0 h 6399152"/>
              <a:gd name="connsiteX1" fmla="*/ 6605841 w 6605841"/>
              <a:gd name="connsiteY1" fmla="*/ 0 h 6399152"/>
              <a:gd name="connsiteX2" fmla="*/ 6605841 w 6605841"/>
              <a:gd name="connsiteY2" fmla="*/ 6399152 h 6399152"/>
              <a:gd name="connsiteX3" fmla="*/ 601995 w 6605841"/>
              <a:gd name="connsiteY3" fmla="*/ 6399152 h 6399152"/>
              <a:gd name="connsiteX4" fmla="*/ 0 w 6605841"/>
              <a:gd name="connsiteY4" fmla="*/ 5797156 h 6399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5841" h="6399152">
                <a:moveTo>
                  <a:pt x="0" y="0"/>
                </a:moveTo>
                <a:lnTo>
                  <a:pt x="6605841" y="0"/>
                </a:lnTo>
                <a:lnTo>
                  <a:pt x="6605841" y="6399152"/>
                </a:lnTo>
                <a:lnTo>
                  <a:pt x="601995" y="6399152"/>
                </a:lnTo>
                <a:cubicBezTo>
                  <a:pt x="269522" y="6399152"/>
                  <a:pt x="0" y="6129629"/>
                  <a:pt x="0" y="5797156"/>
                </a:cubicBez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2"/>
                </a:solidFill>
                <a:effectLst/>
              </a:defRPr>
            </a:lvl1pPr>
          </a:lstStyle>
          <a:p>
            <a:fld id="{B2BF18D3-87BE-4A2D-AD2C-B21E415FD900}" type="datetime1">
              <a:rPr lang="en-US" smtClean="0"/>
              <a:t>3/22/25</a:t>
            </a:fld>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2"/>
                </a:solidFill>
              </a:defRPr>
            </a:lvl1p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324774033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Photo 3">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429768" y="411480"/>
            <a:ext cx="5330952" cy="3739896"/>
          </a:xfrm>
        </p:spPr>
        <p:txBody>
          <a:bodyPr anchor="t">
            <a:normAutofit/>
          </a:bodyPr>
          <a:lstStyle>
            <a:lvl1pPr algn="l">
              <a:defRPr sz="6600">
                <a:solidFill>
                  <a:schemeClr val="tx2"/>
                </a:solidFill>
              </a:defRPr>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429768" y="4873752"/>
            <a:ext cx="4517136" cy="1380744"/>
          </a:xfrm>
        </p:spPr>
        <p:txBody>
          <a:bodyPr anchor="b">
            <a:normAutofit/>
          </a:bodyPr>
          <a:lstStyle>
            <a:lvl1pPr marL="0" indent="0" algn="l">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0" name="Picture Placeholder 6">
            <a:extLst>
              <a:ext uri="{FF2B5EF4-FFF2-40B4-BE49-F238E27FC236}">
                <a16:creationId xmlns:a16="http://schemas.microsoft.com/office/drawing/2014/main" id="{DEE3B02A-3B83-3083-3F07-26E25C6C135D}"/>
              </a:ext>
            </a:extLst>
          </p:cNvPr>
          <p:cNvSpPr>
            <a:spLocks noGrp="1"/>
          </p:cNvSpPr>
          <p:nvPr>
            <p:ph type="pic" sz="quarter" idx="13"/>
          </p:nvPr>
        </p:nvSpPr>
        <p:spPr>
          <a:xfrm>
            <a:off x="6517248" y="0"/>
            <a:ext cx="5674753" cy="6399152"/>
          </a:xfrm>
          <a:custGeom>
            <a:avLst/>
            <a:gdLst>
              <a:gd name="connsiteX0" fmla="*/ 0 w 5674753"/>
              <a:gd name="connsiteY0" fmla="*/ 0 h 6399152"/>
              <a:gd name="connsiteX1" fmla="*/ 5674753 w 5674753"/>
              <a:gd name="connsiteY1" fmla="*/ 0 h 6399152"/>
              <a:gd name="connsiteX2" fmla="*/ 5674753 w 5674753"/>
              <a:gd name="connsiteY2" fmla="*/ 6399152 h 6399152"/>
              <a:gd name="connsiteX3" fmla="*/ 601996 w 5674753"/>
              <a:gd name="connsiteY3" fmla="*/ 6399152 h 6399152"/>
              <a:gd name="connsiteX4" fmla="*/ 0 w 5674753"/>
              <a:gd name="connsiteY4" fmla="*/ 5797156 h 6399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74753" h="6399152">
                <a:moveTo>
                  <a:pt x="0" y="0"/>
                </a:moveTo>
                <a:lnTo>
                  <a:pt x="5674753" y="0"/>
                </a:lnTo>
                <a:lnTo>
                  <a:pt x="5674753" y="6399152"/>
                </a:lnTo>
                <a:lnTo>
                  <a:pt x="601996" y="6399152"/>
                </a:lnTo>
                <a:cubicBezTo>
                  <a:pt x="269523" y="6399152"/>
                  <a:pt x="0" y="6129629"/>
                  <a:pt x="0" y="5797156"/>
                </a:cubicBez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2"/>
                </a:solidFill>
                <a:effectLst/>
              </a:defRPr>
            </a:lvl1pPr>
          </a:lstStyle>
          <a:p>
            <a:fld id="{73F0B94E-0195-4FC9-AEFD-CCBB878ACEDF}" type="datetime1">
              <a:rPr lang="en-US" smtClean="0"/>
              <a:t>3/22/25</a:t>
            </a:fld>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2"/>
                </a:solidFill>
              </a:defRPr>
            </a:lvl1p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172932866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Photo 4">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7269480" y="411480"/>
            <a:ext cx="4361688" cy="3968496"/>
          </a:xfrm>
        </p:spPr>
        <p:txBody>
          <a:bodyPr anchor="t">
            <a:normAutofit/>
          </a:bodyPr>
          <a:lstStyle>
            <a:lvl1pPr algn="l">
              <a:defRPr sz="5400">
                <a:solidFill>
                  <a:schemeClr val="tx2"/>
                </a:solidFill>
              </a:defRPr>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7269480" y="4873752"/>
            <a:ext cx="4206240" cy="1380744"/>
          </a:xfrm>
        </p:spPr>
        <p:txBody>
          <a:bodyPr anchor="b">
            <a:normAutofit/>
          </a:bodyPr>
          <a:lstStyle>
            <a:lvl1pPr marL="0" indent="0" algn="l">
              <a:buNone/>
              <a:defRPr sz="18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1" name="Picture Placeholder 6">
            <a:extLst>
              <a:ext uri="{FF2B5EF4-FFF2-40B4-BE49-F238E27FC236}">
                <a16:creationId xmlns:a16="http://schemas.microsoft.com/office/drawing/2014/main" id="{1D6AB98B-BD95-F9FC-BB22-1A89B6EE3246}"/>
              </a:ext>
            </a:extLst>
          </p:cNvPr>
          <p:cNvSpPr>
            <a:spLocks noGrp="1"/>
          </p:cNvSpPr>
          <p:nvPr>
            <p:ph type="pic" sz="quarter" idx="13"/>
          </p:nvPr>
        </p:nvSpPr>
        <p:spPr>
          <a:xfrm>
            <a:off x="0" y="0"/>
            <a:ext cx="6604503" cy="6399152"/>
          </a:xfrm>
          <a:custGeom>
            <a:avLst/>
            <a:gdLst>
              <a:gd name="connsiteX0" fmla="*/ 0 w 6604503"/>
              <a:gd name="connsiteY0" fmla="*/ 0 h 6399152"/>
              <a:gd name="connsiteX1" fmla="*/ 6604503 w 6604503"/>
              <a:gd name="connsiteY1" fmla="*/ 0 h 6399152"/>
              <a:gd name="connsiteX2" fmla="*/ 6604503 w 6604503"/>
              <a:gd name="connsiteY2" fmla="*/ 5797156 h 6399152"/>
              <a:gd name="connsiteX3" fmla="*/ 6002507 w 6604503"/>
              <a:gd name="connsiteY3" fmla="*/ 6399152 h 6399152"/>
              <a:gd name="connsiteX4" fmla="*/ 0 w 6604503"/>
              <a:gd name="connsiteY4" fmla="*/ 6399152 h 639915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04503" h="6399152">
                <a:moveTo>
                  <a:pt x="0" y="0"/>
                </a:moveTo>
                <a:lnTo>
                  <a:pt x="6604503" y="0"/>
                </a:lnTo>
                <a:lnTo>
                  <a:pt x="6604503" y="5797156"/>
                </a:lnTo>
                <a:cubicBezTo>
                  <a:pt x="6604503" y="6129629"/>
                  <a:pt x="6334980" y="6399152"/>
                  <a:pt x="6002507" y="6399152"/>
                </a:cubicBezTo>
                <a:lnTo>
                  <a:pt x="0" y="6399152"/>
                </a:lnTo>
                <a:close/>
              </a:path>
            </a:pathLst>
          </a:custGeom>
          <a:blipFill>
            <a:blip r:embed="rId2" cstate="screen">
              <a:extLst>
                <a:ext uri="{28A0092B-C50C-407E-A947-70E740481C1C}">
                  <a14:useLocalDpi xmlns:a14="http://schemas.microsoft.com/office/drawing/2010/main"/>
                </a:ext>
              </a:extLst>
            </a:blip>
            <a:stretch>
              <a:fillRect/>
            </a:stretch>
          </a:blipFill>
        </p:spPr>
        <p:txBody>
          <a:bodyPr wrap="square">
            <a:noAutofit/>
          </a:bodyPr>
          <a:lstStyle>
            <a:lvl1pPr marL="0" indent="0">
              <a:buNone/>
              <a:defRPr/>
            </a:lvl1pPr>
          </a:lstStyle>
          <a:p>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2"/>
                </a:solidFill>
                <a:effectLst/>
              </a:defRPr>
            </a:lvl1pPr>
          </a:lstStyle>
          <a:p>
            <a:fld id="{9B0F68CC-6BDD-49E7-8971-97164A4B1FA2}" type="datetime1">
              <a:rPr lang="en-US" smtClean="0"/>
              <a:t>3/22/25</a:t>
            </a:fld>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2"/>
                </a:solidFill>
              </a:defRPr>
            </a:lvl1p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15091141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429768" y="411480"/>
            <a:ext cx="11045952" cy="1828800"/>
          </a:xfrm>
        </p:spPr>
        <p:txBody>
          <a:bodyPr anchor="t">
            <a:normAutofit/>
          </a:bodyPr>
          <a:lstStyle>
            <a:lvl1pPr>
              <a:defRPr sz="8000"/>
            </a:lvl1pPr>
          </a:lstStyle>
          <a:p>
            <a:r>
              <a:rPr lang="en-US" dirty="0"/>
              <a:t>Click to edit Master title style</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6272784" y="2423160"/>
            <a:ext cx="5202936" cy="3858768"/>
          </a:xfrm>
        </p:spPr>
        <p:txBody>
          <a:bodyPr vert="horz" lIns="91440" tIns="45720" rIns="91440" bIns="45720" rtlCol="0">
            <a:normAutofit/>
          </a:bodyPr>
          <a:lstStyle>
            <a:lvl1pPr marL="457200" indent="-457200">
              <a:buFont typeface="+mj-lt"/>
              <a:buAutoNum type="arabicPeriod"/>
              <a:defRPr lang="en-US" dirty="0"/>
            </a:lvl1pPr>
            <a:lvl2pPr marL="571500" indent="-342900">
              <a:buFont typeface="+mj-lt"/>
              <a:buAutoNum type="alphaLcPeriod"/>
              <a:defRPr lang="en-US" dirty="0"/>
            </a:lvl2pPr>
            <a:lvl3pPr marL="800100" indent="-342900">
              <a:buFont typeface="+mj-lt"/>
              <a:buAutoNum type="romanLcPeriod"/>
              <a:defRPr lang="en-US" dirty="0"/>
            </a:lvl3pPr>
            <a:lvl4pPr marL="914400" indent="-228600">
              <a:buFont typeface="+mj-lt"/>
              <a:buAutoNum type="arabicParenR"/>
              <a:defRPr lang="en-US" dirty="0"/>
            </a:lvl4pPr>
            <a:lvl5pPr marL="1143000" indent="-228600">
              <a:buFont typeface="+mj-lt"/>
              <a:buAutoNum type="alphaLcParenR"/>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p>
            <a:fld id="{E244D5D5-F2FF-4BCB-BACC-FA9A736697CB}" type="datetime1">
              <a:rPr lang="en-US" smtClean="0"/>
              <a:t>3/22/25</a:t>
            </a:fld>
            <a:endParaRPr lang="en-US" dirty="0"/>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p>
            <a:fld id="{CC057153-B650-4DEB-B370-79DDCFDCE934}" type="slidenum">
              <a:rPr lang="en-US" smtClean="0"/>
              <a:t>‹#›</a:t>
            </a:fld>
            <a:endParaRPr lang="en-US" dirty="0"/>
          </a:p>
        </p:txBody>
      </p:sp>
    </p:spTree>
    <p:extLst>
      <p:ext uri="{BB962C8B-B14F-4D97-AF65-F5344CB8AC3E}">
        <p14:creationId xmlns:p14="http://schemas.microsoft.com/office/powerpoint/2010/main" val="35296642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431173" y="285210"/>
            <a:ext cx="10653578" cy="965101"/>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431172" y="1384847"/>
            <a:ext cx="10653579" cy="49051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431172" y="6490524"/>
            <a:ext cx="2841959" cy="336141"/>
          </a:xfrm>
          <a:prstGeom prst="rect">
            <a:avLst/>
          </a:prstGeom>
        </p:spPr>
        <p:txBody>
          <a:bodyPr vert="horz" lIns="91440" tIns="45720" rIns="91440" bIns="45720" rtlCol="0" anchor="ctr"/>
          <a:lstStyle>
            <a:lvl1pPr algn="l">
              <a:defRPr sz="800">
                <a:solidFill>
                  <a:schemeClr val="tx1"/>
                </a:solidFill>
              </a:defRPr>
            </a:lvl1pPr>
          </a:lstStyle>
          <a:p>
            <a:fld id="{072E1B28-DB45-4001-B295-7D7933E04419}" type="datetime1">
              <a:rPr lang="en-US" smtClean="0"/>
              <a:t>3/22/25</a:t>
            </a:fld>
            <a:endParaRPr lang="en-US" dirty="0"/>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93370" y="6490524"/>
            <a:ext cx="2662834" cy="336141"/>
          </a:xfrm>
          <a:prstGeom prst="rect">
            <a:avLst/>
          </a:prstGeom>
        </p:spPr>
        <p:txBody>
          <a:bodyPr vert="horz" lIns="91440" tIns="45720" rIns="91440" bIns="45720" rtlCol="0" anchor="ctr"/>
          <a:lstStyle>
            <a:lvl1pPr algn="r">
              <a:defRPr sz="800">
                <a:solidFill>
                  <a:schemeClr val="tx1"/>
                </a:solidFill>
              </a:defRPr>
            </a:lvl1pPr>
          </a:lstStyle>
          <a:p>
            <a:r>
              <a:rPr lang="en-US" dirty="0"/>
              <a:t>Sample Footer Text</a:t>
            </a:r>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48431" y="6490524"/>
            <a:ext cx="457200" cy="336141"/>
          </a:xfrm>
          <a:prstGeom prst="rect">
            <a:avLst/>
          </a:prstGeom>
        </p:spPr>
        <p:txBody>
          <a:bodyPr vert="horz" lIns="91440" tIns="45720" rIns="91440" bIns="45720" rtlCol="0" anchor="ctr"/>
          <a:lstStyle>
            <a:lvl1pPr algn="r">
              <a:defRPr sz="800">
                <a:solidFill>
                  <a:schemeClr val="tx1"/>
                </a:solidFill>
              </a:defRPr>
            </a:lvl1pPr>
          </a:lstStyle>
          <a:p>
            <a:fld id="{84C450F2-3BB4-4AE4-8A35-A9D7AEA4C850}" type="slidenum">
              <a:rPr lang="en-US" smtClean="0"/>
              <a:pPr/>
              <a:t>‹#›</a:t>
            </a:fld>
            <a:endParaRPr lang="en-US" dirty="0"/>
          </a:p>
        </p:txBody>
      </p:sp>
    </p:spTree>
    <p:extLst>
      <p:ext uri="{BB962C8B-B14F-4D97-AF65-F5344CB8AC3E}">
        <p14:creationId xmlns:p14="http://schemas.microsoft.com/office/powerpoint/2010/main" val="1317099004"/>
      </p:ext>
    </p:extLst>
  </p:cSld>
  <p:clrMap bg1="lt1" tx1="dk1" bg2="lt2" tx2="dk2" accent1="accent1" accent2="accent2" accent3="accent3" accent4="accent4" accent5="accent5" accent6="accent6" hlink="hlink" folHlink="folHlink"/>
  <p:sldLayoutIdLst>
    <p:sldLayoutId id="2147483685" r:id="rId1"/>
    <p:sldLayoutId id="2147483687" r:id="rId2"/>
    <p:sldLayoutId id="2147483740" r:id="rId3"/>
    <p:sldLayoutId id="2147483686" r:id="rId4"/>
    <p:sldLayoutId id="2147483696" r:id="rId5"/>
    <p:sldLayoutId id="2147483697" r:id="rId6"/>
    <p:sldLayoutId id="2147483698" r:id="rId7"/>
    <p:sldLayoutId id="2147483699" r:id="rId8"/>
    <p:sldLayoutId id="2147483700" r:id="rId9"/>
    <p:sldLayoutId id="2147483701" r:id="rId10"/>
    <p:sldLayoutId id="2147483702" r:id="rId11"/>
    <p:sldLayoutId id="2147483703" r:id="rId12"/>
    <p:sldLayoutId id="2147483704" r:id="rId13"/>
    <p:sldLayoutId id="2147483705" r:id="rId14"/>
    <p:sldLayoutId id="2147483706" r:id="rId15"/>
    <p:sldLayoutId id="2147483707" r:id="rId16"/>
    <p:sldLayoutId id="2147483708" r:id="rId17"/>
    <p:sldLayoutId id="2147483709" r:id="rId18"/>
    <p:sldLayoutId id="2147483710" r:id="rId19"/>
    <p:sldLayoutId id="2147483711" r:id="rId20"/>
    <p:sldLayoutId id="2147483712" r:id="rId21"/>
    <p:sldLayoutId id="2147483713" r:id="rId22"/>
    <p:sldLayoutId id="2147483714" r:id="rId23"/>
    <p:sldLayoutId id="2147483715" r:id="rId24"/>
    <p:sldLayoutId id="2147483716" r:id="rId25"/>
    <p:sldLayoutId id="2147483717" r:id="rId26"/>
    <p:sldLayoutId id="2147483718" r:id="rId27"/>
    <p:sldLayoutId id="2147483719" r:id="rId28"/>
    <p:sldLayoutId id="2147483720" r:id="rId29"/>
    <p:sldLayoutId id="2147483721" r:id="rId30"/>
    <p:sldLayoutId id="2147483722" r:id="rId31"/>
    <p:sldLayoutId id="2147483723" r:id="rId32"/>
    <p:sldLayoutId id="2147483724" r:id="rId33"/>
    <p:sldLayoutId id="2147483725" r:id="rId34"/>
    <p:sldLayoutId id="2147483726" r:id="rId35"/>
    <p:sldLayoutId id="2147483727" r:id="rId36"/>
    <p:sldLayoutId id="2147483728" r:id="rId37"/>
    <p:sldLayoutId id="2147483729" r:id="rId38"/>
    <p:sldLayoutId id="2147483730" r:id="rId39"/>
    <p:sldLayoutId id="2147483731" r:id="rId40"/>
    <p:sldLayoutId id="2147483732" r:id="rId41"/>
    <p:sldLayoutId id="2147483733" r:id="rId42"/>
    <p:sldLayoutId id="2147483734" r:id="rId43"/>
    <p:sldLayoutId id="2147483735" r:id="rId44"/>
    <p:sldLayoutId id="2147483736" r:id="rId45"/>
    <p:sldLayoutId id="2147483737" r:id="rId46"/>
  </p:sldLayoutIdLst>
  <p:hf hdr="0"/>
  <p:txStyles>
    <p:titleStyle>
      <a:lvl1pPr algn="l" defTabSz="914400" rtl="0" eaLnBrk="1" latinLnBrk="0" hangingPunct="1">
        <a:lnSpc>
          <a:spcPct val="90000"/>
        </a:lnSpc>
        <a:spcBef>
          <a:spcPct val="0"/>
        </a:spcBef>
        <a:buNone/>
        <a:defRPr sz="3200" b="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8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1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2160">
          <p15:clr>
            <a:srgbClr val="F26B43"/>
          </p15:clr>
        </p15:guide>
        <p15:guide id="4"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9.xml.rels><?xml version="1.0" encoding="UTF-8" standalone="yes"?>
<Relationships xmlns="http://schemas.openxmlformats.org/package/2006/relationships"><Relationship Id="rId3" Type="http://schemas.openxmlformats.org/officeDocument/2006/relationships/hyperlink" Target="https://linearb.io/blog/lead-time-vs-cycle-time?utm_source=chatgpt.com" TargetMode="External"/><Relationship Id="rId2" Type="http://schemas.openxmlformats.org/officeDocument/2006/relationships/hyperlink" Target="https://itrevolution.com/articles/cycle-time-vs-lead-time/?utm_source=chatgpt.com" TargetMode="External"/><Relationship Id="rId1" Type="http://schemas.openxmlformats.org/officeDocument/2006/relationships/slideLayout" Target="../slideLayouts/slideLayout21.xml"/><Relationship Id="rId5" Type="http://schemas.openxmlformats.org/officeDocument/2006/relationships/image" Target="../media/image23.jpeg"/><Relationship Id="rId4" Type="http://schemas.openxmlformats.org/officeDocument/2006/relationships/hyperlink" Target="https://www.atlassian.com/work-management/project-management/lead-time?utm_source=chatgpt.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A38E9-D21E-DE68-38AC-F56AEA15B379}"/>
              </a:ext>
            </a:extLst>
          </p:cNvPr>
          <p:cNvSpPr>
            <a:spLocks noGrp="1"/>
          </p:cNvSpPr>
          <p:nvPr>
            <p:ph type="ctrTitle"/>
          </p:nvPr>
        </p:nvSpPr>
        <p:spPr>
          <a:xfrm>
            <a:off x="431172" y="3425399"/>
            <a:ext cx="7685140" cy="2621154"/>
          </a:xfrm>
        </p:spPr>
        <p:txBody>
          <a:bodyPr anchor="b">
            <a:normAutofit fontScale="90000"/>
          </a:bodyPr>
          <a:lstStyle/>
          <a:p>
            <a:r>
              <a:rPr lang="en-US" dirty="0">
                <a:solidFill>
                  <a:srgbClr val="F0EDE6"/>
                </a:solidFill>
                <a:ea typeface="+mj-lt"/>
                <a:cs typeface="+mj-lt"/>
              </a:rPr>
              <a:t>The Technology Value Stream</a:t>
            </a:r>
            <a:endParaRPr lang="en-US" dirty="0"/>
          </a:p>
        </p:txBody>
      </p:sp>
      <p:sp>
        <p:nvSpPr>
          <p:cNvPr id="3" name="Subtitle 2">
            <a:extLst>
              <a:ext uri="{FF2B5EF4-FFF2-40B4-BE49-F238E27FC236}">
                <a16:creationId xmlns:a16="http://schemas.microsoft.com/office/drawing/2014/main" id="{7604D864-A6BD-C75F-9B88-BAB58775ABDD}"/>
              </a:ext>
            </a:extLst>
          </p:cNvPr>
          <p:cNvSpPr>
            <a:spLocks noGrp="1"/>
          </p:cNvSpPr>
          <p:nvPr>
            <p:ph type="subTitle" idx="1"/>
          </p:nvPr>
        </p:nvSpPr>
        <p:spPr>
          <a:xfrm>
            <a:off x="431172" y="415057"/>
            <a:ext cx="7685139" cy="1414091"/>
          </a:xfrm>
        </p:spPr>
        <p:txBody>
          <a:bodyPr anchor="t">
            <a:normAutofit/>
          </a:bodyPr>
          <a:lstStyle/>
          <a:p>
            <a:r>
              <a:rPr lang="en-US" dirty="0"/>
              <a:t>Presented by Mikaela June </a:t>
            </a:r>
          </a:p>
        </p:txBody>
      </p:sp>
      <p:sp>
        <p:nvSpPr>
          <p:cNvPr id="11" name="Date Placeholder 10">
            <a:extLst>
              <a:ext uri="{FF2B5EF4-FFF2-40B4-BE49-F238E27FC236}">
                <a16:creationId xmlns:a16="http://schemas.microsoft.com/office/drawing/2014/main" id="{3B60C5C2-A596-7FEB-7260-D4D75F7F7904}"/>
              </a:ext>
            </a:extLst>
          </p:cNvPr>
          <p:cNvSpPr>
            <a:spLocks noGrp="1"/>
          </p:cNvSpPr>
          <p:nvPr>
            <p:ph type="dt" sz="half" idx="10"/>
          </p:nvPr>
        </p:nvSpPr>
        <p:spPr>
          <a:xfrm>
            <a:off x="431172" y="6490524"/>
            <a:ext cx="2841959" cy="336141"/>
          </a:xfrm>
        </p:spPr>
        <p:txBody>
          <a:bodyPr/>
          <a:lstStyle/>
          <a:p>
            <a:pPr lvl="0"/>
            <a:fld id="{A2C196D7-201A-4A3A-B9FA-EDBCED2083FF}" type="datetime1">
              <a:rPr lang="en-US" noProof="0" smtClean="0"/>
              <a:t>3/22/25</a:t>
            </a:fld>
            <a:endParaRPr lang="en-US" noProof="0" dirty="0"/>
          </a:p>
        </p:txBody>
      </p:sp>
      <p:sp>
        <p:nvSpPr>
          <p:cNvPr id="12" name="Footer Placeholder 11">
            <a:extLst>
              <a:ext uri="{FF2B5EF4-FFF2-40B4-BE49-F238E27FC236}">
                <a16:creationId xmlns:a16="http://schemas.microsoft.com/office/drawing/2014/main" id="{293C2242-EDFC-CC39-97DF-2DB1D8D580F5}"/>
              </a:ext>
            </a:extLst>
          </p:cNvPr>
          <p:cNvSpPr>
            <a:spLocks noGrp="1"/>
          </p:cNvSpPr>
          <p:nvPr>
            <p:ph type="ftr" sz="quarter" idx="11"/>
          </p:nvPr>
        </p:nvSpPr>
        <p:spPr>
          <a:xfrm>
            <a:off x="8893370" y="6490524"/>
            <a:ext cx="2662834" cy="336141"/>
          </a:xfrm>
        </p:spPr>
        <p:txBody>
          <a:bodyPr/>
          <a:lstStyle/>
          <a:p>
            <a:pPr lvl="0"/>
            <a:r>
              <a:rPr lang="en-US" dirty="0"/>
              <a:t>CSD-380</a:t>
            </a:r>
          </a:p>
        </p:txBody>
      </p:sp>
      <p:sp>
        <p:nvSpPr>
          <p:cNvPr id="13" name="Slide Number Placeholder 12">
            <a:extLst>
              <a:ext uri="{FF2B5EF4-FFF2-40B4-BE49-F238E27FC236}">
                <a16:creationId xmlns:a16="http://schemas.microsoft.com/office/drawing/2014/main" id="{6247F861-42CF-FE05-F8FD-7EBB0D76F029}"/>
              </a:ext>
            </a:extLst>
          </p:cNvPr>
          <p:cNvSpPr>
            <a:spLocks noGrp="1"/>
          </p:cNvSpPr>
          <p:nvPr>
            <p:ph type="sldNum" sz="quarter" idx="12"/>
          </p:nvPr>
        </p:nvSpPr>
        <p:spPr>
          <a:xfrm>
            <a:off x="11648431" y="6490524"/>
            <a:ext cx="457200" cy="336141"/>
          </a:xfrm>
        </p:spPr>
        <p:txBody>
          <a:bodyPr/>
          <a:lstStyle/>
          <a:p>
            <a:pPr lvl="0"/>
            <a:fld id="{84C450F2-3BB4-4AE4-8A35-A9D7AEA4C850}" type="slidenum">
              <a:rPr lang="en-US" noProof="0" smtClean="0"/>
              <a:pPr lvl="0"/>
              <a:t>1</a:t>
            </a:fld>
            <a:endParaRPr lang="en-US" noProof="0" dirty="0"/>
          </a:p>
        </p:txBody>
      </p:sp>
    </p:spTree>
    <p:extLst>
      <p:ext uri="{BB962C8B-B14F-4D97-AF65-F5344CB8AC3E}">
        <p14:creationId xmlns:p14="http://schemas.microsoft.com/office/powerpoint/2010/main" val="41826145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B255C6-1E2E-E4BD-2E9F-B3321C22A292}"/>
              </a:ext>
            </a:extLst>
          </p:cNvPr>
          <p:cNvSpPr>
            <a:spLocks noGrp="1"/>
          </p:cNvSpPr>
          <p:nvPr>
            <p:ph type="title"/>
          </p:nvPr>
        </p:nvSpPr>
        <p:spPr>
          <a:xfrm>
            <a:off x="429768" y="411480"/>
            <a:ext cx="11045952" cy="1828800"/>
          </a:xfrm>
        </p:spPr>
        <p:txBody>
          <a:bodyPr/>
          <a:lstStyle/>
          <a:p>
            <a:r>
              <a:rPr lang="en-US" dirty="0"/>
              <a:t>Agenda</a:t>
            </a:r>
          </a:p>
        </p:txBody>
      </p:sp>
      <p:sp>
        <p:nvSpPr>
          <p:cNvPr id="3" name="Content Placeholder 2">
            <a:extLst>
              <a:ext uri="{FF2B5EF4-FFF2-40B4-BE49-F238E27FC236}">
                <a16:creationId xmlns:a16="http://schemas.microsoft.com/office/drawing/2014/main" id="{432C04E6-B771-F1FA-85F4-B7984DE55A8E}"/>
              </a:ext>
            </a:extLst>
          </p:cNvPr>
          <p:cNvSpPr>
            <a:spLocks noGrp="1"/>
          </p:cNvSpPr>
          <p:nvPr>
            <p:ph sz="quarter" idx="13"/>
          </p:nvPr>
        </p:nvSpPr>
        <p:spPr>
          <a:xfrm>
            <a:off x="6272784" y="2423160"/>
            <a:ext cx="5202936" cy="3858768"/>
          </a:xfrm>
        </p:spPr>
        <p:txBody>
          <a:bodyPr vert="horz" lIns="91440" tIns="45720" rIns="91440" bIns="45720" rtlCol="0" anchor="t">
            <a:normAutofit/>
          </a:bodyPr>
          <a:lstStyle/>
          <a:p>
            <a:r>
              <a:rPr lang="en-US" dirty="0">
                <a:ea typeface="+mn-lt"/>
                <a:cs typeface="+mn-lt"/>
              </a:rPr>
              <a:t>Defining Lead Time vs. Processing Time </a:t>
            </a:r>
            <a:endParaRPr lang="en-US" dirty="0"/>
          </a:p>
          <a:p>
            <a:r>
              <a:rPr lang="en-US" dirty="0">
                <a:ea typeface="+mn-lt"/>
                <a:cs typeface="+mn-lt"/>
              </a:rPr>
              <a:t>The Common Scenario: Deployment Lead Times Requiring Months </a:t>
            </a:r>
            <a:endParaRPr lang="en-US" dirty="0"/>
          </a:p>
          <a:p>
            <a:r>
              <a:rPr lang="en-US" dirty="0">
                <a:ea typeface="+mn-lt"/>
                <a:cs typeface="+mn-lt"/>
              </a:rPr>
              <a:t>Our DevOps Ideal: Deployment Lead Times of Minutes </a:t>
            </a:r>
            <a:endParaRPr lang="en-US" dirty="0"/>
          </a:p>
          <a:p>
            <a:r>
              <a:rPr lang="en-US" dirty="0">
                <a:ea typeface="+mn-lt"/>
                <a:cs typeface="+mn-lt"/>
              </a:rPr>
              <a:t>Conclusion</a:t>
            </a:r>
            <a:endParaRPr lang="en-US" dirty="0"/>
          </a:p>
        </p:txBody>
      </p:sp>
      <p:sp>
        <p:nvSpPr>
          <p:cNvPr id="4" name="Date Placeholder 3">
            <a:extLst>
              <a:ext uri="{FF2B5EF4-FFF2-40B4-BE49-F238E27FC236}">
                <a16:creationId xmlns:a16="http://schemas.microsoft.com/office/drawing/2014/main" id="{24E602D5-209F-C183-95CC-735D34DC9419}"/>
              </a:ext>
            </a:extLst>
          </p:cNvPr>
          <p:cNvSpPr>
            <a:spLocks noGrp="1"/>
          </p:cNvSpPr>
          <p:nvPr>
            <p:ph type="dt" sz="half" idx="10"/>
          </p:nvPr>
        </p:nvSpPr>
        <p:spPr/>
        <p:txBody>
          <a:bodyPr/>
          <a:lstStyle/>
          <a:p>
            <a:fld id="{2990712A-E8AC-4933-9DE4-16CA7BD51374}" type="datetime1">
              <a:rPr lang="en-US" smtClean="0"/>
              <a:t>3/22/25</a:t>
            </a:fld>
            <a:endParaRPr lang="en-US" dirty="0"/>
          </a:p>
        </p:txBody>
      </p:sp>
      <p:sp>
        <p:nvSpPr>
          <p:cNvPr id="6" name="Slide Number Placeholder 5">
            <a:extLst>
              <a:ext uri="{FF2B5EF4-FFF2-40B4-BE49-F238E27FC236}">
                <a16:creationId xmlns:a16="http://schemas.microsoft.com/office/drawing/2014/main" id="{5CCDC894-A40D-FD0D-CF41-FEE5AF09BACB}"/>
              </a:ext>
            </a:extLst>
          </p:cNvPr>
          <p:cNvSpPr>
            <a:spLocks noGrp="1"/>
          </p:cNvSpPr>
          <p:nvPr>
            <p:ph type="sldNum" sz="quarter" idx="12"/>
          </p:nvPr>
        </p:nvSpPr>
        <p:spPr/>
        <p:txBody>
          <a:bodyPr/>
          <a:lstStyle/>
          <a:p>
            <a:fld id="{CC057153-B650-4DEB-B370-79DDCFDCE934}" type="slidenum">
              <a:rPr lang="en-US" smtClean="0"/>
              <a:t>2</a:t>
            </a:fld>
            <a:endParaRPr lang="en-US" dirty="0"/>
          </a:p>
        </p:txBody>
      </p:sp>
    </p:spTree>
    <p:extLst>
      <p:ext uri="{BB962C8B-B14F-4D97-AF65-F5344CB8AC3E}">
        <p14:creationId xmlns:p14="http://schemas.microsoft.com/office/powerpoint/2010/main" val="4216523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144A5-0283-F980-85F3-EE51746FC4CD}"/>
              </a:ext>
            </a:extLst>
          </p:cNvPr>
          <p:cNvSpPr>
            <a:spLocks noGrp="1"/>
          </p:cNvSpPr>
          <p:nvPr>
            <p:ph type="title"/>
          </p:nvPr>
        </p:nvSpPr>
        <p:spPr>
          <a:xfrm>
            <a:off x="321733" y="5111854"/>
            <a:ext cx="3945468" cy="1389888"/>
          </a:xfrm>
        </p:spPr>
        <p:txBody>
          <a:bodyPr/>
          <a:lstStyle/>
          <a:p>
            <a:r>
              <a:rPr lang="en-US" dirty="0"/>
              <a:t>Introduction</a:t>
            </a:r>
          </a:p>
        </p:txBody>
      </p:sp>
      <p:pic>
        <p:nvPicPr>
          <p:cNvPr id="6" name="Picture Placeholder 5" descr="Person typing on laptop">
            <a:extLst>
              <a:ext uri="{FF2B5EF4-FFF2-40B4-BE49-F238E27FC236}">
                <a16:creationId xmlns:a16="http://schemas.microsoft.com/office/drawing/2014/main" id="{F89F5A20-EE3C-FB44-E2F2-3404DD866E67}"/>
              </a:ext>
            </a:extLst>
          </p:cNvPr>
          <p:cNvPicPr>
            <a:picLocks noGrp="1" noChangeAspect="1"/>
          </p:cNvPicPr>
          <p:nvPr>
            <p:ph type="pic" sz="quarter" idx="15"/>
          </p:nvPr>
        </p:nvPicPr>
        <p:blipFill>
          <a:blip r:embed="rId2"/>
          <a:srcRect/>
          <a:stretch/>
        </p:blipFill>
        <p:spPr>
          <a:xfrm>
            <a:off x="783" y="0"/>
            <a:ext cx="10418097" cy="4724868"/>
          </a:xfrm>
          <a:prstGeom prst="round2DiagRect">
            <a:avLst>
              <a:gd name="adj1" fmla="val 16667"/>
              <a:gd name="adj2" fmla="val 0"/>
            </a:avLst>
          </a:prstGeom>
          <a:ln w="88900" cap="sq">
            <a:solidFill>
              <a:srgbClr val="FFFFFF"/>
            </a:solidFill>
            <a:miter lim="800000"/>
          </a:ln>
          <a:effectLst>
            <a:outerShdw blurRad="254000" algn="tl" rotWithShape="0">
              <a:srgbClr val="000000">
                <a:alpha val="43000"/>
              </a:srgbClr>
            </a:outerShdw>
          </a:effectLst>
        </p:spPr>
      </p:pic>
      <p:sp>
        <p:nvSpPr>
          <p:cNvPr id="3" name="Content Placeholder 2">
            <a:extLst>
              <a:ext uri="{FF2B5EF4-FFF2-40B4-BE49-F238E27FC236}">
                <a16:creationId xmlns:a16="http://schemas.microsoft.com/office/drawing/2014/main" id="{1A385359-5FD3-D5C8-1467-F7082543AA4C}"/>
              </a:ext>
            </a:extLst>
          </p:cNvPr>
          <p:cNvSpPr>
            <a:spLocks noGrp="1"/>
          </p:cNvSpPr>
          <p:nvPr>
            <p:ph sz="quarter" idx="14"/>
          </p:nvPr>
        </p:nvSpPr>
        <p:spPr>
          <a:xfrm>
            <a:off x="5584372" y="5111854"/>
            <a:ext cx="6168356" cy="1389888"/>
          </a:xfrm>
        </p:spPr>
        <p:txBody>
          <a:bodyPr vert="horz" lIns="91440" tIns="45720" rIns="91440" bIns="45720" rtlCol="0" anchor="t">
            <a:normAutofit/>
          </a:bodyPr>
          <a:lstStyle/>
          <a:p>
            <a:r>
              <a:rPr lang="en-US" sz="1600" dirty="0"/>
              <a:t>In DevOps, the technology value stream often refers to the series of processes that are involved in the conceptualization and creation of technology products. </a:t>
            </a:r>
          </a:p>
        </p:txBody>
      </p:sp>
      <p:sp>
        <p:nvSpPr>
          <p:cNvPr id="4" name="Date Placeholder 3">
            <a:extLst>
              <a:ext uri="{FF2B5EF4-FFF2-40B4-BE49-F238E27FC236}">
                <a16:creationId xmlns:a16="http://schemas.microsoft.com/office/drawing/2014/main" id="{A3466051-9A8D-AB51-EEFB-7677CCB2BB1B}"/>
              </a:ext>
            </a:extLst>
          </p:cNvPr>
          <p:cNvSpPr>
            <a:spLocks noGrp="1"/>
          </p:cNvSpPr>
          <p:nvPr>
            <p:ph type="dt" sz="half" idx="10"/>
          </p:nvPr>
        </p:nvSpPr>
        <p:spPr/>
        <p:txBody>
          <a:bodyPr/>
          <a:lstStyle/>
          <a:p>
            <a:fld id="{AABDD37E-812B-468F-B489-3911FC6F6723}" type="datetime1">
              <a:rPr lang="en-US" smtClean="0"/>
              <a:t>3/22/25</a:t>
            </a:fld>
            <a:endParaRPr lang="en-US" dirty="0"/>
          </a:p>
        </p:txBody>
      </p:sp>
      <p:sp>
        <p:nvSpPr>
          <p:cNvPr id="7" name="Slide Number Placeholder 6">
            <a:extLst>
              <a:ext uri="{FF2B5EF4-FFF2-40B4-BE49-F238E27FC236}">
                <a16:creationId xmlns:a16="http://schemas.microsoft.com/office/drawing/2014/main" id="{B574FC93-FE33-B17E-E50C-7ED72B635CA5}"/>
              </a:ext>
            </a:extLst>
          </p:cNvPr>
          <p:cNvSpPr>
            <a:spLocks noGrp="1"/>
          </p:cNvSpPr>
          <p:nvPr>
            <p:ph type="sldNum" sz="quarter" idx="12"/>
          </p:nvPr>
        </p:nvSpPr>
        <p:spPr/>
        <p:txBody>
          <a:bodyPr/>
          <a:lstStyle/>
          <a:p>
            <a:fld id="{CC057153-B650-4DEB-B370-79DDCFDCE934}" type="slidenum">
              <a:rPr lang="en-US" smtClean="0"/>
              <a:t>3</a:t>
            </a:fld>
            <a:endParaRPr lang="en-US" dirty="0"/>
          </a:p>
        </p:txBody>
      </p:sp>
    </p:spTree>
    <p:extLst>
      <p:ext uri="{BB962C8B-B14F-4D97-AF65-F5344CB8AC3E}">
        <p14:creationId xmlns:p14="http://schemas.microsoft.com/office/powerpoint/2010/main" val="33134500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750E1-014E-2F32-5FE0-025C27322ADF}"/>
              </a:ext>
            </a:extLst>
          </p:cNvPr>
          <p:cNvSpPr>
            <a:spLocks noGrp="1"/>
          </p:cNvSpPr>
          <p:nvPr>
            <p:ph type="title"/>
          </p:nvPr>
        </p:nvSpPr>
        <p:spPr/>
        <p:txBody>
          <a:bodyPr/>
          <a:lstStyle/>
          <a:p>
            <a:r>
              <a:rPr lang="en-US" dirty="0">
                <a:ea typeface="+mj-lt"/>
                <a:cs typeface="+mj-lt"/>
              </a:rPr>
              <a:t>Defining Lead Time vs. Processing Time</a:t>
            </a:r>
            <a:endParaRPr lang="en-US" dirty="0"/>
          </a:p>
        </p:txBody>
      </p:sp>
      <p:pic>
        <p:nvPicPr>
          <p:cNvPr id="6" name="Picture Placeholder 5" descr="A close-up of a wood grain">
            <a:extLst>
              <a:ext uri="{FF2B5EF4-FFF2-40B4-BE49-F238E27FC236}">
                <a16:creationId xmlns:a16="http://schemas.microsoft.com/office/drawing/2014/main" id="{503626A1-9E15-A048-4FD7-2D14DDE41628}"/>
              </a:ext>
            </a:extLst>
          </p:cNvPr>
          <p:cNvPicPr>
            <a:picLocks noGrp="1" noChangeAspect="1"/>
          </p:cNvPicPr>
          <p:nvPr>
            <p:ph type="pic" sz="quarter" idx="15"/>
          </p:nvPr>
        </p:nvPicPr>
        <p:blipFill>
          <a:blip r:embed="rId2" cstate="screen">
            <a:extLst>
              <a:ext uri="{28A0092B-C50C-407E-A947-70E740481C1C}">
                <a14:useLocalDpi xmlns:a14="http://schemas.microsoft.com/office/drawing/2010/main"/>
              </a:ext>
            </a:extLst>
          </a:blip>
          <a:srcRect/>
          <a:stretch>
            <a:fillRect/>
          </a:stretch>
        </p:blipFill>
        <p:spPr/>
      </p:pic>
      <p:sp>
        <p:nvSpPr>
          <p:cNvPr id="3" name="Content Placeholder 2">
            <a:extLst>
              <a:ext uri="{FF2B5EF4-FFF2-40B4-BE49-F238E27FC236}">
                <a16:creationId xmlns:a16="http://schemas.microsoft.com/office/drawing/2014/main" id="{A36B70B6-B9DD-8293-E045-C9E0BE21FEB2}"/>
              </a:ext>
            </a:extLst>
          </p:cNvPr>
          <p:cNvSpPr>
            <a:spLocks noGrp="1"/>
          </p:cNvSpPr>
          <p:nvPr>
            <p:ph sz="quarter" idx="14"/>
          </p:nvPr>
        </p:nvSpPr>
        <p:spPr/>
        <p:txBody>
          <a:bodyPr vert="horz" lIns="91440" tIns="45720" rIns="91440" bIns="45720" rtlCol="0" anchor="t">
            <a:noAutofit/>
          </a:bodyPr>
          <a:lstStyle/>
          <a:p>
            <a:pPr marL="0" indent="0">
              <a:buNone/>
            </a:pPr>
            <a:r>
              <a:rPr lang="en-US" sz="2000" b="1" dirty="0"/>
              <a:t>Lead Time</a:t>
            </a:r>
            <a:endParaRPr lang="en-US" sz="2000" dirty="0"/>
          </a:p>
          <a:p>
            <a:pPr marL="0" indent="0">
              <a:spcBef>
                <a:spcPts val="0"/>
              </a:spcBef>
              <a:spcAft>
                <a:spcPts val="1000"/>
              </a:spcAft>
              <a:buNone/>
            </a:pPr>
            <a:r>
              <a:rPr lang="en-US" sz="2000" dirty="0"/>
              <a:t>Lead time is referred to as the total time taken to complete a product or service. The total time includes all stages from planning to deployment</a:t>
            </a:r>
            <a:r>
              <a:rPr lang="en-US" sz="2000" baseline="30000" dirty="0"/>
              <a:t>1</a:t>
            </a:r>
            <a:r>
              <a:rPr lang="en-US" sz="2000" dirty="0"/>
              <a:t>.</a:t>
            </a:r>
          </a:p>
          <a:p>
            <a:pPr marL="0" indent="0">
              <a:buNone/>
            </a:pPr>
            <a:r>
              <a:rPr lang="en-US" sz="2000" b="1" dirty="0"/>
              <a:t>Processing Time (Cycle Time)</a:t>
            </a:r>
          </a:p>
          <a:p>
            <a:pPr marL="0" indent="0">
              <a:spcBef>
                <a:spcPts val="0"/>
              </a:spcBef>
              <a:spcAft>
                <a:spcPts val="1000"/>
              </a:spcAft>
              <a:buNone/>
            </a:pPr>
            <a:r>
              <a:rPr lang="en-US" sz="2000" dirty="0"/>
              <a:t>Processing time, also referred to as cycle time, is the amount of time it takes to complete a single task from start to finish</a:t>
            </a:r>
            <a:r>
              <a:rPr lang="en-US" sz="2000" baseline="30000" dirty="0"/>
              <a:t>2</a:t>
            </a:r>
            <a:r>
              <a:rPr lang="en-US" sz="2000" dirty="0"/>
              <a:t>. </a:t>
            </a:r>
          </a:p>
        </p:txBody>
      </p:sp>
      <p:sp>
        <p:nvSpPr>
          <p:cNvPr id="4" name="Date Placeholder 3">
            <a:extLst>
              <a:ext uri="{FF2B5EF4-FFF2-40B4-BE49-F238E27FC236}">
                <a16:creationId xmlns:a16="http://schemas.microsoft.com/office/drawing/2014/main" id="{57908E80-2392-A58F-EEB2-EE633788820D}"/>
              </a:ext>
            </a:extLst>
          </p:cNvPr>
          <p:cNvSpPr>
            <a:spLocks noGrp="1"/>
          </p:cNvSpPr>
          <p:nvPr>
            <p:ph type="dt" sz="half" idx="10"/>
          </p:nvPr>
        </p:nvSpPr>
        <p:spPr/>
        <p:txBody>
          <a:bodyPr/>
          <a:lstStyle/>
          <a:p>
            <a:fld id="{D5376D00-6106-43BB-8923-18C7A7C520E4}" type="datetime1">
              <a:rPr lang="en-US" smtClean="0"/>
              <a:t>3/22/25</a:t>
            </a:fld>
            <a:endParaRPr lang="en-US" dirty="0"/>
          </a:p>
        </p:txBody>
      </p:sp>
      <p:sp>
        <p:nvSpPr>
          <p:cNvPr id="5" name="Footer Placeholder 4">
            <a:extLst>
              <a:ext uri="{FF2B5EF4-FFF2-40B4-BE49-F238E27FC236}">
                <a16:creationId xmlns:a16="http://schemas.microsoft.com/office/drawing/2014/main" id="{BC4AA2F1-CC44-35CF-7A34-1B814A19A90D}"/>
              </a:ext>
            </a:extLst>
          </p:cNvPr>
          <p:cNvSpPr>
            <a:spLocks noGrp="1"/>
          </p:cNvSpPr>
          <p:nvPr>
            <p:ph type="ftr" sz="quarter" idx="11"/>
          </p:nvPr>
        </p:nvSpPr>
        <p:spPr/>
        <p:txBody>
          <a:bodyPr/>
          <a:lstStyle/>
          <a:p>
            <a:pPr marL="228600" indent="-228600">
              <a:buAutoNum type="arabicPeriod"/>
            </a:pPr>
            <a:r>
              <a:rPr lang="en-US" dirty="0"/>
              <a:t>IT Revolution</a:t>
            </a:r>
          </a:p>
          <a:p>
            <a:pPr marL="228600" indent="-228600">
              <a:buAutoNum type="arabicPeriod"/>
            </a:pPr>
            <a:r>
              <a:rPr lang="en-US" dirty="0"/>
              <a:t>Linear B</a:t>
            </a:r>
          </a:p>
        </p:txBody>
      </p:sp>
      <p:sp>
        <p:nvSpPr>
          <p:cNvPr id="7" name="Slide Number Placeholder 6">
            <a:extLst>
              <a:ext uri="{FF2B5EF4-FFF2-40B4-BE49-F238E27FC236}">
                <a16:creationId xmlns:a16="http://schemas.microsoft.com/office/drawing/2014/main" id="{3B2FBC74-35D9-C062-A1B7-A5F83C6DDE04}"/>
              </a:ext>
            </a:extLst>
          </p:cNvPr>
          <p:cNvSpPr>
            <a:spLocks noGrp="1"/>
          </p:cNvSpPr>
          <p:nvPr>
            <p:ph type="sldNum" sz="quarter" idx="12"/>
          </p:nvPr>
        </p:nvSpPr>
        <p:spPr/>
        <p:txBody>
          <a:bodyPr/>
          <a:lstStyle/>
          <a:p>
            <a:fld id="{CC057153-B650-4DEB-B370-79DDCFDCE934}" type="slidenum">
              <a:rPr lang="en-US" smtClean="0"/>
              <a:t>4</a:t>
            </a:fld>
            <a:endParaRPr lang="en-US" dirty="0"/>
          </a:p>
        </p:txBody>
      </p:sp>
    </p:spTree>
    <p:extLst>
      <p:ext uri="{BB962C8B-B14F-4D97-AF65-F5344CB8AC3E}">
        <p14:creationId xmlns:p14="http://schemas.microsoft.com/office/powerpoint/2010/main" val="187927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BD2400-94AD-31F6-37F1-0D93921947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BB50A7-8097-B5C9-4E58-9ED8D14ADA20}"/>
              </a:ext>
            </a:extLst>
          </p:cNvPr>
          <p:cNvSpPr>
            <a:spLocks noGrp="1"/>
          </p:cNvSpPr>
          <p:nvPr>
            <p:ph type="title"/>
          </p:nvPr>
        </p:nvSpPr>
        <p:spPr/>
        <p:txBody>
          <a:bodyPr>
            <a:normAutofit/>
          </a:bodyPr>
          <a:lstStyle/>
          <a:p>
            <a:r>
              <a:rPr lang="en-US" dirty="0">
                <a:ea typeface="+mj-lt"/>
                <a:cs typeface="+mj-lt"/>
              </a:rPr>
              <a:t>Comparing Lead Time vs Processing Time</a:t>
            </a:r>
            <a:endParaRPr lang="en-US" dirty="0"/>
          </a:p>
        </p:txBody>
      </p:sp>
      <p:sp>
        <p:nvSpPr>
          <p:cNvPr id="3" name="Date Placeholder 2">
            <a:extLst>
              <a:ext uri="{FF2B5EF4-FFF2-40B4-BE49-F238E27FC236}">
                <a16:creationId xmlns:a16="http://schemas.microsoft.com/office/drawing/2014/main" id="{F7461AE3-EE8B-D6AA-C542-739A07913E24}"/>
              </a:ext>
            </a:extLst>
          </p:cNvPr>
          <p:cNvSpPr>
            <a:spLocks noGrp="1"/>
          </p:cNvSpPr>
          <p:nvPr>
            <p:ph type="dt" sz="half" idx="10"/>
          </p:nvPr>
        </p:nvSpPr>
        <p:spPr/>
        <p:txBody>
          <a:bodyPr/>
          <a:lstStyle/>
          <a:p>
            <a:fld id="{1ABC5C81-4B4A-4C1A-B255-174CB9D3D2AE}" type="datetime1">
              <a:rPr lang="en-US" smtClean="0"/>
              <a:t>3/22/25</a:t>
            </a:fld>
            <a:endParaRPr lang="en-US" dirty="0"/>
          </a:p>
        </p:txBody>
      </p:sp>
      <p:sp>
        <p:nvSpPr>
          <p:cNvPr id="5" name="Slide Number Placeholder 4">
            <a:extLst>
              <a:ext uri="{FF2B5EF4-FFF2-40B4-BE49-F238E27FC236}">
                <a16:creationId xmlns:a16="http://schemas.microsoft.com/office/drawing/2014/main" id="{C320D08B-C7CA-70C3-F459-4B8F8CFD397D}"/>
              </a:ext>
            </a:extLst>
          </p:cNvPr>
          <p:cNvSpPr>
            <a:spLocks noGrp="1"/>
          </p:cNvSpPr>
          <p:nvPr>
            <p:ph type="sldNum" sz="quarter" idx="12"/>
          </p:nvPr>
        </p:nvSpPr>
        <p:spPr/>
        <p:txBody>
          <a:bodyPr/>
          <a:lstStyle/>
          <a:p>
            <a:fld id="{84C450F2-3BB4-4AE4-8A35-A9D7AEA4C850}" type="slidenum">
              <a:rPr lang="en-US" smtClean="0"/>
              <a:t>5</a:t>
            </a:fld>
            <a:endParaRPr lang="en-US" dirty="0"/>
          </a:p>
        </p:txBody>
      </p:sp>
      <p:graphicFrame>
        <p:nvGraphicFramePr>
          <p:cNvPr id="7" name="Diagram 6">
            <a:extLst>
              <a:ext uri="{FF2B5EF4-FFF2-40B4-BE49-F238E27FC236}">
                <a16:creationId xmlns:a16="http://schemas.microsoft.com/office/drawing/2014/main" id="{5BD6AADC-6D05-B0D3-6829-9DCCBFF0BB80}"/>
              </a:ext>
            </a:extLst>
          </p:cNvPr>
          <p:cNvGraphicFramePr/>
          <p:nvPr>
            <p:extLst>
              <p:ext uri="{D42A27DB-BD31-4B8C-83A1-F6EECF244321}">
                <p14:modId xmlns:p14="http://schemas.microsoft.com/office/powerpoint/2010/main" val="2296705322"/>
              </p:ext>
            </p:extLst>
          </p:nvPr>
        </p:nvGraphicFramePr>
        <p:xfrm>
          <a:off x="5996066" y="1712626"/>
          <a:ext cx="5396459" cy="43696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964" name="TextBox 963">
            <a:extLst>
              <a:ext uri="{FF2B5EF4-FFF2-40B4-BE49-F238E27FC236}">
                <a16:creationId xmlns:a16="http://schemas.microsoft.com/office/drawing/2014/main" id="{47AD0426-9E9D-5EE4-7EE8-B72E5493DE81}"/>
              </a:ext>
            </a:extLst>
          </p:cNvPr>
          <p:cNvSpPr txBox="1"/>
          <p:nvPr/>
        </p:nvSpPr>
        <p:spPr>
          <a:xfrm>
            <a:off x="568376" y="2648262"/>
            <a:ext cx="4959245" cy="1569660"/>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sz="2400" dirty="0">
                <a:ea typeface="+mn-lt"/>
                <a:cs typeface="+mn-lt"/>
              </a:rPr>
              <a:t>Processing Time is the duration from Development to Deployment within the overall </a:t>
            </a:r>
            <a:r>
              <a:rPr lang="en-US" sz="2400">
                <a:ea typeface="+mn-lt"/>
                <a:cs typeface="+mn-lt"/>
              </a:rPr>
              <a:t>Lead Time (start to end).</a:t>
            </a:r>
            <a:endParaRPr lang="en-US" sz="2400"/>
          </a:p>
        </p:txBody>
      </p:sp>
    </p:spTree>
    <p:extLst>
      <p:ext uri="{BB962C8B-B14F-4D97-AF65-F5344CB8AC3E}">
        <p14:creationId xmlns:p14="http://schemas.microsoft.com/office/powerpoint/2010/main" val="1384372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79F20-7FE0-9464-CC8C-AAB74EE175D5}"/>
              </a:ext>
            </a:extLst>
          </p:cNvPr>
          <p:cNvSpPr>
            <a:spLocks noGrp="1"/>
          </p:cNvSpPr>
          <p:nvPr>
            <p:ph type="title"/>
          </p:nvPr>
        </p:nvSpPr>
        <p:spPr/>
        <p:txBody>
          <a:bodyPr>
            <a:normAutofit fontScale="90000"/>
          </a:bodyPr>
          <a:lstStyle/>
          <a:p>
            <a:r>
              <a:rPr lang="en-US" dirty="0">
                <a:ea typeface="+mj-lt"/>
                <a:cs typeface="+mj-lt"/>
              </a:rPr>
              <a:t>The Common Scenario: Deployment Lead Times Requiring Months</a:t>
            </a:r>
            <a:endParaRPr lang="en-US" dirty="0"/>
          </a:p>
        </p:txBody>
      </p:sp>
      <p:sp>
        <p:nvSpPr>
          <p:cNvPr id="4" name="Content Placeholder 3">
            <a:extLst>
              <a:ext uri="{FF2B5EF4-FFF2-40B4-BE49-F238E27FC236}">
                <a16:creationId xmlns:a16="http://schemas.microsoft.com/office/drawing/2014/main" id="{A8072345-EDED-4266-CFF8-650FF0BB1E47}"/>
              </a:ext>
            </a:extLst>
          </p:cNvPr>
          <p:cNvSpPr>
            <a:spLocks noGrp="1"/>
          </p:cNvSpPr>
          <p:nvPr>
            <p:ph sz="quarter" idx="14"/>
          </p:nvPr>
        </p:nvSpPr>
        <p:spPr/>
        <p:txBody>
          <a:bodyPr vert="horz" lIns="91440" tIns="45720" rIns="91440" bIns="45720" rtlCol="0" anchor="t">
            <a:normAutofit/>
          </a:bodyPr>
          <a:lstStyle/>
          <a:p>
            <a:pPr marL="0" indent="0">
              <a:buNone/>
            </a:pPr>
            <a:r>
              <a:rPr lang="en-US" b="1" dirty="0"/>
              <a:t>Challenges faced in Deployment:</a:t>
            </a:r>
          </a:p>
          <a:p>
            <a:r>
              <a:rPr lang="en-US" dirty="0">
                <a:ea typeface="+mn-lt"/>
                <a:cs typeface="+mn-lt"/>
              </a:rPr>
              <a:t>Manual deployment processes</a:t>
            </a:r>
            <a:endParaRPr lang="en-US" dirty="0"/>
          </a:p>
          <a:p>
            <a:r>
              <a:rPr lang="en-US" dirty="0">
                <a:ea typeface="+mn-lt"/>
                <a:cs typeface="+mn-lt"/>
              </a:rPr>
              <a:t>Lack of automation in testing and integration </a:t>
            </a:r>
            <a:endParaRPr lang="en-US" dirty="0"/>
          </a:p>
          <a:p>
            <a:r>
              <a:rPr lang="en-US" dirty="0">
                <a:ea typeface="+mn-lt"/>
                <a:cs typeface="+mn-lt"/>
              </a:rPr>
              <a:t>Complex approval workflows </a:t>
            </a:r>
            <a:endParaRPr lang="en-US" dirty="0"/>
          </a:p>
          <a:p>
            <a:pPr marL="0" indent="0">
              <a:buNone/>
            </a:pPr>
            <a:r>
              <a:rPr lang="en-US" b="1" dirty="0"/>
              <a:t>Drawbacks:</a:t>
            </a:r>
          </a:p>
          <a:p>
            <a:r>
              <a:rPr lang="en-US" dirty="0">
                <a:ea typeface="+mn-lt"/>
                <a:cs typeface="+mn-lt"/>
              </a:rPr>
              <a:t>Delayed time-to-market </a:t>
            </a:r>
            <a:endParaRPr lang="en-US" dirty="0"/>
          </a:p>
          <a:p>
            <a:r>
              <a:rPr lang="en-US" dirty="0">
                <a:ea typeface="+mn-lt"/>
                <a:cs typeface="+mn-lt"/>
              </a:rPr>
              <a:t>Increased costs</a:t>
            </a:r>
          </a:p>
          <a:p>
            <a:r>
              <a:rPr lang="en-US" dirty="0"/>
              <a:t>Less flexibility with change</a:t>
            </a:r>
          </a:p>
        </p:txBody>
      </p:sp>
      <p:pic>
        <p:nvPicPr>
          <p:cNvPr id="9" name="Picture Placeholder 8" descr="A web of dots connected">
            <a:extLst>
              <a:ext uri="{FF2B5EF4-FFF2-40B4-BE49-F238E27FC236}">
                <a16:creationId xmlns:a16="http://schemas.microsoft.com/office/drawing/2014/main" id="{606BD1CA-C191-4496-8931-F725453418B0}"/>
              </a:ext>
            </a:extLst>
          </p:cNvPr>
          <p:cNvPicPr>
            <a:picLocks noGrp="1" noChangeAspect="1"/>
          </p:cNvPicPr>
          <p:nvPr>
            <p:ph type="pic" sz="quarter" idx="15"/>
          </p:nvPr>
        </p:nvPicPr>
        <p:blipFill>
          <a:blip r:embed="rId3"/>
          <a:srcRect/>
          <a:stretch/>
        </p:blipFill>
        <p:spPr>
          <a:xfrm rot="5400000">
            <a:off x="6783394" y="954769"/>
            <a:ext cx="6343218" cy="4434416"/>
          </a:xfrm>
        </p:spPr>
      </p:pic>
      <p:sp>
        <p:nvSpPr>
          <p:cNvPr id="3" name="Date Placeholder 2">
            <a:extLst>
              <a:ext uri="{FF2B5EF4-FFF2-40B4-BE49-F238E27FC236}">
                <a16:creationId xmlns:a16="http://schemas.microsoft.com/office/drawing/2014/main" id="{A5205E06-DEAE-0DD1-4D36-DFAC6C725BED}"/>
              </a:ext>
            </a:extLst>
          </p:cNvPr>
          <p:cNvSpPr>
            <a:spLocks noGrp="1"/>
          </p:cNvSpPr>
          <p:nvPr>
            <p:ph type="dt" sz="half" idx="10"/>
          </p:nvPr>
        </p:nvSpPr>
        <p:spPr/>
        <p:txBody>
          <a:bodyPr/>
          <a:lstStyle/>
          <a:p>
            <a:fld id="{CE5A4445-5DD2-41DC-BDE3-6A90E266904E}" type="datetime1">
              <a:rPr lang="en-US" smtClean="0"/>
              <a:t>3/22/25</a:t>
            </a:fld>
            <a:endParaRPr lang="en-US" dirty="0"/>
          </a:p>
        </p:txBody>
      </p:sp>
      <p:sp>
        <p:nvSpPr>
          <p:cNvPr id="5" name="Footer Placeholder 4">
            <a:extLst>
              <a:ext uri="{FF2B5EF4-FFF2-40B4-BE49-F238E27FC236}">
                <a16:creationId xmlns:a16="http://schemas.microsoft.com/office/drawing/2014/main" id="{726F804B-D6FC-83A9-36FC-E721C009E2DB}"/>
              </a:ext>
            </a:extLst>
          </p:cNvPr>
          <p:cNvSpPr>
            <a:spLocks noGrp="1"/>
          </p:cNvSpPr>
          <p:nvPr>
            <p:ph type="ftr" sz="quarter" idx="11"/>
          </p:nvPr>
        </p:nvSpPr>
        <p:spPr/>
        <p:txBody>
          <a:bodyPr/>
          <a:lstStyle/>
          <a:p>
            <a:r>
              <a:rPr lang="en-US" dirty="0"/>
              <a:t>3. Atlassian</a:t>
            </a:r>
          </a:p>
        </p:txBody>
      </p:sp>
      <p:sp>
        <p:nvSpPr>
          <p:cNvPr id="6" name="Slide Number Placeholder 5">
            <a:extLst>
              <a:ext uri="{FF2B5EF4-FFF2-40B4-BE49-F238E27FC236}">
                <a16:creationId xmlns:a16="http://schemas.microsoft.com/office/drawing/2014/main" id="{2AEFE3EB-673E-77EF-2980-BA6EC57A519F}"/>
              </a:ext>
            </a:extLst>
          </p:cNvPr>
          <p:cNvSpPr>
            <a:spLocks noGrp="1"/>
          </p:cNvSpPr>
          <p:nvPr>
            <p:ph type="sldNum" sz="quarter" idx="12"/>
          </p:nvPr>
        </p:nvSpPr>
        <p:spPr/>
        <p:txBody>
          <a:bodyPr/>
          <a:lstStyle/>
          <a:p>
            <a:fld id="{CC057153-B650-4DEB-B370-79DDCFDCE934}" type="slidenum">
              <a:rPr lang="en-US" smtClean="0"/>
              <a:pPr/>
              <a:t>6</a:t>
            </a:fld>
            <a:endParaRPr lang="en-US" dirty="0"/>
          </a:p>
        </p:txBody>
      </p:sp>
    </p:spTree>
    <p:extLst>
      <p:ext uri="{BB962C8B-B14F-4D97-AF65-F5344CB8AC3E}">
        <p14:creationId xmlns:p14="http://schemas.microsoft.com/office/powerpoint/2010/main" val="1941379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20F23-1809-2CC4-1A94-F826616D2DF4}"/>
              </a:ext>
            </a:extLst>
          </p:cNvPr>
          <p:cNvSpPr>
            <a:spLocks noGrp="1"/>
          </p:cNvSpPr>
          <p:nvPr>
            <p:ph type="title"/>
          </p:nvPr>
        </p:nvSpPr>
        <p:spPr/>
        <p:txBody>
          <a:bodyPr>
            <a:noAutofit/>
          </a:bodyPr>
          <a:lstStyle/>
          <a:p>
            <a:r>
              <a:rPr lang="en-US" sz="2800" dirty="0">
                <a:ea typeface="+mj-lt"/>
                <a:cs typeface="+mj-lt"/>
              </a:rPr>
              <a:t>Our DevOps Ideal: Deployment Lead Times of Minutes</a:t>
            </a:r>
            <a:endParaRPr lang="en-US" sz="2800"/>
          </a:p>
        </p:txBody>
      </p:sp>
      <p:pic>
        <p:nvPicPr>
          <p:cNvPr id="7" name="Picture Placeholder 6" descr="A close-up of a sand dune">
            <a:extLst>
              <a:ext uri="{FF2B5EF4-FFF2-40B4-BE49-F238E27FC236}">
                <a16:creationId xmlns:a16="http://schemas.microsoft.com/office/drawing/2014/main" id="{3C37CE0E-074A-209D-2D43-EC5FAC327C30}"/>
              </a:ext>
            </a:extLst>
          </p:cNvPr>
          <p:cNvPicPr>
            <a:picLocks noGrp="1" noChangeAspect="1"/>
          </p:cNvPicPr>
          <p:nvPr>
            <p:ph type="pic" sz="quarter" idx="15"/>
          </p:nvPr>
        </p:nvPicPr>
        <p:blipFill>
          <a:blip r:embed="rId2" cstate="screen">
            <a:extLst>
              <a:ext uri="{28A0092B-C50C-407E-A947-70E740481C1C}">
                <a14:useLocalDpi xmlns:a14="http://schemas.microsoft.com/office/drawing/2010/main"/>
              </a:ext>
            </a:extLst>
          </a:blip>
          <a:srcRect/>
          <a:stretch>
            <a:fillRect/>
          </a:stretch>
        </p:blipFill>
        <p:spPr/>
      </p:pic>
      <p:sp>
        <p:nvSpPr>
          <p:cNvPr id="4" name="Content Placeholder 3">
            <a:extLst>
              <a:ext uri="{FF2B5EF4-FFF2-40B4-BE49-F238E27FC236}">
                <a16:creationId xmlns:a16="http://schemas.microsoft.com/office/drawing/2014/main" id="{CBAD71A6-1036-A099-9BDF-27C11F75648B}"/>
              </a:ext>
            </a:extLst>
          </p:cNvPr>
          <p:cNvSpPr>
            <a:spLocks noGrp="1"/>
          </p:cNvSpPr>
          <p:nvPr>
            <p:ph sz="quarter" idx="14"/>
          </p:nvPr>
        </p:nvSpPr>
        <p:spPr/>
        <p:txBody>
          <a:bodyPr vert="horz" lIns="91440" tIns="45720" rIns="91440" bIns="45720" rtlCol="0" anchor="t">
            <a:normAutofit/>
          </a:bodyPr>
          <a:lstStyle/>
          <a:p>
            <a:pPr>
              <a:buFont typeface="Arial"/>
              <a:buChar char="•"/>
            </a:pPr>
            <a:r>
              <a:rPr lang="en-US" b="1" dirty="0">
                <a:ea typeface="+mn-lt"/>
                <a:cs typeface="+mn-lt"/>
              </a:rPr>
              <a:t>DevOps Objectives:</a:t>
            </a:r>
            <a:r>
              <a:rPr lang="en-US" dirty="0">
                <a:ea typeface="+mn-lt"/>
                <a:cs typeface="+mn-lt"/>
              </a:rPr>
              <a:t> </a:t>
            </a:r>
            <a:endParaRPr lang="en-US" dirty="0"/>
          </a:p>
          <a:p>
            <a:pPr>
              <a:buFont typeface="Arial"/>
              <a:buChar char="•"/>
            </a:pPr>
            <a:r>
              <a:rPr lang="en-US" dirty="0">
                <a:ea typeface="+mn-lt"/>
                <a:cs typeface="+mn-lt"/>
              </a:rPr>
              <a:t>Automate deployment pipelines </a:t>
            </a:r>
            <a:endParaRPr lang="en-US" dirty="0"/>
          </a:p>
          <a:p>
            <a:pPr>
              <a:buFont typeface="Arial"/>
              <a:buChar char="•"/>
            </a:pPr>
            <a:r>
              <a:rPr lang="en-US" dirty="0">
                <a:ea typeface="+mn-lt"/>
                <a:cs typeface="+mn-lt"/>
              </a:rPr>
              <a:t>Implement continuous integration </a:t>
            </a:r>
            <a:r>
              <a:rPr lang="en-US" sz="1800" dirty="0">
                <a:ea typeface="+mn-lt"/>
                <a:cs typeface="+mn-lt"/>
              </a:rPr>
              <a:t>and </a:t>
            </a:r>
            <a:r>
              <a:rPr lang="en-US" dirty="0">
                <a:ea typeface="+mn-lt"/>
                <a:cs typeface="+mn-lt"/>
              </a:rPr>
              <a:t>continuous delivery practices</a:t>
            </a:r>
            <a:endParaRPr lang="en-US" dirty="0"/>
          </a:p>
          <a:p>
            <a:pPr>
              <a:buFont typeface="Arial"/>
              <a:buChar char="•"/>
            </a:pPr>
            <a:r>
              <a:rPr lang="en-US" dirty="0">
                <a:ea typeface="+mn-lt"/>
                <a:cs typeface="+mn-lt"/>
              </a:rPr>
              <a:t>Increase collaboration efforts between development </a:t>
            </a:r>
            <a:r>
              <a:rPr lang="en-US" sz="1800" dirty="0">
                <a:ea typeface="+mn-lt"/>
                <a:cs typeface="+mn-lt"/>
              </a:rPr>
              <a:t>and </a:t>
            </a:r>
            <a:r>
              <a:rPr lang="en-US" dirty="0">
                <a:ea typeface="+mn-lt"/>
                <a:cs typeface="+mn-lt"/>
              </a:rPr>
              <a:t>operations teams </a:t>
            </a:r>
            <a:endParaRPr lang="en-US" dirty="0"/>
          </a:p>
          <a:p>
            <a:pPr>
              <a:buFont typeface="Arial"/>
              <a:buChar char="•"/>
            </a:pPr>
            <a:r>
              <a:rPr lang="en-US" b="1" dirty="0">
                <a:ea typeface="+mn-lt"/>
                <a:cs typeface="+mn-lt"/>
              </a:rPr>
              <a:t>Benefits:</a:t>
            </a:r>
            <a:r>
              <a:rPr lang="en-US" dirty="0">
                <a:ea typeface="+mn-lt"/>
                <a:cs typeface="+mn-lt"/>
              </a:rPr>
              <a:t> </a:t>
            </a:r>
            <a:endParaRPr lang="en-US" dirty="0"/>
          </a:p>
          <a:p>
            <a:pPr>
              <a:buFont typeface="Arial"/>
              <a:buChar char="•"/>
            </a:pPr>
            <a:r>
              <a:rPr lang="en-US" dirty="0">
                <a:ea typeface="+mn-lt"/>
                <a:cs typeface="+mn-lt"/>
              </a:rPr>
              <a:t>Rapid delivery of features </a:t>
            </a:r>
            <a:r>
              <a:rPr lang="en-US" sz="1800" dirty="0">
                <a:ea typeface="+mn-lt"/>
                <a:cs typeface="+mn-lt"/>
              </a:rPr>
              <a:t>and </a:t>
            </a:r>
            <a:r>
              <a:rPr lang="en-US" dirty="0">
                <a:ea typeface="+mn-lt"/>
                <a:cs typeface="+mn-lt"/>
              </a:rPr>
              <a:t>fixes</a:t>
            </a:r>
            <a:endParaRPr lang="en-US" dirty="0"/>
          </a:p>
          <a:p>
            <a:pPr>
              <a:buFont typeface="Arial"/>
              <a:buChar char="•"/>
            </a:pPr>
            <a:r>
              <a:rPr lang="en-US" dirty="0">
                <a:ea typeface="+mn-lt"/>
                <a:cs typeface="+mn-lt"/>
              </a:rPr>
              <a:t>Quick feedback loops </a:t>
            </a:r>
            <a:endParaRPr lang="en-US" dirty="0"/>
          </a:p>
          <a:p>
            <a:pPr marL="0" indent="0">
              <a:buNone/>
            </a:pPr>
            <a:endParaRPr lang="en-US" dirty="0"/>
          </a:p>
        </p:txBody>
      </p:sp>
      <p:sp>
        <p:nvSpPr>
          <p:cNvPr id="3" name="Date Placeholder 2">
            <a:extLst>
              <a:ext uri="{FF2B5EF4-FFF2-40B4-BE49-F238E27FC236}">
                <a16:creationId xmlns:a16="http://schemas.microsoft.com/office/drawing/2014/main" id="{779C179B-16F5-B0EA-D1AC-99441213185B}"/>
              </a:ext>
            </a:extLst>
          </p:cNvPr>
          <p:cNvSpPr>
            <a:spLocks noGrp="1"/>
          </p:cNvSpPr>
          <p:nvPr>
            <p:ph type="dt" sz="half" idx="10"/>
          </p:nvPr>
        </p:nvSpPr>
        <p:spPr/>
        <p:txBody>
          <a:bodyPr/>
          <a:lstStyle/>
          <a:p>
            <a:fld id="{83D0F5D8-D5B8-4089-B8CF-3C65B488B2D1}" type="datetime1">
              <a:rPr lang="en-US" smtClean="0"/>
              <a:t>3/22/25</a:t>
            </a:fld>
            <a:endParaRPr lang="en-US" dirty="0"/>
          </a:p>
        </p:txBody>
      </p:sp>
      <p:sp>
        <p:nvSpPr>
          <p:cNvPr id="6" name="Slide Number Placeholder 5">
            <a:extLst>
              <a:ext uri="{FF2B5EF4-FFF2-40B4-BE49-F238E27FC236}">
                <a16:creationId xmlns:a16="http://schemas.microsoft.com/office/drawing/2014/main" id="{FB7032F8-92FC-BD1A-A9AF-986FE04CFE86}"/>
              </a:ext>
            </a:extLst>
          </p:cNvPr>
          <p:cNvSpPr>
            <a:spLocks noGrp="1"/>
          </p:cNvSpPr>
          <p:nvPr>
            <p:ph type="sldNum" sz="quarter" idx="12"/>
          </p:nvPr>
        </p:nvSpPr>
        <p:spPr/>
        <p:txBody>
          <a:bodyPr/>
          <a:lstStyle/>
          <a:p>
            <a:fld id="{CC057153-B650-4DEB-B370-79DDCFDCE934}" type="slidenum">
              <a:rPr lang="en-US" smtClean="0"/>
              <a:t>7</a:t>
            </a:fld>
            <a:endParaRPr lang="en-US" dirty="0"/>
          </a:p>
        </p:txBody>
      </p:sp>
    </p:spTree>
    <p:extLst>
      <p:ext uri="{BB962C8B-B14F-4D97-AF65-F5344CB8AC3E}">
        <p14:creationId xmlns:p14="http://schemas.microsoft.com/office/powerpoint/2010/main" val="3599844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E2F8EAF-D9DE-9FD3-ED83-7032E7D7FC06}"/>
              </a:ext>
            </a:extLst>
          </p:cNvPr>
          <p:cNvSpPr>
            <a:spLocks noGrp="1"/>
          </p:cNvSpPr>
          <p:nvPr>
            <p:ph type="title"/>
          </p:nvPr>
        </p:nvSpPr>
        <p:spPr>
          <a:xfrm>
            <a:off x="429768" y="1627318"/>
            <a:ext cx="8430768" cy="1842020"/>
          </a:xfrm>
        </p:spPr>
        <p:txBody>
          <a:bodyPr/>
          <a:lstStyle/>
          <a:p>
            <a:r>
              <a:rPr lang="en-US" dirty="0"/>
              <a:t>Conclusion </a:t>
            </a:r>
          </a:p>
        </p:txBody>
      </p:sp>
      <p:sp>
        <p:nvSpPr>
          <p:cNvPr id="5" name="Content Placeholder 4">
            <a:extLst>
              <a:ext uri="{FF2B5EF4-FFF2-40B4-BE49-F238E27FC236}">
                <a16:creationId xmlns:a16="http://schemas.microsoft.com/office/drawing/2014/main" id="{0EA6679F-0290-515C-BB0F-947C10AC81E4}"/>
              </a:ext>
            </a:extLst>
          </p:cNvPr>
          <p:cNvSpPr>
            <a:spLocks noGrp="1"/>
          </p:cNvSpPr>
          <p:nvPr>
            <p:ph sz="quarter" idx="14"/>
          </p:nvPr>
        </p:nvSpPr>
        <p:spPr>
          <a:xfrm>
            <a:off x="429768" y="3622673"/>
            <a:ext cx="8430768" cy="1828800"/>
          </a:xfrm>
        </p:spPr>
        <p:txBody>
          <a:bodyPr vert="horz" lIns="91440" tIns="45720" rIns="91440" bIns="45720" rtlCol="0" anchor="t">
            <a:normAutofit/>
          </a:bodyPr>
          <a:lstStyle/>
          <a:p>
            <a:r>
              <a:rPr lang="en-US">
                <a:ea typeface="+mn-lt"/>
                <a:cs typeface="+mn-lt"/>
              </a:rPr>
              <a:t>Implementing DevOps practices, such as automation, CI/CD, and enhanced collaboration, can completely change deployment timelines from months to minutes. By reducing deployment lead times, you can maintain competitiveness and responsiveness. Continuing evolution within the technology value stream can be essential for a company's overall success.</a:t>
            </a:r>
            <a:endParaRPr lang="en-US"/>
          </a:p>
        </p:txBody>
      </p:sp>
      <p:sp>
        <p:nvSpPr>
          <p:cNvPr id="2" name="Date Placeholder 1">
            <a:extLst>
              <a:ext uri="{FF2B5EF4-FFF2-40B4-BE49-F238E27FC236}">
                <a16:creationId xmlns:a16="http://schemas.microsoft.com/office/drawing/2014/main" id="{84B6F15B-92C0-806D-7631-A3635A42F75C}"/>
              </a:ext>
            </a:extLst>
          </p:cNvPr>
          <p:cNvSpPr>
            <a:spLocks noGrp="1"/>
          </p:cNvSpPr>
          <p:nvPr>
            <p:ph type="dt" sz="half" idx="10"/>
          </p:nvPr>
        </p:nvSpPr>
        <p:spPr/>
        <p:txBody>
          <a:bodyPr/>
          <a:lstStyle/>
          <a:p>
            <a:fld id="{C769AFF9-B37A-4509-BBAB-27DBFDFA26BE}" type="datetime1">
              <a:rPr lang="en-US" smtClean="0"/>
              <a:t>3/22/25</a:t>
            </a:fld>
            <a:endParaRPr lang="en-US" dirty="0"/>
          </a:p>
        </p:txBody>
      </p:sp>
      <p:sp>
        <p:nvSpPr>
          <p:cNvPr id="6" name="Slide Number Placeholder 5">
            <a:extLst>
              <a:ext uri="{FF2B5EF4-FFF2-40B4-BE49-F238E27FC236}">
                <a16:creationId xmlns:a16="http://schemas.microsoft.com/office/drawing/2014/main" id="{381D8A57-68C7-1BAD-CE79-017C9801599D}"/>
              </a:ext>
            </a:extLst>
          </p:cNvPr>
          <p:cNvSpPr>
            <a:spLocks noGrp="1"/>
          </p:cNvSpPr>
          <p:nvPr>
            <p:ph type="sldNum" sz="quarter" idx="12"/>
          </p:nvPr>
        </p:nvSpPr>
        <p:spPr/>
        <p:txBody>
          <a:bodyPr/>
          <a:lstStyle/>
          <a:p>
            <a:fld id="{CC057153-B650-4DEB-B370-79DDCFDCE934}" type="slidenum">
              <a:rPr lang="en-US" smtClean="0"/>
              <a:t>8</a:t>
            </a:fld>
            <a:endParaRPr lang="en-US" dirty="0"/>
          </a:p>
        </p:txBody>
      </p:sp>
    </p:spTree>
    <p:extLst>
      <p:ext uri="{BB962C8B-B14F-4D97-AF65-F5344CB8AC3E}">
        <p14:creationId xmlns:p14="http://schemas.microsoft.com/office/powerpoint/2010/main" val="26510584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209B1-CECE-7466-7044-9D73619E56A1}"/>
              </a:ext>
            </a:extLst>
          </p:cNvPr>
          <p:cNvSpPr>
            <a:spLocks noGrp="1"/>
          </p:cNvSpPr>
          <p:nvPr>
            <p:ph type="title"/>
          </p:nvPr>
        </p:nvSpPr>
        <p:spPr>
          <a:xfrm>
            <a:off x="321733" y="4162318"/>
            <a:ext cx="2953618" cy="1892808"/>
          </a:xfrm>
        </p:spPr>
        <p:txBody>
          <a:bodyPr anchor="t">
            <a:normAutofit/>
          </a:bodyPr>
          <a:lstStyle/>
          <a:p>
            <a:r>
              <a:rPr lang="en-US" dirty="0"/>
              <a:t>Resources</a:t>
            </a:r>
          </a:p>
        </p:txBody>
      </p:sp>
      <p:sp>
        <p:nvSpPr>
          <p:cNvPr id="3" name="Subtitle 2">
            <a:extLst>
              <a:ext uri="{FF2B5EF4-FFF2-40B4-BE49-F238E27FC236}">
                <a16:creationId xmlns:a16="http://schemas.microsoft.com/office/drawing/2014/main" id="{0D66681B-5E1B-BD2B-6960-3B46EFE83A39}"/>
              </a:ext>
            </a:extLst>
          </p:cNvPr>
          <p:cNvSpPr>
            <a:spLocks noGrp="1"/>
          </p:cNvSpPr>
          <p:nvPr>
            <p:ph sz="quarter" idx="14"/>
          </p:nvPr>
        </p:nvSpPr>
        <p:spPr>
          <a:xfrm>
            <a:off x="3977640" y="4162318"/>
            <a:ext cx="7772400" cy="2240280"/>
          </a:xfrm>
        </p:spPr>
        <p:txBody>
          <a:bodyPr vert="horz" lIns="91440" tIns="45720" rIns="91440" bIns="45720" rtlCol="0" anchor="t">
            <a:normAutofit/>
          </a:bodyPr>
          <a:lstStyle/>
          <a:p>
            <a:r>
              <a:rPr lang="en-US" dirty="0">
                <a:hlinkClick r:id="rId2"/>
              </a:rPr>
              <a:t>IT Revolution</a:t>
            </a:r>
            <a:endParaRPr lang="en-US"/>
          </a:p>
          <a:p>
            <a:r>
              <a:rPr lang="en-US" dirty="0">
                <a:hlinkClick r:id="rId3"/>
              </a:rPr>
              <a:t>Linear B</a:t>
            </a:r>
          </a:p>
          <a:p>
            <a:r>
              <a:rPr lang="en-US" dirty="0">
                <a:hlinkClick r:id="rId4"/>
              </a:rPr>
              <a:t>Atlassian</a:t>
            </a:r>
            <a:endParaRPr lang="en-US" dirty="0"/>
          </a:p>
        </p:txBody>
      </p:sp>
      <p:pic>
        <p:nvPicPr>
          <p:cNvPr id="15" name="Picture Placeholder 14" descr="A close-up of a desert">
            <a:extLst>
              <a:ext uri="{FF2B5EF4-FFF2-40B4-BE49-F238E27FC236}">
                <a16:creationId xmlns:a16="http://schemas.microsoft.com/office/drawing/2014/main" id="{A52016E5-43C0-59E9-C7D5-5F2E24721B84}"/>
              </a:ext>
            </a:extLst>
          </p:cNvPr>
          <p:cNvPicPr>
            <a:picLocks noGrp="1" noChangeAspect="1"/>
          </p:cNvPicPr>
          <p:nvPr>
            <p:ph type="pic" sz="quarter" idx="15"/>
          </p:nvPr>
        </p:nvPicPr>
        <p:blipFill>
          <a:blip r:embed="rId5" cstate="screen">
            <a:extLst>
              <a:ext uri="{28A0092B-C50C-407E-A947-70E740481C1C}">
                <a14:useLocalDpi xmlns:a14="http://schemas.microsoft.com/office/drawing/2010/main"/>
              </a:ext>
            </a:extLst>
          </a:blip>
          <a:srcRect t="20677" b="5281"/>
          <a:stretch/>
        </p:blipFill>
        <p:spPr>
          <a:xfrm>
            <a:off x="20" y="10"/>
            <a:ext cx="11750020" cy="3806236"/>
          </a:xfrm>
          <a:noFill/>
        </p:spPr>
      </p:pic>
      <p:sp>
        <p:nvSpPr>
          <p:cNvPr id="4" name="Date Placeholder 3">
            <a:extLst>
              <a:ext uri="{FF2B5EF4-FFF2-40B4-BE49-F238E27FC236}">
                <a16:creationId xmlns:a16="http://schemas.microsoft.com/office/drawing/2014/main" id="{C8B47696-CC61-C5A5-6C0C-BC554FB64A31}"/>
              </a:ext>
            </a:extLst>
          </p:cNvPr>
          <p:cNvSpPr>
            <a:spLocks noGrp="1"/>
          </p:cNvSpPr>
          <p:nvPr>
            <p:ph type="dt" sz="half" idx="10"/>
          </p:nvPr>
        </p:nvSpPr>
        <p:spPr>
          <a:xfrm>
            <a:off x="431172" y="6490524"/>
            <a:ext cx="2841959" cy="336141"/>
          </a:xfrm>
        </p:spPr>
        <p:txBody>
          <a:bodyPr anchor="ctr">
            <a:normAutofit/>
          </a:bodyPr>
          <a:lstStyle/>
          <a:p>
            <a:pPr>
              <a:spcAft>
                <a:spcPts val="600"/>
              </a:spcAft>
            </a:pPr>
            <a:fld id="{042B170B-54FF-401A-804E-64B53FFEC9A3}" type="datetime1">
              <a:rPr lang="en-US" smtClean="0"/>
              <a:pPr>
                <a:spcAft>
                  <a:spcPts val="600"/>
                </a:spcAft>
              </a:pPr>
              <a:t>3/22/25</a:t>
            </a:fld>
            <a:endParaRPr lang="en-US"/>
          </a:p>
        </p:txBody>
      </p:sp>
      <p:sp>
        <p:nvSpPr>
          <p:cNvPr id="6" name="Slide Number Placeholder 5">
            <a:extLst>
              <a:ext uri="{FF2B5EF4-FFF2-40B4-BE49-F238E27FC236}">
                <a16:creationId xmlns:a16="http://schemas.microsoft.com/office/drawing/2014/main" id="{900738C8-C838-438B-F934-0218EC261C65}"/>
              </a:ext>
            </a:extLst>
          </p:cNvPr>
          <p:cNvSpPr>
            <a:spLocks noGrp="1"/>
          </p:cNvSpPr>
          <p:nvPr>
            <p:ph type="sldNum" sz="quarter" idx="12"/>
          </p:nvPr>
        </p:nvSpPr>
        <p:spPr>
          <a:xfrm>
            <a:off x="11648431" y="6490524"/>
            <a:ext cx="457200" cy="336141"/>
          </a:xfrm>
        </p:spPr>
        <p:txBody>
          <a:bodyPr anchor="ctr">
            <a:normAutofit/>
          </a:bodyPr>
          <a:lstStyle/>
          <a:p>
            <a:pPr>
              <a:spcAft>
                <a:spcPts val="600"/>
              </a:spcAft>
            </a:pPr>
            <a:fld id="{CC057153-B650-4DEB-B370-79DDCFDCE934}" type="slidenum">
              <a:rPr lang="en-US" smtClean="0"/>
              <a:pPr>
                <a:spcAft>
                  <a:spcPts val="600"/>
                </a:spcAft>
              </a:pPr>
              <a:t>9</a:t>
            </a:fld>
            <a:endParaRPr lang="en-US"/>
          </a:p>
        </p:txBody>
      </p:sp>
    </p:spTree>
    <p:extLst>
      <p:ext uri="{BB962C8B-B14F-4D97-AF65-F5344CB8AC3E}">
        <p14:creationId xmlns:p14="http://schemas.microsoft.com/office/powerpoint/2010/main" val="2999686948"/>
      </p:ext>
    </p:extLst>
  </p:cSld>
  <p:clrMapOvr>
    <a:masterClrMapping/>
  </p:clrMapOvr>
</p:sld>
</file>

<file path=ppt/theme/theme1.xml><?xml version="1.0" encoding="utf-8"?>
<a:theme xmlns:a="http://schemas.openxmlformats.org/drawingml/2006/main" name="OasisVTI">
  <a:themeElements>
    <a:clrScheme name="Oasis">
      <a:dk1>
        <a:srgbClr val="131313"/>
      </a:dk1>
      <a:lt1>
        <a:sysClr val="window" lastClr="FFFFFF"/>
      </a:lt1>
      <a:dk2>
        <a:srgbClr val="3D3C33"/>
      </a:dk2>
      <a:lt2>
        <a:srgbClr val="F0EDE6"/>
      </a:lt2>
      <a:accent1>
        <a:srgbClr val="A57361"/>
      </a:accent1>
      <a:accent2>
        <a:srgbClr val="BE8856"/>
      </a:accent2>
      <a:accent3>
        <a:srgbClr val="BD9075"/>
      </a:accent3>
      <a:accent4>
        <a:srgbClr val="939081"/>
      </a:accent4>
      <a:accent5>
        <a:srgbClr val="A16D4C"/>
      </a:accent5>
      <a:accent6>
        <a:srgbClr val="8C8662"/>
      </a:accent6>
      <a:hlink>
        <a:srgbClr val="A57361"/>
      </a:hlink>
      <a:folHlink>
        <a:srgbClr val="8C8662"/>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asis_win32_DN_V3" id="{65F5DFDA-B6D8-4F37-85B8-E95C858FA146}" vid="{998F2FB7-179B-41D4-99FF-60A4C828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EE88E53-1348-4048-BE11-4BFB7428CF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4C70EC8-9E20-414A-9F27-409BF843879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99038C17-BDB3-4721-A558-8B6A63F57535}">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TotalTime>
  <Words>346</Words>
  <Application>Microsoft Macintosh PowerPoint</Application>
  <PresentationFormat>Widescreen</PresentationFormat>
  <Paragraphs>75</Paragraphs>
  <Slides>9</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Neue Haas Grotesk Text Pro</vt:lpstr>
      <vt:lpstr>OasisVTI</vt:lpstr>
      <vt:lpstr>The Technology Value Stream</vt:lpstr>
      <vt:lpstr>Agenda</vt:lpstr>
      <vt:lpstr>Introduction</vt:lpstr>
      <vt:lpstr>Defining Lead Time vs. Processing Time</vt:lpstr>
      <vt:lpstr>Comparing Lead Time vs Processing Time</vt:lpstr>
      <vt:lpstr>The Common Scenario: Deployment Lead Times Requiring Months</vt:lpstr>
      <vt:lpstr>Our DevOps Ideal: Deployment Lead Times of Minutes</vt:lpstr>
      <vt:lpstr>Conclusion </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Mikaela June</cp:lastModifiedBy>
  <cp:revision>206</cp:revision>
  <dcterms:created xsi:type="dcterms:W3CDTF">2025-03-22T19:25:50Z</dcterms:created>
  <dcterms:modified xsi:type="dcterms:W3CDTF">2025-03-22T20:31:21Z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