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725"/>
  </p:normalViewPr>
  <p:slideViewPr>
    <p:cSldViewPr snapToGrid="0">
      <p:cViewPr varScale="1">
        <p:scale>
          <a:sx n="91" d="100"/>
          <a:sy n="91" d="100"/>
        </p:scale>
        <p:origin x="1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ncident.io/hubs/on-call/on-call-rotation-best-practices" TargetMode="External"/><Relationship Id="rId2" Type="http://schemas.openxmlformats.org/officeDocument/2006/relationships/hyperlink" Target="https://www.pagerduty.com/resources/incident-management-response/learn/call-rotations-schedules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08E6-D0D0-FC57-620C-15DE5C9974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Pager Rotation Duties in DevOps: Best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50C69-629B-B1FF-4A99-80E162858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CSD </a:t>
            </a:r>
            <a:r>
              <a:rPr lang="en-US"/>
              <a:t>380 DevOps Module 7</a:t>
            </a:r>
            <a:endParaRPr lang="en-US" dirty="0"/>
          </a:p>
          <a:p>
            <a:r>
              <a:rPr lang="en-US" dirty="0"/>
              <a:t>Mikaela June </a:t>
            </a:r>
          </a:p>
          <a:p>
            <a:r>
              <a:rPr lang="en-US" dirty="0"/>
              <a:t>April 27,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AABE3-E2CC-DDC3-F59B-525D917E9B30}"/>
              </a:ext>
            </a:extLst>
          </p:cNvPr>
          <p:cNvSpPr txBox="1"/>
          <p:nvPr/>
        </p:nvSpPr>
        <p:spPr>
          <a:xfrm>
            <a:off x="7258929" y="41218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05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12FD-0DDA-5B54-77C6-219D42A9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PAGER ROTATION IN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672A8-1B80-94C6-987A-81914F6E4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Pager rotation is a system created to have a sort of on-call scheduling where developers can be reached incase something goes wrong.</a:t>
            </a:r>
          </a:p>
          <a:p>
            <a:pPr>
              <a:lnSpc>
                <a:spcPct val="200000"/>
              </a:lnSpc>
            </a:pPr>
            <a:r>
              <a:rPr lang="en-US" dirty="0"/>
              <a:t>Critical for increasing customer service reliability and incident response.</a:t>
            </a:r>
          </a:p>
          <a:p>
            <a:pPr>
              <a:lnSpc>
                <a:spcPct val="200000"/>
              </a:lnSpc>
            </a:pPr>
            <a:r>
              <a:rPr lang="en-US" dirty="0"/>
              <a:t>The goal of pager rotation duties is to reduce burnout and to ensure quick problem resolution to avoid long term issues.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8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66BADF-AEF7-0CC4-D7DF-998F6285D378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Importance of Pager Rotations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96D461-FC77-E923-AE1B-0D9E5E9141FB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Having team members in the loop means that feedback is received quicker and thus can be fixed in an efficient manner.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quicker incidence response comes an improved customer experience.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members of varying levels of the DevOps team collaborating as one, they can boost team moral and create a more effective communication pipeline. </a:t>
            </a:r>
          </a:p>
        </p:txBody>
      </p:sp>
    </p:spTree>
    <p:extLst>
      <p:ext uri="{BB962C8B-B14F-4D97-AF65-F5344CB8AC3E}">
        <p14:creationId xmlns:p14="http://schemas.microsoft.com/office/powerpoint/2010/main" val="109910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C996-7CBE-275B-6974-F641EE19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 PRACTICES - MANAGING FATIGUE AND BURNOUT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785ED-6C34-7D4B-762A-70E100CD7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Limit number of after-hours pages per person</a:t>
            </a:r>
          </a:p>
          <a:p>
            <a:pPr>
              <a:lnSpc>
                <a:spcPct val="200000"/>
              </a:lnSpc>
            </a:pPr>
            <a:r>
              <a:rPr lang="en-US" dirty="0"/>
              <a:t>Use alert severity levels to prioritize pages</a:t>
            </a:r>
          </a:p>
          <a:p>
            <a:pPr>
              <a:lnSpc>
                <a:spcPct val="200000"/>
              </a:lnSpc>
            </a:pPr>
            <a:r>
              <a:rPr lang="en-US" dirty="0"/>
              <a:t>Ensure that communication remains a priority in all aspects</a:t>
            </a:r>
          </a:p>
          <a:p>
            <a:pPr>
              <a:lnSpc>
                <a:spcPct val="200000"/>
              </a:lnSpc>
            </a:pPr>
            <a:r>
              <a:rPr lang="en-US" dirty="0"/>
              <a:t>Offer encouragement in case of emergencies when unexpected situations arise</a:t>
            </a:r>
          </a:p>
        </p:txBody>
      </p:sp>
    </p:spTree>
    <p:extLst>
      <p:ext uri="{BB962C8B-B14F-4D97-AF65-F5344CB8AC3E}">
        <p14:creationId xmlns:p14="http://schemas.microsoft.com/office/powerpoint/2010/main" val="109817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A95F9-D344-A5D2-A192-AA792C105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FC55BD-D35A-22E6-59D6-73E1B6CF9AF8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Best Practices - Setting Up Rotation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B70151-6DF3-1045-5269-25E9C9C92EA7}"/>
              </a:ext>
            </a:extLst>
          </p:cNvPr>
          <p:cNvSpPr txBox="1">
            <a:spLocks/>
          </p:cNvSpPr>
          <p:nvPr/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small, focused teams (6-8 people as needed)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Rotate frequently (weekly or bi-weekly)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primary and secondary on-call roles in case of emergencies or unforeseen events</a:t>
            </a:r>
          </a:p>
        </p:txBody>
      </p:sp>
    </p:spTree>
    <p:extLst>
      <p:ext uri="{BB962C8B-B14F-4D97-AF65-F5344CB8AC3E}">
        <p14:creationId xmlns:p14="http://schemas.microsoft.com/office/powerpoint/2010/main" val="399485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1BE07-22D5-0E7E-5DBF-F0C2BA593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48F9-9DAC-1D17-F23D-B2D0BBA2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TO SUPPORT PAGER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11766-FB2B-154D-592B-650BA97E2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Utilize online scheduling resources such as </a:t>
            </a:r>
            <a:r>
              <a:rPr lang="en-US" dirty="0" err="1"/>
              <a:t>pagerduty</a:t>
            </a:r>
            <a:r>
              <a:rPr lang="en-US" dirty="0"/>
              <a:t>, </a:t>
            </a:r>
            <a:r>
              <a:rPr lang="en-US" dirty="0" err="1"/>
              <a:t>opsgenie</a:t>
            </a:r>
            <a:r>
              <a:rPr lang="en-US" dirty="0"/>
              <a:t>, </a:t>
            </a:r>
            <a:r>
              <a:rPr lang="en-US" dirty="0" err="1"/>
              <a:t>victorops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Utilize group communication platforms like Slack or Microsoft Teams to stay in touch and keep communication open</a:t>
            </a:r>
          </a:p>
          <a:p>
            <a:pPr>
              <a:lnSpc>
                <a:spcPct val="200000"/>
              </a:lnSpc>
            </a:pPr>
            <a:r>
              <a:rPr lang="en-US" dirty="0"/>
              <a:t>Incident management systems such as </a:t>
            </a:r>
            <a:r>
              <a:rPr lang="en-US" dirty="0" err="1"/>
              <a:t>AlertOps</a:t>
            </a:r>
            <a:r>
              <a:rPr lang="en-US" dirty="0"/>
              <a:t> or Atlassian can be used to keep things on track</a:t>
            </a:r>
          </a:p>
        </p:txBody>
      </p:sp>
    </p:spTree>
    <p:extLst>
      <p:ext uri="{BB962C8B-B14F-4D97-AF65-F5344CB8AC3E}">
        <p14:creationId xmlns:p14="http://schemas.microsoft.com/office/powerpoint/2010/main" val="110547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987D-5E99-21DC-1FFD-2B9B4032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CHALLENGES AND SOLUTIONS TO PAGER ROTATIONS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539B2-5497-8C9E-06F2-BB6DE254C0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Challenges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Burnout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Skill Gaps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Missed Alerts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B266A-EE60-FFCF-41EA-BE3B81EF8F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Solutions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Ensure that rotations schedules are fair to all participants and offer support as needed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Make sure participants receive proper training and provide on the job shadowing when starting out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Verify that there is effective communication channels to stay on top of alerts</a:t>
            </a:r>
          </a:p>
        </p:txBody>
      </p:sp>
    </p:spTree>
    <p:extLst>
      <p:ext uri="{BB962C8B-B14F-4D97-AF65-F5344CB8AC3E}">
        <p14:creationId xmlns:p14="http://schemas.microsoft.com/office/powerpoint/2010/main" val="378749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91AC9-7142-084C-3D88-675ACDB7B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53AC-6DAB-5B2E-D1E7-C09A87D2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53FB6-218E-2D7A-CEC7-B0171D4AC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Pager rotation duties in DevOps can be critical in reducing team fatigue, prioritizing customer satisfaction, and sustaining an efficient work environment</a:t>
            </a:r>
          </a:p>
          <a:p>
            <a:pPr>
              <a:lnSpc>
                <a:spcPct val="200000"/>
              </a:lnSpc>
            </a:pPr>
            <a:r>
              <a:rPr lang="en-US" dirty="0"/>
              <a:t>The focus of pager rotations should be to prioritize incident resilience while ensuring customer satisfaction</a:t>
            </a:r>
          </a:p>
          <a:p>
            <a:pPr>
              <a:lnSpc>
                <a:spcPct val="200000"/>
              </a:lnSpc>
            </a:pPr>
            <a:r>
              <a:rPr lang="en-US" dirty="0"/>
              <a:t>Maintaining this type of continuous feedback loop within a company will only strengthen their levels of communication over time </a:t>
            </a:r>
          </a:p>
        </p:txBody>
      </p:sp>
    </p:spTree>
    <p:extLst>
      <p:ext uri="{BB962C8B-B14F-4D97-AF65-F5344CB8AC3E}">
        <p14:creationId xmlns:p14="http://schemas.microsoft.com/office/powerpoint/2010/main" val="93354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D1CE-84EB-A89A-B63D-503ED51D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25" y="1301361"/>
            <a:ext cx="9612971" cy="1340312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CDADA-E99E-6640-5697-F8E523108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025" y="2743200"/>
            <a:ext cx="9612971" cy="2616452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DevOps Handbook: How to Create World-Class Agility, Reliability, &amp; Security in Technology Organizations Second Edition; Gene Kim, Jez Humble, Patrick Debois, John Willis, &amp; John </a:t>
            </a:r>
            <a:r>
              <a:rPr lang="en-US" dirty="0" err="1"/>
              <a:t>Allspaw</a:t>
            </a:r>
            <a:r>
              <a:rPr lang="en-US" dirty="0"/>
              <a:t>; IT Revolution Press; 2016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https://www.pagerduty.com/resources/incident-management-response/learn/call-rotations-schedules/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https://incident.io/hubs/on-call/on-call-rotation-best-practices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290135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50</TotalTime>
  <Words>450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Pager Rotation Duties in DevOps: Best Practices</vt:lpstr>
      <vt:lpstr>INTRODUCTION TO PAGER ROTATION IN DEVOPS</vt:lpstr>
      <vt:lpstr>PowerPoint Presentation</vt:lpstr>
      <vt:lpstr>BEST PRACTICES - MANAGING FATIGUE AND BURNOUT</vt:lpstr>
      <vt:lpstr>PowerPoint Presentation</vt:lpstr>
      <vt:lpstr>TOOLS TO SUPPORT PAGER ROTATION</vt:lpstr>
      <vt:lpstr>CHALLENGES AND SOLUTIONS TO PAGER ROTATIONS</vt:lpstr>
      <vt:lpstr>CONCLUSION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Mikaela June</dc:creator>
  <cp:lastModifiedBy>Mikaela June</cp:lastModifiedBy>
  <cp:revision>1</cp:revision>
  <dcterms:created xsi:type="dcterms:W3CDTF">2025-04-27T22:29:11Z</dcterms:created>
  <dcterms:modified xsi:type="dcterms:W3CDTF">2025-04-27T23:19:34Z</dcterms:modified>
</cp:coreProperties>
</file>