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393ec95d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7393ec9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393ec95d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7393ec95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393ec95d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393ec9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7393ec95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7393ec95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t.assembla.com/blog/source-code-security/" TargetMode="External"/><Relationship Id="rId4" Type="http://schemas.openxmlformats.org/officeDocument/2006/relationships/hyperlink" Target="https://snyk.io/jp/articles/securing-source-code-repositories/" TargetMode="External"/><Relationship Id="rId5" Type="http://schemas.openxmlformats.org/officeDocument/2006/relationships/hyperlink" Target="https://www.ibm.com/data-security?utm_content=SRCWW&amp;p1=Search&amp;p4=43700081920680336&amp;p5=p&amp;p9=58700008819982322&amp;gad_source=1&amp;gad_campaignid=21987974063&amp;gbraid=0AAAAAD-_QsSX_jb7H6k2SQfpBwnQ6jhf9&amp;gclid=Cj0KCQjw8vvABhCcARIsAOCfwwpWr3Em3hcAMjAOhkhB-n8HfFstVHTBHGRuoG0UgaGetyl3klXnq2caAiADEALw_wcB&amp;gclsrc=aw.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Controls in Shared Source Code Repositories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Mikaela June • 05.11.2025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Source Code Security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code is the foundation of your software, and its security directly impacts your product in various different aspects.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Consequences of Improper Security Protection: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breaches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Reputation damage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Intellectual property thef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Security Best Practices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&amp; Authentication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Ways to Implement: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Implement Role-Based Access Control (RBAC):</a:t>
            </a:r>
            <a:r>
              <a:rPr lang="en" sz="1600"/>
              <a:t> Assign permissions based on user roles to limit access to sensitive code.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Enforce Multi-Factor Authentication (MFA):</a:t>
            </a:r>
            <a:r>
              <a:rPr lang="en" sz="1600"/>
              <a:t> Require MFA for all users to add an extra layer of security.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Regularly Review Access Permissions:</a:t>
            </a:r>
            <a:r>
              <a:rPr lang="en" sz="1600"/>
              <a:t> Ensure that only authorized personnel have access to the repository.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Integrity &amp; Authentication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Ways to Implement: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Enable Branch Protection Rules: </a:t>
            </a:r>
            <a:r>
              <a:rPr lang="en" sz="1600"/>
              <a:t>Prevent unauthorized changes to critical branches by requiring code reviews and status checks before merging.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Utilize Code Signing Platforms: </a:t>
            </a:r>
            <a:r>
              <a:rPr lang="en" sz="1600"/>
              <a:t>Implement tools like Sigstore to cryptographically verify code integrity, reducing the risk of supply chain attacks.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Management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Ways to Implement: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Avoid Hardcoding Secrets: </a:t>
            </a:r>
            <a:r>
              <a:rPr lang="en" sz="1600"/>
              <a:t>Never store sensitive information like API keys or passwords directly in the codebase.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 Secrets Management Tools: </a:t>
            </a:r>
            <a:r>
              <a:rPr lang="en" sz="1600"/>
              <a:t>Employ tools such as HashiCorp Vault or Azure Key Vault to securely manage secrets.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Implement Secret Scanning: </a:t>
            </a:r>
            <a:r>
              <a:rPr lang="en" sz="1600"/>
              <a:t>Utilize pre-commit hooks and automated scanners to detect and prevent accidental inclusion of secrets in the code.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Monitoring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Ways to Implement: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Enable Audit Logs:</a:t>
            </a:r>
            <a:r>
              <a:rPr lang="en" sz="1600"/>
              <a:t> Track all activities within the repository to detect suspicious behavior.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Conduct Regular Security Audits:</a:t>
            </a:r>
            <a:r>
              <a:rPr lang="en" sz="1600"/>
              <a:t> Review repositories for outdated dependencies, exposed secrets, and inactive user accounts.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Monitor for Anomalous Activities:</a:t>
            </a:r>
            <a:r>
              <a:rPr lang="en" sz="1600"/>
              <a:t> Detect unusual behaviors like bulk code downloads or unauthorized code approvals.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Development Practices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Ways to Implement: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Establish a Source Code Protection Policy: </a:t>
            </a:r>
            <a:r>
              <a:rPr lang="en" sz="1600"/>
              <a:t>Define and enforce clear security policies for code access and contributions.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Educate Developers: </a:t>
            </a:r>
            <a:r>
              <a:rPr lang="en" sz="1600"/>
              <a:t>Provide training on secure coding practices and the importance of code protection.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Implement Code Reviews: </a:t>
            </a:r>
            <a:r>
              <a:rPr lang="en" sz="1600"/>
              <a:t>Ensure that all code changes undergo review to identify and address potential security issues.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https://get.assembla.com/blog/source-code-security/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https://snyk.io/jp/articles/securing-source-code-repositories/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bm.com/data-security?utm_content=SRCWW&amp;p1=Search&amp;p4=43700081920680336&amp;p5=p&amp;p9=58700008819982322&amp;gad_source=1&amp;gad_campaignid=21987974063&amp;gbraid=0AAAAAD-_QsSX_jb7H6k2SQfpBwnQ6jhf9&amp;gclid=Cj0KCQjw8vvABhCcARIsAOCfwwpWr3Em3hcAMjAOhkhB-n8HfFstVHTBHGRuoG0UgaGetyl3klXnq2caAiADEALw_wcB&amp;gclsrc=aw.d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