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7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6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3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CEC8-349A-6345-B9FE-7FCD433257A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14FA-47AF-1341-850F-7498A0A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07487" y="3410843"/>
            <a:ext cx="1861631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DM System Construction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569118" y="5241731"/>
            <a:ext cx="186163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Integration and Test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547070" y="3471371"/>
            <a:ext cx="1861631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Science Verification</a:t>
            </a:r>
            <a:endParaRPr lang="en-US" b="1" dirty="0"/>
          </a:p>
        </p:txBody>
      </p:sp>
      <p:sp>
        <p:nvSpPr>
          <p:cNvPr id="7" name="Circular Arrow 6"/>
          <p:cNvSpPr/>
          <p:nvPr/>
        </p:nvSpPr>
        <p:spPr>
          <a:xfrm flipH="1">
            <a:off x="2638302" y="1821746"/>
            <a:ext cx="3824281" cy="3062754"/>
          </a:xfrm>
          <a:prstGeom prst="circularArrow">
            <a:avLst>
              <a:gd name="adj1" fmla="val 9052"/>
              <a:gd name="adj2" fmla="val 856276"/>
              <a:gd name="adj3" fmla="val 20353290"/>
              <a:gd name="adj4" fmla="val 11170395"/>
              <a:gd name="adj5" fmla="val 9566"/>
            </a:avLst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 rot="15151523" flipH="1">
            <a:off x="1993369" y="3489003"/>
            <a:ext cx="2359288" cy="2193968"/>
          </a:xfrm>
          <a:prstGeom prst="circularArrow">
            <a:avLst>
              <a:gd name="adj1" fmla="val 12500"/>
              <a:gd name="adj2" fmla="val 856276"/>
              <a:gd name="adj3" fmla="val 20457681"/>
              <a:gd name="adj4" fmla="val 15279434"/>
              <a:gd name="adj5" fmla="val 12500"/>
            </a:avLst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 rot="10381135" flipH="1">
            <a:off x="4541355" y="3604537"/>
            <a:ext cx="2359288" cy="2193968"/>
          </a:xfrm>
          <a:prstGeom prst="circularArrow">
            <a:avLst>
              <a:gd name="adj1" fmla="val 12500"/>
              <a:gd name="adj2" fmla="val 856276"/>
              <a:gd name="adj3" fmla="val 20457681"/>
              <a:gd name="adj4" fmla="val 15279434"/>
              <a:gd name="adj5" fmla="val 12500"/>
            </a:avLst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70315" y="851388"/>
            <a:ext cx="2608570" cy="5194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 Science</a:t>
            </a:r>
            <a:endParaRPr lang="en-US" b="1" dirty="0"/>
          </a:p>
        </p:txBody>
      </p:sp>
      <p:sp>
        <p:nvSpPr>
          <p:cNvPr id="12" name="Up-Down Arrow 11"/>
          <p:cNvSpPr/>
          <p:nvPr/>
        </p:nvSpPr>
        <p:spPr>
          <a:xfrm>
            <a:off x="6563426" y="1544044"/>
            <a:ext cx="461800" cy="1717205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04572" y="851388"/>
            <a:ext cx="2664546" cy="5194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 Management</a:t>
            </a:r>
            <a:endParaRPr lang="en-US" b="1" dirty="0"/>
          </a:p>
        </p:txBody>
      </p:sp>
      <p:sp>
        <p:nvSpPr>
          <p:cNvPr id="14" name="Up-Down Arrow 13"/>
          <p:cNvSpPr/>
          <p:nvPr/>
        </p:nvSpPr>
        <p:spPr>
          <a:xfrm>
            <a:off x="2025671" y="1544044"/>
            <a:ext cx="461800" cy="1717205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9030" y="4653667"/>
            <a:ext cx="9865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System</a:t>
            </a:r>
            <a:br>
              <a:rPr lang="en-US" sz="1200" i="1" dirty="0" smtClean="0"/>
            </a:br>
            <a:r>
              <a:rPr lang="en-US" sz="1200" i="1" dirty="0" smtClean="0"/>
              <a:t>components</a:t>
            </a:r>
            <a:endParaRPr lang="en-U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89516" y="4653667"/>
            <a:ext cx="12295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Integrated (sub)system(s)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57682" y="2291514"/>
            <a:ext cx="10318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Verification Results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67976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10</cp:revision>
  <dcterms:created xsi:type="dcterms:W3CDTF">2017-02-16T00:17:55Z</dcterms:created>
  <dcterms:modified xsi:type="dcterms:W3CDTF">2017-02-16T01:17:08Z</dcterms:modified>
</cp:coreProperties>
</file>